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17.xml" ContentType="application/vnd.openxmlformats-officedocument.drawingml.diagramLayout+xml"/>
  <Override PartName="/ppt/slides/slide158.xml" ContentType="application/vnd.openxmlformats-officedocument.presentationml.slide+xml"/>
  <Override PartName="/ppt/diagrams/quickStyle31.xml" ContentType="application/vnd.openxmlformats-officedocument.drawingml.diagramStyle+xml"/>
  <Override PartName="/ppt/diagrams/drawing32.xml" ContentType="application/vnd.ms-office.drawingml.diagramDrawing+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slides/slide41.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slides/slide138.xml" ContentType="application/vnd.openxmlformats-officedocument.presentationml.slide+xml"/>
  <Override PartName="/ppt/slides/slide185.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notesSlides/notesSlide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168.xml" ContentType="application/vnd.openxmlformats-officedocument.presentationml.slide+xml"/>
  <Override PartName="/ppt/slides/slide179.xml" ContentType="application/vnd.openxmlformats-officedocument.presentationml.slide+xml"/>
  <Override PartName="/ppt/diagrams/layout27.xml" ContentType="application/vnd.openxmlformats-officedocument.drawingml.diagramLayout+xml"/>
  <Override PartName="/ppt/slides/slide157.xml" ContentType="application/vnd.openxmlformats-officedocument.presentationml.slide+xml"/>
  <Override PartName="/ppt/diagrams/layout16.xml" ContentType="application/vnd.openxmlformats-officedocument.drawingml.diagramLayout+xml"/>
  <Override PartName="/ppt/diagrams/colors37.xml" ContentType="application/vnd.openxmlformats-officedocument.drawingml.diagramColors+xml"/>
  <Override PartName="/ppt/slides/slide98.xml" ContentType="application/vnd.openxmlformats-officedocument.presentationml.slide+xml"/>
  <Override PartName="/ppt/slides/slide146.xml" ContentType="application/vnd.openxmlformats-officedocument.presentationml.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slides/slide176.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s/slide159.xml" ContentType="application/vnd.openxmlformats-officedocument.presentationml.slide+xml"/>
  <Override PartName="/ppt/diagrams/layout18.xml" ContentType="application/vnd.openxmlformats-officedocument.drawingml.diagramLayout+xml"/>
  <Override PartName="/ppt/slides/slide148.xml" ContentType="application/vnd.openxmlformats-officedocument.presentationml.slide+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notesSlides/notesSlide14.xml" ContentType="application/vnd.openxmlformats-officedocument.presentationml.notesSlide+xml"/>
  <Override PartName="/ppt/slides/slide167.xml" ContentType="application/vnd.openxmlformats-officedocument.presentationml.slide+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notesSlides/notesSlide5.xml" ContentType="application/vnd.openxmlformats-officedocument.presentationml.notesSlide+xml"/>
  <Override PartName="/ppt/diagrams/data38.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slides/slide139.xml" ContentType="application/vnd.openxmlformats-officedocument.presentationml.slide+xml"/>
  <Override PartName="/ppt/slides/slide186.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Override PartName="/ppt/slides/slide147.xml" ContentType="application/vnd.openxmlformats-officedocument.presentationml.slide+xml"/>
  <Override PartName="/ppt/diagrams/colors3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06" r:id="rId1"/>
  </p:sldMasterIdLst>
  <p:notesMasterIdLst>
    <p:notesMasterId r:id="rId190"/>
  </p:notesMasterIdLst>
  <p:handoutMasterIdLst>
    <p:handoutMasterId r:id="rId191"/>
  </p:handoutMasterIdLst>
  <p:sldIdLst>
    <p:sldId id="602" r:id="rId2"/>
    <p:sldId id="603" r:id="rId3"/>
    <p:sldId id="604" r:id="rId4"/>
    <p:sldId id="605" r:id="rId5"/>
    <p:sldId id="672" r:id="rId6"/>
    <p:sldId id="606" r:id="rId7"/>
    <p:sldId id="505" r:id="rId8"/>
    <p:sldId id="260" r:id="rId9"/>
    <p:sldId id="262" r:id="rId10"/>
    <p:sldId id="264" r:id="rId11"/>
    <p:sldId id="506" r:id="rId12"/>
    <p:sldId id="507" r:id="rId13"/>
    <p:sldId id="676" r:id="rId14"/>
    <p:sldId id="509" r:id="rId15"/>
    <p:sldId id="607" r:id="rId16"/>
    <p:sldId id="30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539" r:id="rId33"/>
    <p:sldId id="291" r:id="rId34"/>
    <p:sldId id="293" r:id="rId35"/>
    <p:sldId id="297" r:id="rId36"/>
    <p:sldId id="299" r:id="rId37"/>
    <p:sldId id="303" r:id="rId38"/>
    <p:sldId id="304" r:id="rId39"/>
    <p:sldId id="306" r:id="rId40"/>
    <p:sldId id="307" r:id="rId41"/>
    <p:sldId id="309" r:id="rId42"/>
    <p:sldId id="308" r:id="rId43"/>
    <p:sldId id="310" r:id="rId44"/>
    <p:sldId id="608" r:id="rId45"/>
    <p:sldId id="311" r:id="rId46"/>
    <p:sldId id="312" r:id="rId47"/>
    <p:sldId id="609" r:id="rId48"/>
    <p:sldId id="313" r:id="rId49"/>
    <p:sldId id="322" r:id="rId50"/>
    <p:sldId id="630" r:id="rId51"/>
    <p:sldId id="631" r:id="rId52"/>
    <p:sldId id="324" r:id="rId53"/>
    <p:sldId id="325" r:id="rId54"/>
    <p:sldId id="326" r:id="rId55"/>
    <p:sldId id="327" r:id="rId56"/>
    <p:sldId id="328" r:id="rId57"/>
    <p:sldId id="329" r:id="rId58"/>
    <p:sldId id="330" r:id="rId59"/>
    <p:sldId id="361" r:id="rId60"/>
    <p:sldId id="523" r:id="rId61"/>
    <p:sldId id="524" r:id="rId62"/>
    <p:sldId id="525" r:id="rId63"/>
    <p:sldId id="526" r:id="rId64"/>
    <p:sldId id="527" r:id="rId65"/>
    <p:sldId id="528" r:id="rId66"/>
    <p:sldId id="529" r:id="rId67"/>
    <p:sldId id="530" r:id="rId68"/>
    <p:sldId id="532" r:id="rId69"/>
    <p:sldId id="533" r:id="rId70"/>
    <p:sldId id="534" r:id="rId71"/>
    <p:sldId id="535" r:id="rId72"/>
    <p:sldId id="536" r:id="rId73"/>
    <p:sldId id="452" r:id="rId74"/>
    <p:sldId id="439" r:id="rId75"/>
    <p:sldId id="453" r:id="rId76"/>
    <p:sldId id="429" r:id="rId77"/>
    <p:sldId id="538" r:id="rId78"/>
    <p:sldId id="537" r:id="rId79"/>
    <p:sldId id="491" r:id="rId80"/>
    <p:sldId id="674" r:id="rId81"/>
    <p:sldId id="462" r:id="rId82"/>
    <p:sldId id="677" r:id="rId83"/>
    <p:sldId id="553" r:id="rId84"/>
    <p:sldId id="541" r:id="rId85"/>
    <p:sldId id="546" r:id="rId86"/>
    <p:sldId id="547" r:id="rId87"/>
    <p:sldId id="548" r:id="rId88"/>
    <p:sldId id="549" r:id="rId89"/>
    <p:sldId id="561" r:id="rId90"/>
    <p:sldId id="562" r:id="rId91"/>
    <p:sldId id="563" r:id="rId92"/>
    <p:sldId id="566" r:id="rId93"/>
    <p:sldId id="558" r:id="rId94"/>
    <p:sldId id="409" r:id="rId95"/>
    <p:sldId id="408" r:id="rId96"/>
    <p:sldId id="550" r:id="rId97"/>
    <p:sldId id="551" r:id="rId98"/>
    <p:sldId id="412" r:id="rId99"/>
    <p:sldId id="570" r:id="rId100"/>
    <p:sldId id="571" r:id="rId101"/>
    <p:sldId id="572" r:id="rId102"/>
    <p:sldId id="422" r:id="rId103"/>
    <p:sldId id="576" r:id="rId104"/>
    <p:sldId id="577" r:id="rId105"/>
    <p:sldId id="578" r:id="rId106"/>
    <p:sldId id="437" r:id="rId107"/>
    <p:sldId id="438" r:id="rId108"/>
    <p:sldId id="377" r:id="rId109"/>
    <p:sldId id="374" r:id="rId110"/>
    <p:sldId id="372" r:id="rId111"/>
    <p:sldId id="375" r:id="rId112"/>
    <p:sldId id="675" r:id="rId113"/>
    <p:sldId id="376" r:id="rId114"/>
    <p:sldId id="378" r:id="rId115"/>
    <p:sldId id="379" r:id="rId116"/>
    <p:sldId id="410" r:id="rId117"/>
    <p:sldId id="485" r:id="rId118"/>
    <p:sldId id="486" r:id="rId119"/>
    <p:sldId id="380" r:id="rId120"/>
    <p:sldId id="487" r:id="rId121"/>
    <p:sldId id="381" r:id="rId122"/>
    <p:sldId id="488" r:id="rId123"/>
    <p:sldId id="382" r:id="rId124"/>
    <p:sldId id="393" r:id="rId125"/>
    <p:sldId id="395" r:id="rId126"/>
    <p:sldId id="678" r:id="rId127"/>
    <p:sldId id="400" r:id="rId128"/>
    <p:sldId id="401" r:id="rId129"/>
    <p:sldId id="489" r:id="rId130"/>
    <p:sldId id="490" r:id="rId131"/>
    <p:sldId id="402" r:id="rId132"/>
    <p:sldId id="403" r:id="rId133"/>
    <p:sldId id="404" r:id="rId134"/>
    <p:sldId id="471" r:id="rId135"/>
    <p:sldId id="472" r:id="rId136"/>
    <p:sldId id="473" r:id="rId137"/>
    <p:sldId id="475" r:id="rId138"/>
    <p:sldId id="476" r:id="rId139"/>
    <p:sldId id="632" r:id="rId140"/>
    <p:sldId id="666" r:id="rId141"/>
    <p:sldId id="633" r:id="rId142"/>
    <p:sldId id="634" r:id="rId143"/>
    <p:sldId id="635" r:id="rId144"/>
    <p:sldId id="636" r:id="rId145"/>
    <p:sldId id="637" r:id="rId146"/>
    <p:sldId id="638" r:id="rId147"/>
    <p:sldId id="639" r:id="rId148"/>
    <p:sldId id="640" r:id="rId149"/>
    <p:sldId id="641" r:id="rId150"/>
    <p:sldId id="642" r:id="rId151"/>
    <p:sldId id="643" r:id="rId152"/>
    <p:sldId id="644" r:id="rId153"/>
    <p:sldId id="645" r:id="rId154"/>
    <p:sldId id="671" r:id="rId155"/>
    <p:sldId id="647" r:id="rId156"/>
    <p:sldId id="648" r:id="rId157"/>
    <p:sldId id="649" r:id="rId158"/>
    <p:sldId id="650" r:id="rId159"/>
    <p:sldId id="651" r:id="rId160"/>
    <p:sldId id="652" r:id="rId161"/>
    <p:sldId id="653" r:id="rId162"/>
    <p:sldId id="654" r:id="rId163"/>
    <p:sldId id="655" r:id="rId164"/>
    <p:sldId id="656" r:id="rId165"/>
    <p:sldId id="657" r:id="rId166"/>
    <p:sldId id="658" r:id="rId167"/>
    <p:sldId id="659" r:id="rId168"/>
    <p:sldId id="660" r:id="rId169"/>
    <p:sldId id="661" r:id="rId170"/>
    <p:sldId id="662" r:id="rId171"/>
    <p:sldId id="663" r:id="rId172"/>
    <p:sldId id="664" r:id="rId173"/>
    <p:sldId id="665" r:id="rId174"/>
    <p:sldId id="492" r:id="rId175"/>
    <p:sldId id="493" r:id="rId176"/>
    <p:sldId id="494" r:id="rId177"/>
    <p:sldId id="495" r:id="rId178"/>
    <p:sldId id="496" r:id="rId179"/>
    <p:sldId id="497" r:id="rId180"/>
    <p:sldId id="498" r:id="rId181"/>
    <p:sldId id="500" r:id="rId182"/>
    <p:sldId id="501" r:id="rId183"/>
    <p:sldId id="499" r:id="rId184"/>
    <p:sldId id="480" r:id="rId185"/>
    <p:sldId id="502" r:id="rId186"/>
    <p:sldId id="503" r:id="rId187"/>
    <p:sldId id="504" r:id="rId188"/>
    <p:sldId id="673" r:id="rId18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9900"/>
    <a:srgbClr val="6699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106" autoAdjust="0"/>
    <p:restoredTop sz="94576" autoAdjust="0"/>
  </p:normalViewPr>
  <p:slideViewPr>
    <p:cSldViewPr>
      <p:cViewPr varScale="1">
        <p:scale>
          <a:sx n="107" d="100"/>
          <a:sy n="107" d="100"/>
        </p:scale>
        <p:origin x="-16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3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23D16-CE70-4A1B-BB9C-215F2CD05590}"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ru-RU"/>
        </a:p>
      </dgm:t>
    </dgm:pt>
    <dgm:pt modelId="{BC92743D-B651-41C3-AE79-4AAFF665D5F3}">
      <dgm:prSet custT="1"/>
      <dgm:spPr>
        <a:solidFill>
          <a:schemeClr val="bg2">
            <a:lumMod val="90000"/>
          </a:schemeClr>
        </a:solidFill>
      </dgm:spPr>
      <dgm:t>
        <a:bodyPr/>
        <a:lstStyle/>
        <a:p>
          <a:pPr rtl="0"/>
          <a:r>
            <a:rPr lang="ru-RU" sz="2800" dirty="0" smtClean="0">
              <a:solidFill>
                <a:srgbClr val="002060"/>
              </a:solidFill>
            </a:rPr>
            <a:t>Партия</a:t>
          </a:r>
        </a:p>
        <a:p>
          <a:pPr rtl="0"/>
          <a:r>
            <a:rPr lang="ru-RU" sz="1900" dirty="0" smtClean="0">
              <a:solidFill>
                <a:srgbClr val="002060"/>
              </a:solidFill>
            </a:rPr>
            <a:t>(фр. </a:t>
          </a:r>
          <a:r>
            <a:rPr lang="ru-RU" sz="1900" dirty="0" err="1" smtClean="0">
              <a:solidFill>
                <a:srgbClr val="002060"/>
              </a:solidFill>
            </a:rPr>
            <a:t>р</a:t>
          </a:r>
          <a:r>
            <a:rPr lang="en-US" sz="1900" dirty="0" err="1" smtClean="0">
              <a:solidFill>
                <a:srgbClr val="002060"/>
              </a:solidFill>
            </a:rPr>
            <a:t>arti</a:t>
          </a:r>
          <a:r>
            <a:rPr lang="ru-RU" sz="1900" dirty="0" smtClean="0">
              <a:solidFill>
                <a:srgbClr val="002060"/>
              </a:solidFill>
            </a:rPr>
            <a:t>,</a:t>
          </a:r>
          <a:r>
            <a:rPr lang="en-US" sz="1900" dirty="0" smtClean="0">
              <a:solidFill>
                <a:srgbClr val="002060"/>
              </a:solidFill>
            </a:rPr>
            <a:t> </a:t>
          </a:r>
          <a:r>
            <a:rPr lang="ru-RU" sz="1900" dirty="0" smtClean="0">
              <a:solidFill>
                <a:srgbClr val="002060"/>
              </a:solidFill>
            </a:rPr>
            <a:t>англ.</a:t>
          </a:r>
          <a:r>
            <a:rPr lang="en-US" sz="1900" dirty="0" smtClean="0">
              <a:solidFill>
                <a:srgbClr val="002060"/>
              </a:solidFill>
            </a:rPr>
            <a:t> party </a:t>
          </a:r>
          <a:r>
            <a:rPr lang="ru-RU" sz="1900" dirty="0" smtClean="0">
              <a:solidFill>
                <a:srgbClr val="002060"/>
              </a:solidFill>
            </a:rPr>
            <a:t>от</a:t>
          </a:r>
          <a:r>
            <a:rPr lang="en-US" sz="1900" dirty="0" smtClean="0">
              <a:solidFill>
                <a:srgbClr val="002060"/>
              </a:solidFill>
            </a:rPr>
            <a:t> </a:t>
          </a:r>
          <a:r>
            <a:rPr lang="ru-RU" sz="1900" dirty="0" smtClean="0">
              <a:solidFill>
                <a:srgbClr val="002060"/>
              </a:solidFill>
            </a:rPr>
            <a:t>лат. </a:t>
          </a:r>
          <a:r>
            <a:rPr lang="en-US" sz="1900" dirty="0" smtClean="0">
              <a:solidFill>
                <a:srgbClr val="002060"/>
              </a:solidFill>
            </a:rPr>
            <a:t>pars/</a:t>
          </a:r>
          <a:r>
            <a:rPr lang="en-US" sz="1900" dirty="0" err="1" smtClean="0">
              <a:solidFill>
                <a:srgbClr val="002060"/>
              </a:solidFill>
            </a:rPr>
            <a:t>partis</a:t>
          </a:r>
          <a:r>
            <a:rPr lang="en-US" sz="1900" dirty="0" smtClean="0">
              <a:solidFill>
                <a:srgbClr val="002060"/>
              </a:solidFill>
            </a:rPr>
            <a:t> – </a:t>
          </a:r>
          <a:r>
            <a:rPr lang="ru-RU" sz="1900" dirty="0" smtClean="0">
              <a:solidFill>
                <a:srgbClr val="002060"/>
              </a:solidFill>
            </a:rPr>
            <a:t>группа)</a:t>
          </a:r>
          <a:endParaRPr lang="ru-RU" sz="1900" dirty="0">
            <a:solidFill>
              <a:srgbClr val="002060"/>
            </a:solidFill>
          </a:endParaRPr>
        </a:p>
      </dgm:t>
    </dgm:pt>
    <dgm:pt modelId="{074F1766-129E-4897-AEC0-969EDD0185D8}" type="parTrans" cxnId="{7644DD0C-E94B-43A1-9FBB-AD284B96AA9F}">
      <dgm:prSet/>
      <dgm:spPr/>
      <dgm:t>
        <a:bodyPr/>
        <a:lstStyle/>
        <a:p>
          <a:endParaRPr lang="ru-RU"/>
        </a:p>
      </dgm:t>
    </dgm:pt>
    <dgm:pt modelId="{9D4DFD39-4B9A-45EB-807B-AAA5F5A410D4}" type="sibTrans" cxnId="{7644DD0C-E94B-43A1-9FBB-AD284B96AA9F}">
      <dgm:prSet/>
      <dgm:spPr>
        <a:solidFill>
          <a:schemeClr val="bg2">
            <a:lumMod val="50000"/>
          </a:schemeClr>
        </a:solidFill>
      </dgm:spPr>
      <dgm:t>
        <a:bodyPr/>
        <a:lstStyle/>
        <a:p>
          <a:endParaRPr lang="ru-RU">
            <a:solidFill>
              <a:srgbClr val="0070C0"/>
            </a:solidFill>
          </a:endParaRPr>
        </a:p>
      </dgm:t>
    </dgm:pt>
    <dgm:pt modelId="{7A23E632-2F07-48AC-B0E4-C09C5194F54B}">
      <dgm:prSet custT="1"/>
      <dgm:spPr>
        <a:solidFill>
          <a:schemeClr val="bg2">
            <a:lumMod val="90000"/>
          </a:schemeClr>
        </a:solidFill>
      </dgm:spPr>
      <dgm:t>
        <a:bodyPr/>
        <a:lstStyle/>
        <a:p>
          <a:pPr algn="just" rtl="0"/>
          <a:r>
            <a:rPr lang="ru-RU" sz="2000" dirty="0" smtClean="0">
              <a:solidFill>
                <a:srgbClr val="002060"/>
              </a:solidFill>
            </a:rPr>
            <a:t>в упрощенном толковании – политическая организация, выражающая общие или основные интересы какой-либо социальной группы либо конкретного государства, обладает организационной структурой, тактической и стратегической программой (как правило, </a:t>
          </a:r>
          <a:r>
            <a:rPr lang="ru-RU" sz="2000" dirty="0" err="1" smtClean="0">
              <a:solidFill>
                <a:srgbClr val="002060"/>
              </a:solidFill>
            </a:rPr>
            <a:t>идеологизированной</a:t>
          </a:r>
          <a:r>
            <a:rPr lang="ru-RU" sz="2000" dirty="0" smtClean="0">
              <a:solidFill>
                <a:srgbClr val="002060"/>
              </a:solidFill>
            </a:rPr>
            <a:t>) и конкурирует с другими образованиями такого же типа за государственную власть и политическое влияние в обществе</a:t>
          </a:r>
          <a:endParaRPr lang="ru-RU" sz="2000" dirty="0">
            <a:solidFill>
              <a:srgbClr val="002060"/>
            </a:solidFill>
          </a:endParaRPr>
        </a:p>
      </dgm:t>
    </dgm:pt>
    <dgm:pt modelId="{3FD133BC-F758-4982-B563-4F18C90E7849}" type="parTrans" cxnId="{AC91001E-3EAF-43DB-87B6-5B2C18D0E281}">
      <dgm:prSet/>
      <dgm:spPr/>
      <dgm:t>
        <a:bodyPr/>
        <a:lstStyle/>
        <a:p>
          <a:endParaRPr lang="ru-RU"/>
        </a:p>
      </dgm:t>
    </dgm:pt>
    <dgm:pt modelId="{CA082003-F680-45D6-9E39-662BAA5C8025}" type="sibTrans" cxnId="{AC91001E-3EAF-43DB-87B6-5B2C18D0E281}">
      <dgm:prSet/>
      <dgm:spPr/>
      <dgm:t>
        <a:bodyPr/>
        <a:lstStyle/>
        <a:p>
          <a:endParaRPr lang="ru-RU"/>
        </a:p>
      </dgm:t>
    </dgm:pt>
    <dgm:pt modelId="{26E96738-11A7-498C-8370-6CCEB1DEC1A1}" type="pres">
      <dgm:prSet presAssocID="{28223D16-CE70-4A1B-BB9C-215F2CD05590}" presName="linearFlow" presStyleCnt="0">
        <dgm:presLayoutVars>
          <dgm:resizeHandles val="exact"/>
        </dgm:presLayoutVars>
      </dgm:prSet>
      <dgm:spPr/>
      <dgm:t>
        <a:bodyPr/>
        <a:lstStyle/>
        <a:p>
          <a:endParaRPr lang="ru-RU"/>
        </a:p>
      </dgm:t>
    </dgm:pt>
    <dgm:pt modelId="{D342C29A-98AD-47FD-B28D-1C1C7F6006E9}" type="pres">
      <dgm:prSet presAssocID="{BC92743D-B651-41C3-AE79-4AAFF665D5F3}" presName="node" presStyleLbl="node1" presStyleIdx="0" presStyleCnt="2" custScaleX="114038" custScaleY="44053">
        <dgm:presLayoutVars>
          <dgm:bulletEnabled val="1"/>
        </dgm:presLayoutVars>
      </dgm:prSet>
      <dgm:spPr/>
      <dgm:t>
        <a:bodyPr/>
        <a:lstStyle/>
        <a:p>
          <a:endParaRPr lang="ru-RU"/>
        </a:p>
      </dgm:t>
    </dgm:pt>
    <dgm:pt modelId="{7B5FA36F-2BCF-48B2-B6DF-3E498EDE5FDD}" type="pres">
      <dgm:prSet presAssocID="{9D4DFD39-4B9A-45EB-807B-AAA5F5A410D4}" presName="sibTrans" presStyleLbl="sibTrans2D1" presStyleIdx="0" presStyleCnt="1"/>
      <dgm:spPr/>
      <dgm:t>
        <a:bodyPr/>
        <a:lstStyle/>
        <a:p>
          <a:endParaRPr lang="ru-RU"/>
        </a:p>
      </dgm:t>
    </dgm:pt>
    <dgm:pt modelId="{80D50509-B0ED-4BE3-8700-0744D3D51E64}" type="pres">
      <dgm:prSet presAssocID="{9D4DFD39-4B9A-45EB-807B-AAA5F5A410D4}" presName="connectorText" presStyleLbl="sibTrans2D1" presStyleIdx="0" presStyleCnt="1"/>
      <dgm:spPr/>
      <dgm:t>
        <a:bodyPr/>
        <a:lstStyle/>
        <a:p>
          <a:endParaRPr lang="ru-RU"/>
        </a:p>
      </dgm:t>
    </dgm:pt>
    <dgm:pt modelId="{882F0500-47B6-4CDF-B86F-422B6F26F5BC}" type="pres">
      <dgm:prSet presAssocID="{7A23E632-2F07-48AC-B0E4-C09C5194F54B}" presName="node" presStyleLbl="node1" presStyleIdx="1" presStyleCnt="2" custScaleX="114038">
        <dgm:presLayoutVars>
          <dgm:bulletEnabled val="1"/>
        </dgm:presLayoutVars>
      </dgm:prSet>
      <dgm:spPr/>
      <dgm:t>
        <a:bodyPr/>
        <a:lstStyle/>
        <a:p>
          <a:endParaRPr lang="ru-RU"/>
        </a:p>
      </dgm:t>
    </dgm:pt>
  </dgm:ptLst>
  <dgm:cxnLst>
    <dgm:cxn modelId="{032E04CF-64F3-45B6-8DD8-B63CA6FCF6D0}" type="presOf" srcId="{BC92743D-B651-41C3-AE79-4AAFF665D5F3}" destId="{D342C29A-98AD-47FD-B28D-1C1C7F6006E9}" srcOrd="0" destOrd="0" presId="urn:microsoft.com/office/officeart/2005/8/layout/process2"/>
    <dgm:cxn modelId="{6D091AD7-630D-4567-8A3C-F76CDA1D8220}" type="presOf" srcId="{7A23E632-2F07-48AC-B0E4-C09C5194F54B}" destId="{882F0500-47B6-4CDF-B86F-422B6F26F5BC}" srcOrd="0" destOrd="0" presId="urn:microsoft.com/office/officeart/2005/8/layout/process2"/>
    <dgm:cxn modelId="{5191AD59-2E2E-42F2-81CD-61A12847F5B1}" type="presOf" srcId="{9D4DFD39-4B9A-45EB-807B-AAA5F5A410D4}" destId="{7B5FA36F-2BCF-48B2-B6DF-3E498EDE5FDD}" srcOrd="0" destOrd="0" presId="urn:microsoft.com/office/officeart/2005/8/layout/process2"/>
    <dgm:cxn modelId="{2A2CBDBB-87BF-4F37-BFBA-715EE3D29DC4}" type="presOf" srcId="{9D4DFD39-4B9A-45EB-807B-AAA5F5A410D4}" destId="{80D50509-B0ED-4BE3-8700-0744D3D51E64}" srcOrd="1" destOrd="0" presId="urn:microsoft.com/office/officeart/2005/8/layout/process2"/>
    <dgm:cxn modelId="{03DBA1A4-CB40-4060-85AC-DFEEECD64E46}" type="presOf" srcId="{28223D16-CE70-4A1B-BB9C-215F2CD05590}" destId="{26E96738-11A7-498C-8370-6CCEB1DEC1A1}" srcOrd="0" destOrd="0" presId="urn:microsoft.com/office/officeart/2005/8/layout/process2"/>
    <dgm:cxn modelId="{7644DD0C-E94B-43A1-9FBB-AD284B96AA9F}" srcId="{28223D16-CE70-4A1B-BB9C-215F2CD05590}" destId="{BC92743D-B651-41C3-AE79-4AAFF665D5F3}" srcOrd="0" destOrd="0" parTransId="{074F1766-129E-4897-AEC0-969EDD0185D8}" sibTransId="{9D4DFD39-4B9A-45EB-807B-AAA5F5A410D4}"/>
    <dgm:cxn modelId="{AC91001E-3EAF-43DB-87B6-5B2C18D0E281}" srcId="{28223D16-CE70-4A1B-BB9C-215F2CD05590}" destId="{7A23E632-2F07-48AC-B0E4-C09C5194F54B}" srcOrd="1" destOrd="0" parTransId="{3FD133BC-F758-4982-B563-4F18C90E7849}" sibTransId="{CA082003-F680-45D6-9E39-662BAA5C8025}"/>
    <dgm:cxn modelId="{AD5B6D97-F5BC-4F17-8D30-39228A7BDC42}" type="presParOf" srcId="{26E96738-11A7-498C-8370-6CCEB1DEC1A1}" destId="{D342C29A-98AD-47FD-B28D-1C1C7F6006E9}" srcOrd="0" destOrd="0" presId="urn:microsoft.com/office/officeart/2005/8/layout/process2"/>
    <dgm:cxn modelId="{E504090A-83C1-4B55-857A-614EEC0F660B}" type="presParOf" srcId="{26E96738-11A7-498C-8370-6CCEB1DEC1A1}" destId="{7B5FA36F-2BCF-48B2-B6DF-3E498EDE5FDD}" srcOrd="1" destOrd="0" presId="urn:microsoft.com/office/officeart/2005/8/layout/process2"/>
    <dgm:cxn modelId="{29F62836-2AE7-4B94-8754-EEB01AEC71AA}" type="presParOf" srcId="{7B5FA36F-2BCF-48B2-B6DF-3E498EDE5FDD}" destId="{80D50509-B0ED-4BE3-8700-0744D3D51E64}" srcOrd="0" destOrd="0" presId="urn:microsoft.com/office/officeart/2005/8/layout/process2"/>
    <dgm:cxn modelId="{FA28F92B-6F5E-42CE-97C7-8E598B135311}" type="presParOf" srcId="{26E96738-11A7-498C-8370-6CCEB1DEC1A1}" destId="{882F0500-47B6-4CDF-B86F-422B6F26F5BC}"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2E8032-90F7-4255-9AA3-9C80A3B3528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EA4404FA-381D-4A01-9DB7-326D5B3AC45F}">
      <dgm:prSet phldrT="[Текст]" custT="1"/>
      <dgm:spPr>
        <a:solidFill>
          <a:srgbClr val="FFC000"/>
        </a:solidFill>
      </dgm:spPr>
      <dgm:t>
        <a:bodyPr/>
        <a:lstStyle/>
        <a:p>
          <a:r>
            <a:rPr lang="ru-RU" sz="1700" dirty="0" smtClean="0">
              <a:solidFill>
                <a:schemeClr val="tx1"/>
              </a:solidFill>
            </a:rPr>
            <a:t>реакционные</a:t>
          </a:r>
          <a:endParaRPr lang="ru-RU" sz="1700" dirty="0">
            <a:solidFill>
              <a:schemeClr val="tx1"/>
            </a:solidFill>
          </a:endParaRPr>
        </a:p>
      </dgm:t>
    </dgm:pt>
    <dgm:pt modelId="{D104476D-A19E-4DE3-8F4A-DCAEBBF91236}" type="parTrans" cxnId="{8FA4A64A-FC0B-4DD8-B336-68383BF15494}">
      <dgm:prSet/>
      <dgm:spPr/>
      <dgm:t>
        <a:bodyPr/>
        <a:lstStyle/>
        <a:p>
          <a:endParaRPr lang="ru-RU"/>
        </a:p>
      </dgm:t>
    </dgm:pt>
    <dgm:pt modelId="{42CE3602-2503-442C-ADE6-82063CB18B3B}" type="sibTrans" cxnId="{8FA4A64A-FC0B-4DD8-B336-68383BF15494}">
      <dgm:prSet/>
      <dgm:spPr>
        <a:solidFill>
          <a:schemeClr val="accent3">
            <a:lumMod val="75000"/>
          </a:schemeClr>
        </a:solidFill>
      </dgm:spPr>
      <dgm:t>
        <a:bodyPr/>
        <a:lstStyle/>
        <a:p>
          <a:endParaRPr lang="ru-RU"/>
        </a:p>
      </dgm:t>
    </dgm:pt>
    <dgm:pt modelId="{D921D210-8CF4-4E75-9683-FAC920961F3C}">
      <dgm:prSet phldrT="[Текст]" custT="1"/>
      <dgm:spPr>
        <a:solidFill>
          <a:srgbClr val="FFC000"/>
        </a:solidFill>
      </dgm:spPr>
      <dgm:t>
        <a:bodyPr/>
        <a:lstStyle/>
        <a:p>
          <a:r>
            <a:rPr lang="ru-RU" sz="1700" dirty="0" smtClean="0">
              <a:solidFill>
                <a:schemeClr val="tx1"/>
              </a:solidFill>
            </a:rPr>
            <a:t>умеренные</a:t>
          </a:r>
          <a:endParaRPr lang="ru-RU" sz="1700" dirty="0">
            <a:solidFill>
              <a:schemeClr val="tx1"/>
            </a:solidFill>
          </a:endParaRPr>
        </a:p>
      </dgm:t>
    </dgm:pt>
    <dgm:pt modelId="{11B09498-2903-495D-B62A-CE0E2BFF8FD1}" type="parTrans" cxnId="{0509F016-76FA-4C37-9508-81707DD465E6}">
      <dgm:prSet/>
      <dgm:spPr/>
      <dgm:t>
        <a:bodyPr/>
        <a:lstStyle/>
        <a:p>
          <a:endParaRPr lang="ru-RU"/>
        </a:p>
      </dgm:t>
    </dgm:pt>
    <dgm:pt modelId="{2752F59D-E300-4484-9BEA-68EC9080DF08}" type="sibTrans" cxnId="{0509F016-76FA-4C37-9508-81707DD465E6}">
      <dgm:prSet/>
      <dgm:spPr>
        <a:solidFill>
          <a:schemeClr val="accent3">
            <a:lumMod val="75000"/>
          </a:schemeClr>
        </a:solidFill>
      </dgm:spPr>
      <dgm:t>
        <a:bodyPr/>
        <a:lstStyle/>
        <a:p>
          <a:endParaRPr lang="ru-RU"/>
        </a:p>
      </dgm:t>
    </dgm:pt>
    <dgm:pt modelId="{F016BF15-17A3-493A-9BB1-921D46E1D042}">
      <dgm:prSet phldrT="[Текст]" custT="1"/>
      <dgm:spPr>
        <a:solidFill>
          <a:srgbClr val="FFC000"/>
        </a:solidFill>
      </dgm:spPr>
      <dgm:t>
        <a:bodyPr/>
        <a:lstStyle/>
        <a:p>
          <a:r>
            <a:rPr lang="ru-RU" sz="1700" dirty="0" smtClean="0">
              <a:solidFill>
                <a:schemeClr val="tx1"/>
              </a:solidFill>
            </a:rPr>
            <a:t>экстремистские</a:t>
          </a:r>
          <a:endParaRPr lang="ru-RU" sz="1700" dirty="0">
            <a:solidFill>
              <a:schemeClr val="tx1"/>
            </a:solidFill>
          </a:endParaRPr>
        </a:p>
      </dgm:t>
    </dgm:pt>
    <dgm:pt modelId="{8CA664DA-5A2E-47D2-A387-FA3580A41E3E}" type="parTrans" cxnId="{49FA4362-B6EE-4783-99D5-16F3AA11855D}">
      <dgm:prSet/>
      <dgm:spPr/>
      <dgm:t>
        <a:bodyPr/>
        <a:lstStyle/>
        <a:p>
          <a:endParaRPr lang="ru-RU"/>
        </a:p>
      </dgm:t>
    </dgm:pt>
    <dgm:pt modelId="{D5B13AD7-8BB8-4610-987F-A0C3DF861DE1}" type="sibTrans" cxnId="{49FA4362-B6EE-4783-99D5-16F3AA11855D}">
      <dgm:prSet/>
      <dgm:spPr>
        <a:solidFill>
          <a:schemeClr val="accent3">
            <a:lumMod val="75000"/>
          </a:schemeClr>
        </a:solidFill>
      </dgm:spPr>
      <dgm:t>
        <a:bodyPr/>
        <a:lstStyle/>
        <a:p>
          <a:endParaRPr lang="ru-RU"/>
        </a:p>
      </dgm:t>
    </dgm:pt>
    <dgm:pt modelId="{688D4E13-D0D7-4707-9BF5-FC5155FBAFDE}">
      <dgm:prSet phldrT="[Текст]" custT="1"/>
      <dgm:spPr>
        <a:solidFill>
          <a:srgbClr val="FFC000"/>
        </a:solidFill>
      </dgm:spPr>
      <dgm:t>
        <a:bodyPr/>
        <a:lstStyle/>
        <a:p>
          <a:r>
            <a:rPr lang="ru-RU" sz="1700" dirty="0" smtClean="0">
              <a:solidFill>
                <a:schemeClr val="tx1"/>
              </a:solidFill>
            </a:rPr>
            <a:t>радикальные</a:t>
          </a:r>
          <a:endParaRPr lang="ru-RU" sz="1700" dirty="0">
            <a:solidFill>
              <a:schemeClr val="tx1"/>
            </a:solidFill>
          </a:endParaRPr>
        </a:p>
      </dgm:t>
    </dgm:pt>
    <dgm:pt modelId="{9BADD05D-AEBA-4A2B-9468-3E1D473BD50D}" type="parTrans" cxnId="{9BF0FC40-571A-4D1D-8F75-DE58C88CF44A}">
      <dgm:prSet/>
      <dgm:spPr/>
      <dgm:t>
        <a:bodyPr/>
        <a:lstStyle/>
        <a:p>
          <a:endParaRPr lang="ru-RU"/>
        </a:p>
      </dgm:t>
    </dgm:pt>
    <dgm:pt modelId="{ED89F098-0270-41FF-A4E4-F3DC57B6BA07}" type="sibTrans" cxnId="{9BF0FC40-571A-4D1D-8F75-DE58C88CF44A}">
      <dgm:prSet/>
      <dgm:spPr>
        <a:solidFill>
          <a:schemeClr val="accent1">
            <a:tint val="60000"/>
            <a:hueOff val="0"/>
            <a:satOff val="0"/>
            <a:lumOff val="0"/>
            <a:alpha val="0"/>
          </a:schemeClr>
        </a:solidFill>
      </dgm:spPr>
      <dgm:t>
        <a:bodyPr/>
        <a:lstStyle/>
        <a:p>
          <a:endParaRPr lang="ru-RU"/>
        </a:p>
      </dgm:t>
    </dgm:pt>
    <dgm:pt modelId="{33BF26C5-FAA8-4635-9136-FD71AB3EE73B}">
      <dgm:prSet phldrT="[Текст]" custT="1"/>
      <dgm:spPr>
        <a:solidFill>
          <a:srgbClr val="FFC000"/>
        </a:solidFill>
      </dgm:spPr>
      <dgm:t>
        <a:bodyPr/>
        <a:lstStyle/>
        <a:p>
          <a:r>
            <a:rPr lang="ru-RU" sz="1700" dirty="0" smtClean="0">
              <a:solidFill>
                <a:schemeClr val="tx1"/>
              </a:solidFill>
            </a:rPr>
            <a:t>консервативные</a:t>
          </a:r>
          <a:endParaRPr lang="ru-RU" sz="1700" dirty="0">
            <a:solidFill>
              <a:schemeClr val="tx1"/>
            </a:solidFill>
          </a:endParaRPr>
        </a:p>
      </dgm:t>
    </dgm:pt>
    <dgm:pt modelId="{2E2B113F-69E9-4171-815B-CFB8906988E6}" type="parTrans" cxnId="{2BEFA1E2-A824-4470-A1D8-BA297DD93099}">
      <dgm:prSet/>
      <dgm:spPr/>
      <dgm:t>
        <a:bodyPr/>
        <a:lstStyle/>
        <a:p>
          <a:endParaRPr lang="ru-RU"/>
        </a:p>
      </dgm:t>
    </dgm:pt>
    <dgm:pt modelId="{967CE869-A09A-4BF9-BE0A-70B1E08E22C2}" type="sibTrans" cxnId="{2BEFA1E2-A824-4470-A1D8-BA297DD93099}">
      <dgm:prSet/>
      <dgm:spPr>
        <a:solidFill>
          <a:schemeClr val="accent3">
            <a:lumMod val="75000"/>
          </a:schemeClr>
        </a:solidFill>
      </dgm:spPr>
      <dgm:t>
        <a:bodyPr/>
        <a:lstStyle/>
        <a:p>
          <a:endParaRPr lang="ru-RU"/>
        </a:p>
      </dgm:t>
    </dgm:pt>
    <dgm:pt modelId="{4C12EC3D-E053-4CF9-8043-C6D0558D7533}">
      <dgm:prSet phldrT="[Текст]" custT="1"/>
      <dgm:spPr>
        <a:solidFill>
          <a:schemeClr val="accent3">
            <a:lumMod val="75000"/>
          </a:schemeClr>
        </a:solidFill>
      </dgm:spPr>
      <dgm:t>
        <a:bodyPr/>
        <a:lstStyle/>
        <a:p>
          <a:pPr marR="0" eaLnBrk="1" fontAlgn="auto" latinLnBrk="0" hangingPunct="1">
            <a:buClrTx/>
            <a:buSzTx/>
            <a:buFontTx/>
            <a:tabLst/>
            <a:defRPr/>
          </a:pPr>
          <a:endParaRPr lang="ru-RU" sz="1400" baseline="0" dirty="0" smtClean="0"/>
        </a:p>
        <a:p>
          <a:pPr marR="0" eaLnBrk="1" fontAlgn="auto" latinLnBrk="0" hangingPunct="1">
            <a:buClrTx/>
            <a:buSzTx/>
            <a:buFontTx/>
            <a:tabLst/>
            <a:defRPr/>
          </a:pPr>
          <a:r>
            <a:rPr lang="ru-RU" sz="2000" baseline="0" dirty="0" smtClean="0"/>
            <a:t>по характеру</a:t>
          </a:r>
        </a:p>
        <a:p>
          <a:pPr marR="0" eaLnBrk="1" fontAlgn="auto" latinLnBrk="0" hangingPunct="1">
            <a:buClrTx/>
            <a:buSzTx/>
            <a:buFontTx/>
            <a:tabLst/>
            <a:defRPr/>
          </a:pPr>
          <a:r>
            <a:rPr lang="ru-RU" sz="2000" baseline="0" dirty="0" smtClean="0"/>
            <a:t>политических</a:t>
          </a:r>
        </a:p>
        <a:p>
          <a:pPr marR="0" eaLnBrk="1" fontAlgn="auto" latinLnBrk="0" hangingPunct="1">
            <a:buClrTx/>
            <a:buSzTx/>
            <a:buFontTx/>
            <a:tabLst/>
            <a:defRPr/>
          </a:pPr>
          <a:r>
            <a:rPr lang="ru-RU" sz="2000" baseline="0" dirty="0" smtClean="0"/>
            <a:t>действий</a:t>
          </a:r>
        </a:p>
        <a:p>
          <a:endParaRPr lang="ru-RU" sz="1400" dirty="0"/>
        </a:p>
      </dgm:t>
    </dgm:pt>
    <dgm:pt modelId="{DE38A258-E5DD-49F7-91E1-D1AA5E4F1356}" type="parTrans" cxnId="{4085EB7F-E900-44E8-A35A-462D40C9BEDB}">
      <dgm:prSet/>
      <dgm:spPr/>
      <dgm:t>
        <a:bodyPr/>
        <a:lstStyle/>
        <a:p>
          <a:endParaRPr lang="ru-RU"/>
        </a:p>
      </dgm:t>
    </dgm:pt>
    <dgm:pt modelId="{5C9F317D-1479-4D6C-A721-EB29232A8538}" type="sibTrans" cxnId="{4085EB7F-E900-44E8-A35A-462D40C9BEDB}">
      <dgm:prSet/>
      <dgm:spPr>
        <a:solidFill>
          <a:schemeClr val="accent3">
            <a:lumMod val="75000"/>
          </a:schemeClr>
        </a:solidFill>
      </dgm:spPr>
      <dgm:t>
        <a:bodyPr/>
        <a:lstStyle/>
        <a:p>
          <a:endParaRPr lang="ru-RU"/>
        </a:p>
      </dgm:t>
    </dgm:pt>
    <dgm:pt modelId="{E9C1D7BB-B086-4C73-80E5-EA45AB2D8957}" type="pres">
      <dgm:prSet presAssocID="{BB2E8032-90F7-4255-9AA3-9C80A3B35288}" presName="cycle" presStyleCnt="0">
        <dgm:presLayoutVars>
          <dgm:dir/>
          <dgm:resizeHandles val="exact"/>
        </dgm:presLayoutVars>
      </dgm:prSet>
      <dgm:spPr/>
      <dgm:t>
        <a:bodyPr/>
        <a:lstStyle/>
        <a:p>
          <a:endParaRPr lang="ru-RU"/>
        </a:p>
      </dgm:t>
    </dgm:pt>
    <dgm:pt modelId="{A2AB1B4B-1493-431A-B472-F0E3009F03D3}" type="pres">
      <dgm:prSet presAssocID="{EA4404FA-381D-4A01-9DB7-326D5B3AC45F}" presName="node" presStyleLbl="node1" presStyleIdx="0" presStyleCnt="6" custScaleX="167731" custScaleY="102285" custRadScaleRad="95766" custRadScaleInc="960">
        <dgm:presLayoutVars>
          <dgm:bulletEnabled val="1"/>
        </dgm:presLayoutVars>
      </dgm:prSet>
      <dgm:spPr/>
      <dgm:t>
        <a:bodyPr/>
        <a:lstStyle/>
        <a:p>
          <a:endParaRPr lang="ru-RU"/>
        </a:p>
      </dgm:t>
    </dgm:pt>
    <dgm:pt modelId="{AFCB9559-A171-4D0D-85EB-ED2F755F5456}" type="pres">
      <dgm:prSet presAssocID="{42CE3602-2503-442C-ADE6-82063CB18B3B}" presName="sibTrans" presStyleLbl="sibTrans2D1" presStyleIdx="0" presStyleCnt="6" custAng="18201839" custScaleX="149774" custLinFactY="100000" custLinFactNeighborX="203" custLinFactNeighborY="145174"/>
      <dgm:spPr/>
      <dgm:t>
        <a:bodyPr/>
        <a:lstStyle/>
        <a:p>
          <a:endParaRPr lang="ru-RU"/>
        </a:p>
      </dgm:t>
    </dgm:pt>
    <dgm:pt modelId="{8048673B-90CE-4CCD-BB30-A50636EEE122}" type="pres">
      <dgm:prSet presAssocID="{42CE3602-2503-442C-ADE6-82063CB18B3B}" presName="connectorText" presStyleLbl="sibTrans2D1" presStyleIdx="0" presStyleCnt="6"/>
      <dgm:spPr/>
      <dgm:t>
        <a:bodyPr/>
        <a:lstStyle/>
        <a:p>
          <a:endParaRPr lang="ru-RU"/>
        </a:p>
      </dgm:t>
    </dgm:pt>
    <dgm:pt modelId="{4AA4C46D-FDB3-4D8B-AC4F-CD6AC9136E40}" type="pres">
      <dgm:prSet presAssocID="{D921D210-8CF4-4E75-9683-FAC920961F3C}" presName="node" presStyleLbl="node1" presStyleIdx="1" presStyleCnt="6" custScaleX="173952" custScaleY="111982" custRadScaleRad="138714" custRadScaleInc="48442">
        <dgm:presLayoutVars>
          <dgm:bulletEnabled val="1"/>
        </dgm:presLayoutVars>
      </dgm:prSet>
      <dgm:spPr/>
      <dgm:t>
        <a:bodyPr/>
        <a:lstStyle/>
        <a:p>
          <a:endParaRPr lang="ru-RU"/>
        </a:p>
      </dgm:t>
    </dgm:pt>
    <dgm:pt modelId="{FA60BFE3-8004-416E-B617-D1B60E9ABDE0}" type="pres">
      <dgm:prSet presAssocID="{2752F59D-E300-4484-9BEA-68EC9080DF08}" presName="sibTrans" presStyleLbl="sibTrans2D1" presStyleIdx="1" presStyleCnt="6" custAng="18261312" custScaleX="201170" custLinFactX="-100000" custLinFactNeighborX="-144121" custLinFactNeighborY="57474"/>
      <dgm:spPr/>
      <dgm:t>
        <a:bodyPr/>
        <a:lstStyle/>
        <a:p>
          <a:endParaRPr lang="ru-RU"/>
        </a:p>
      </dgm:t>
    </dgm:pt>
    <dgm:pt modelId="{5B4D315A-865A-4373-BB70-9AE1CAEC727C}" type="pres">
      <dgm:prSet presAssocID="{2752F59D-E300-4484-9BEA-68EC9080DF08}" presName="connectorText" presStyleLbl="sibTrans2D1" presStyleIdx="1" presStyleCnt="6"/>
      <dgm:spPr/>
      <dgm:t>
        <a:bodyPr/>
        <a:lstStyle/>
        <a:p>
          <a:endParaRPr lang="ru-RU"/>
        </a:p>
      </dgm:t>
    </dgm:pt>
    <dgm:pt modelId="{D9A69E08-105F-45B0-9F63-0A412A0BBB9E}" type="pres">
      <dgm:prSet presAssocID="{F016BF15-17A3-493A-9BB1-921D46E1D042}" presName="node" presStyleLbl="node1" presStyleIdx="2" presStyleCnt="6" custScaleX="182300" custScaleY="113608" custRadScaleRad="131720" custRadScaleInc="49605">
        <dgm:presLayoutVars>
          <dgm:bulletEnabled val="1"/>
        </dgm:presLayoutVars>
      </dgm:prSet>
      <dgm:spPr/>
      <dgm:t>
        <a:bodyPr/>
        <a:lstStyle/>
        <a:p>
          <a:endParaRPr lang="ru-RU"/>
        </a:p>
      </dgm:t>
    </dgm:pt>
    <dgm:pt modelId="{A9F06C95-2ACF-43BF-AEC8-C9D004611795}" type="pres">
      <dgm:prSet presAssocID="{D5B13AD7-8BB8-4610-987F-A0C3DF861DE1}" presName="sibTrans" presStyleLbl="sibTrans2D1" presStyleIdx="2" presStyleCnt="6" custAng="18527098" custScaleX="136688" custLinFactX="-26802" custLinFactY="-87884" custLinFactNeighborX="-100000" custLinFactNeighborY="-100000"/>
      <dgm:spPr/>
      <dgm:t>
        <a:bodyPr/>
        <a:lstStyle/>
        <a:p>
          <a:endParaRPr lang="ru-RU"/>
        </a:p>
      </dgm:t>
    </dgm:pt>
    <dgm:pt modelId="{628A2FE0-1134-41F3-8EBC-7BE41DF81F90}" type="pres">
      <dgm:prSet presAssocID="{D5B13AD7-8BB8-4610-987F-A0C3DF861DE1}" presName="connectorText" presStyleLbl="sibTrans2D1" presStyleIdx="2" presStyleCnt="6"/>
      <dgm:spPr/>
      <dgm:t>
        <a:bodyPr/>
        <a:lstStyle/>
        <a:p>
          <a:endParaRPr lang="ru-RU"/>
        </a:p>
      </dgm:t>
    </dgm:pt>
    <dgm:pt modelId="{E77C34A4-D7D7-47BD-8CCB-81B5B43149F6}" type="pres">
      <dgm:prSet presAssocID="{688D4E13-D0D7-4707-9BF5-FC5155FBAFDE}" presName="node" presStyleLbl="node1" presStyleIdx="3" presStyleCnt="6" custScaleX="180360" custScaleY="103957" custRadScaleRad="128302" custRadScaleInc="143714">
        <dgm:presLayoutVars>
          <dgm:bulletEnabled val="1"/>
        </dgm:presLayoutVars>
      </dgm:prSet>
      <dgm:spPr/>
      <dgm:t>
        <a:bodyPr/>
        <a:lstStyle/>
        <a:p>
          <a:endParaRPr lang="ru-RU"/>
        </a:p>
      </dgm:t>
    </dgm:pt>
    <dgm:pt modelId="{47E21FBD-00E7-422C-8602-8A98C3B8B173}" type="pres">
      <dgm:prSet presAssocID="{ED89F098-0270-41FF-A4E4-F3DC57B6BA07}" presName="sibTrans" presStyleLbl="sibTrans2D1" presStyleIdx="3" presStyleCnt="6"/>
      <dgm:spPr/>
      <dgm:t>
        <a:bodyPr/>
        <a:lstStyle/>
        <a:p>
          <a:endParaRPr lang="ru-RU"/>
        </a:p>
      </dgm:t>
    </dgm:pt>
    <dgm:pt modelId="{3501AB4D-0FF6-49BD-9489-1AA1859A7A35}" type="pres">
      <dgm:prSet presAssocID="{ED89F098-0270-41FF-A4E4-F3DC57B6BA07}" presName="connectorText" presStyleLbl="sibTrans2D1" presStyleIdx="3" presStyleCnt="6"/>
      <dgm:spPr/>
      <dgm:t>
        <a:bodyPr/>
        <a:lstStyle/>
        <a:p>
          <a:endParaRPr lang="ru-RU"/>
        </a:p>
      </dgm:t>
    </dgm:pt>
    <dgm:pt modelId="{3C471794-F781-4168-B843-8D3FAA96CC4C}" type="pres">
      <dgm:prSet presAssocID="{33BF26C5-FAA8-4635-9136-FD71AB3EE73B}" presName="node" presStyleLbl="node1" presStyleIdx="4" presStyleCnt="6" custScaleX="185964" custScaleY="102334" custRadScaleRad="135889" custRadScaleInc="140265">
        <dgm:presLayoutVars>
          <dgm:bulletEnabled val="1"/>
        </dgm:presLayoutVars>
      </dgm:prSet>
      <dgm:spPr/>
      <dgm:t>
        <a:bodyPr/>
        <a:lstStyle/>
        <a:p>
          <a:endParaRPr lang="ru-RU"/>
        </a:p>
      </dgm:t>
    </dgm:pt>
    <dgm:pt modelId="{2D8A3BA2-0E5B-46CD-9674-EF0D276EAC87}" type="pres">
      <dgm:prSet presAssocID="{967CE869-A09A-4BF9-BE0A-70B1E08E22C2}" presName="sibTrans" presStyleLbl="sibTrans2D1" presStyleIdx="4" presStyleCnt="6" custAng="10652766" custScaleX="197458" custLinFactNeighborX="4100" custLinFactNeighborY="8600"/>
      <dgm:spPr/>
      <dgm:t>
        <a:bodyPr/>
        <a:lstStyle/>
        <a:p>
          <a:endParaRPr lang="ru-RU"/>
        </a:p>
      </dgm:t>
    </dgm:pt>
    <dgm:pt modelId="{B083FC2A-2F74-41EB-9A0A-2559C3D7E741}" type="pres">
      <dgm:prSet presAssocID="{967CE869-A09A-4BF9-BE0A-70B1E08E22C2}" presName="connectorText" presStyleLbl="sibTrans2D1" presStyleIdx="4" presStyleCnt="6"/>
      <dgm:spPr/>
      <dgm:t>
        <a:bodyPr/>
        <a:lstStyle/>
        <a:p>
          <a:endParaRPr lang="ru-RU"/>
        </a:p>
      </dgm:t>
    </dgm:pt>
    <dgm:pt modelId="{8F198D90-B075-4F10-8771-45FD54D40937}" type="pres">
      <dgm:prSet presAssocID="{4C12EC3D-E053-4CF9-8043-C6D0558D7533}" presName="node" presStyleLbl="node1" presStyleIdx="5" presStyleCnt="6" custScaleX="176353" custScaleY="142073" custRadScaleRad="8443" custRadScaleInc="-434942">
        <dgm:presLayoutVars>
          <dgm:bulletEnabled val="1"/>
        </dgm:presLayoutVars>
      </dgm:prSet>
      <dgm:spPr/>
      <dgm:t>
        <a:bodyPr/>
        <a:lstStyle/>
        <a:p>
          <a:endParaRPr lang="ru-RU"/>
        </a:p>
      </dgm:t>
    </dgm:pt>
    <dgm:pt modelId="{768E98EC-B68A-4D62-A792-77F8EB430DEB}" type="pres">
      <dgm:prSet presAssocID="{5C9F317D-1479-4D6C-A721-EB29232A8538}" presName="sibTrans" presStyleLbl="sibTrans2D1" presStyleIdx="5" presStyleCnt="6" custScaleX="182864"/>
      <dgm:spPr/>
      <dgm:t>
        <a:bodyPr/>
        <a:lstStyle/>
        <a:p>
          <a:endParaRPr lang="ru-RU"/>
        </a:p>
      </dgm:t>
    </dgm:pt>
    <dgm:pt modelId="{F4B51ED9-9834-4390-BF89-EBF8641F4B09}" type="pres">
      <dgm:prSet presAssocID="{5C9F317D-1479-4D6C-A721-EB29232A8538}" presName="connectorText" presStyleLbl="sibTrans2D1" presStyleIdx="5" presStyleCnt="6"/>
      <dgm:spPr/>
      <dgm:t>
        <a:bodyPr/>
        <a:lstStyle/>
        <a:p>
          <a:endParaRPr lang="ru-RU"/>
        </a:p>
      </dgm:t>
    </dgm:pt>
  </dgm:ptLst>
  <dgm:cxnLst>
    <dgm:cxn modelId="{4DCA99AF-C512-4A23-8A34-0D46612B9D35}" type="presOf" srcId="{5C9F317D-1479-4D6C-A721-EB29232A8538}" destId="{F4B51ED9-9834-4390-BF89-EBF8641F4B09}" srcOrd="1" destOrd="0" presId="urn:microsoft.com/office/officeart/2005/8/layout/cycle2"/>
    <dgm:cxn modelId="{56CC7E88-E052-4A73-8F73-6CC1009959EA}" type="presOf" srcId="{EA4404FA-381D-4A01-9DB7-326D5B3AC45F}" destId="{A2AB1B4B-1493-431A-B472-F0E3009F03D3}" srcOrd="0" destOrd="0" presId="urn:microsoft.com/office/officeart/2005/8/layout/cycle2"/>
    <dgm:cxn modelId="{8FA4A64A-FC0B-4DD8-B336-68383BF15494}" srcId="{BB2E8032-90F7-4255-9AA3-9C80A3B35288}" destId="{EA4404FA-381D-4A01-9DB7-326D5B3AC45F}" srcOrd="0" destOrd="0" parTransId="{D104476D-A19E-4DE3-8F4A-DCAEBBF91236}" sibTransId="{42CE3602-2503-442C-ADE6-82063CB18B3B}"/>
    <dgm:cxn modelId="{38079E75-D0F6-4537-B9AD-3D68ED9FBB89}" type="presOf" srcId="{33BF26C5-FAA8-4635-9136-FD71AB3EE73B}" destId="{3C471794-F781-4168-B843-8D3FAA96CC4C}" srcOrd="0" destOrd="0" presId="urn:microsoft.com/office/officeart/2005/8/layout/cycle2"/>
    <dgm:cxn modelId="{2BEFA1E2-A824-4470-A1D8-BA297DD93099}" srcId="{BB2E8032-90F7-4255-9AA3-9C80A3B35288}" destId="{33BF26C5-FAA8-4635-9136-FD71AB3EE73B}" srcOrd="4" destOrd="0" parTransId="{2E2B113F-69E9-4171-815B-CFB8906988E6}" sibTransId="{967CE869-A09A-4BF9-BE0A-70B1E08E22C2}"/>
    <dgm:cxn modelId="{930A1ACC-8FC1-4782-9128-A8514A0139C1}" type="presOf" srcId="{D5B13AD7-8BB8-4610-987F-A0C3DF861DE1}" destId="{628A2FE0-1134-41F3-8EBC-7BE41DF81F90}" srcOrd="1" destOrd="0" presId="urn:microsoft.com/office/officeart/2005/8/layout/cycle2"/>
    <dgm:cxn modelId="{E09A9C5B-10CE-4E72-9D9C-34C76919FCCE}" type="presOf" srcId="{ED89F098-0270-41FF-A4E4-F3DC57B6BA07}" destId="{3501AB4D-0FF6-49BD-9489-1AA1859A7A35}" srcOrd="1" destOrd="0" presId="urn:microsoft.com/office/officeart/2005/8/layout/cycle2"/>
    <dgm:cxn modelId="{409C2FA9-59E3-4389-825B-6CDC95593CF4}" type="presOf" srcId="{5C9F317D-1479-4D6C-A721-EB29232A8538}" destId="{768E98EC-B68A-4D62-A792-77F8EB430DEB}" srcOrd="0" destOrd="0" presId="urn:microsoft.com/office/officeart/2005/8/layout/cycle2"/>
    <dgm:cxn modelId="{E99FE94B-8806-4793-8811-9272051DACB2}" type="presOf" srcId="{2752F59D-E300-4484-9BEA-68EC9080DF08}" destId="{5B4D315A-865A-4373-BB70-9AE1CAEC727C}" srcOrd="1" destOrd="0" presId="urn:microsoft.com/office/officeart/2005/8/layout/cycle2"/>
    <dgm:cxn modelId="{705E74CA-FDC7-485A-AD6E-695580602D24}" type="presOf" srcId="{967CE869-A09A-4BF9-BE0A-70B1E08E22C2}" destId="{B083FC2A-2F74-41EB-9A0A-2559C3D7E741}" srcOrd="1" destOrd="0" presId="urn:microsoft.com/office/officeart/2005/8/layout/cycle2"/>
    <dgm:cxn modelId="{4085EB7F-E900-44E8-A35A-462D40C9BEDB}" srcId="{BB2E8032-90F7-4255-9AA3-9C80A3B35288}" destId="{4C12EC3D-E053-4CF9-8043-C6D0558D7533}" srcOrd="5" destOrd="0" parTransId="{DE38A258-E5DD-49F7-91E1-D1AA5E4F1356}" sibTransId="{5C9F317D-1479-4D6C-A721-EB29232A8538}"/>
    <dgm:cxn modelId="{101D013E-EF9D-4DD2-A735-2EAD074F3534}" type="presOf" srcId="{D5B13AD7-8BB8-4610-987F-A0C3DF861DE1}" destId="{A9F06C95-2ACF-43BF-AEC8-C9D004611795}" srcOrd="0" destOrd="0" presId="urn:microsoft.com/office/officeart/2005/8/layout/cycle2"/>
    <dgm:cxn modelId="{E79524B9-7158-4C1B-830E-B76A97EEE200}" type="presOf" srcId="{688D4E13-D0D7-4707-9BF5-FC5155FBAFDE}" destId="{E77C34A4-D7D7-47BD-8CCB-81B5B43149F6}" srcOrd="0" destOrd="0" presId="urn:microsoft.com/office/officeart/2005/8/layout/cycle2"/>
    <dgm:cxn modelId="{2817CD18-8FAF-4EAA-8567-B90F16B035EB}" type="presOf" srcId="{42CE3602-2503-442C-ADE6-82063CB18B3B}" destId="{8048673B-90CE-4CCD-BB30-A50636EEE122}" srcOrd="1" destOrd="0" presId="urn:microsoft.com/office/officeart/2005/8/layout/cycle2"/>
    <dgm:cxn modelId="{841C8FAE-3F94-4BDC-A92B-8E18378FC586}" type="presOf" srcId="{D921D210-8CF4-4E75-9683-FAC920961F3C}" destId="{4AA4C46D-FDB3-4D8B-AC4F-CD6AC9136E40}" srcOrd="0" destOrd="0" presId="urn:microsoft.com/office/officeart/2005/8/layout/cycle2"/>
    <dgm:cxn modelId="{9BF0FC40-571A-4D1D-8F75-DE58C88CF44A}" srcId="{BB2E8032-90F7-4255-9AA3-9C80A3B35288}" destId="{688D4E13-D0D7-4707-9BF5-FC5155FBAFDE}" srcOrd="3" destOrd="0" parTransId="{9BADD05D-AEBA-4A2B-9468-3E1D473BD50D}" sibTransId="{ED89F098-0270-41FF-A4E4-F3DC57B6BA07}"/>
    <dgm:cxn modelId="{50FC5E2F-9957-4472-BC0F-32D114BE9077}" type="presOf" srcId="{BB2E8032-90F7-4255-9AA3-9C80A3B35288}" destId="{E9C1D7BB-B086-4C73-80E5-EA45AB2D8957}" srcOrd="0" destOrd="0" presId="urn:microsoft.com/office/officeart/2005/8/layout/cycle2"/>
    <dgm:cxn modelId="{49FA4362-B6EE-4783-99D5-16F3AA11855D}" srcId="{BB2E8032-90F7-4255-9AA3-9C80A3B35288}" destId="{F016BF15-17A3-493A-9BB1-921D46E1D042}" srcOrd="2" destOrd="0" parTransId="{8CA664DA-5A2E-47D2-A387-FA3580A41E3E}" sibTransId="{D5B13AD7-8BB8-4610-987F-A0C3DF861DE1}"/>
    <dgm:cxn modelId="{02C4859B-7184-4A87-BA87-E9481758D46D}" type="presOf" srcId="{F016BF15-17A3-493A-9BB1-921D46E1D042}" destId="{D9A69E08-105F-45B0-9F63-0A412A0BBB9E}" srcOrd="0" destOrd="0" presId="urn:microsoft.com/office/officeart/2005/8/layout/cycle2"/>
    <dgm:cxn modelId="{0509F016-76FA-4C37-9508-81707DD465E6}" srcId="{BB2E8032-90F7-4255-9AA3-9C80A3B35288}" destId="{D921D210-8CF4-4E75-9683-FAC920961F3C}" srcOrd="1" destOrd="0" parTransId="{11B09498-2903-495D-B62A-CE0E2BFF8FD1}" sibTransId="{2752F59D-E300-4484-9BEA-68EC9080DF08}"/>
    <dgm:cxn modelId="{EF89C514-F7F3-4872-AD13-DDB8E282C747}" type="presOf" srcId="{42CE3602-2503-442C-ADE6-82063CB18B3B}" destId="{AFCB9559-A171-4D0D-85EB-ED2F755F5456}" srcOrd="0" destOrd="0" presId="urn:microsoft.com/office/officeart/2005/8/layout/cycle2"/>
    <dgm:cxn modelId="{60CCAF19-EFC9-40CE-AD4E-F5CD6336A3F6}" type="presOf" srcId="{967CE869-A09A-4BF9-BE0A-70B1E08E22C2}" destId="{2D8A3BA2-0E5B-46CD-9674-EF0D276EAC87}" srcOrd="0" destOrd="0" presId="urn:microsoft.com/office/officeart/2005/8/layout/cycle2"/>
    <dgm:cxn modelId="{5F6EA052-7A4D-4D45-9DFD-B9E0B884AF19}" type="presOf" srcId="{4C12EC3D-E053-4CF9-8043-C6D0558D7533}" destId="{8F198D90-B075-4F10-8771-45FD54D40937}" srcOrd="0" destOrd="0" presId="urn:microsoft.com/office/officeart/2005/8/layout/cycle2"/>
    <dgm:cxn modelId="{A024C364-A02B-4AB5-8BC3-9DAE27D85136}" type="presOf" srcId="{ED89F098-0270-41FF-A4E4-F3DC57B6BA07}" destId="{47E21FBD-00E7-422C-8602-8A98C3B8B173}" srcOrd="0" destOrd="0" presId="urn:microsoft.com/office/officeart/2005/8/layout/cycle2"/>
    <dgm:cxn modelId="{635FC28F-258E-4FB9-A227-D0A037CAB84E}" type="presOf" srcId="{2752F59D-E300-4484-9BEA-68EC9080DF08}" destId="{FA60BFE3-8004-416E-B617-D1B60E9ABDE0}" srcOrd="0" destOrd="0" presId="urn:microsoft.com/office/officeart/2005/8/layout/cycle2"/>
    <dgm:cxn modelId="{90ACD275-2BAA-4E27-B196-6384585B5097}" type="presParOf" srcId="{E9C1D7BB-B086-4C73-80E5-EA45AB2D8957}" destId="{A2AB1B4B-1493-431A-B472-F0E3009F03D3}" srcOrd="0" destOrd="0" presId="urn:microsoft.com/office/officeart/2005/8/layout/cycle2"/>
    <dgm:cxn modelId="{1B881DC3-FDEF-44DA-8958-B472813B8F01}" type="presParOf" srcId="{E9C1D7BB-B086-4C73-80E5-EA45AB2D8957}" destId="{AFCB9559-A171-4D0D-85EB-ED2F755F5456}" srcOrd="1" destOrd="0" presId="urn:microsoft.com/office/officeart/2005/8/layout/cycle2"/>
    <dgm:cxn modelId="{2BECCCDC-65B1-4DC6-A20A-93CF86E4D8F5}" type="presParOf" srcId="{AFCB9559-A171-4D0D-85EB-ED2F755F5456}" destId="{8048673B-90CE-4CCD-BB30-A50636EEE122}" srcOrd="0" destOrd="0" presId="urn:microsoft.com/office/officeart/2005/8/layout/cycle2"/>
    <dgm:cxn modelId="{EC27AA34-1C85-4074-939C-08C71FF00424}" type="presParOf" srcId="{E9C1D7BB-B086-4C73-80E5-EA45AB2D8957}" destId="{4AA4C46D-FDB3-4D8B-AC4F-CD6AC9136E40}" srcOrd="2" destOrd="0" presId="urn:microsoft.com/office/officeart/2005/8/layout/cycle2"/>
    <dgm:cxn modelId="{19215E68-41FE-4014-9EDD-819A8DCA3F5F}" type="presParOf" srcId="{E9C1D7BB-B086-4C73-80E5-EA45AB2D8957}" destId="{FA60BFE3-8004-416E-B617-D1B60E9ABDE0}" srcOrd="3" destOrd="0" presId="urn:microsoft.com/office/officeart/2005/8/layout/cycle2"/>
    <dgm:cxn modelId="{75540562-C43E-432E-AF8C-F86E4677213F}" type="presParOf" srcId="{FA60BFE3-8004-416E-B617-D1B60E9ABDE0}" destId="{5B4D315A-865A-4373-BB70-9AE1CAEC727C}" srcOrd="0" destOrd="0" presId="urn:microsoft.com/office/officeart/2005/8/layout/cycle2"/>
    <dgm:cxn modelId="{6A8AA1BD-EBD8-4E7F-86C5-3A8ACCD03DFA}" type="presParOf" srcId="{E9C1D7BB-B086-4C73-80E5-EA45AB2D8957}" destId="{D9A69E08-105F-45B0-9F63-0A412A0BBB9E}" srcOrd="4" destOrd="0" presId="urn:microsoft.com/office/officeart/2005/8/layout/cycle2"/>
    <dgm:cxn modelId="{4F4C13A2-618C-4181-9C69-80ABB82FEEE1}" type="presParOf" srcId="{E9C1D7BB-B086-4C73-80E5-EA45AB2D8957}" destId="{A9F06C95-2ACF-43BF-AEC8-C9D004611795}" srcOrd="5" destOrd="0" presId="urn:microsoft.com/office/officeart/2005/8/layout/cycle2"/>
    <dgm:cxn modelId="{8489B83E-C32A-404C-95A1-E2C9446A7AFC}" type="presParOf" srcId="{A9F06C95-2ACF-43BF-AEC8-C9D004611795}" destId="{628A2FE0-1134-41F3-8EBC-7BE41DF81F90}" srcOrd="0" destOrd="0" presId="urn:microsoft.com/office/officeart/2005/8/layout/cycle2"/>
    <dgm:cxn modelId="{5A649C69-CC23-492E-8D69-1C8394375587}" type="presParOf" srcId="{E9C1D7BB-B086-4C73-80E5-EA45AB2D8957}" destId="{E77C34A4-D7D7-47BD-8CCB-81B5B43149F6}" srcOrd="6" destOrd="0" presId="urn:microsoft.com/office/officeart/2005/8/layout/cycle2"/>
    <dgm:cxn modelId="{2359A6E6-30C0-4602-B78F-1EA9DFDDE5FF}" type="presParOf" srcId="{E9C1D7BB-B086-4C73-80E5-EA45AB2D8957}" destId="{47E21FBD-00E7-422C-8602-8A98C3B8B173}" srcOrd="7" destOrd="0" presId="urn:microsoft.com/office/officeart/2005/8/layout/cycle2"/>
    <dgm:cxn modelId="{7199C06E-2619-4F88-AC62-F953AE04EDCC}" type="presParOf" srcId="{47E21FBD-00E7-422C-8602-8A98C3B8B173}" destId="{3501AB4D-0FF6-49BD-9489-1AA1859A7A35}" srcOrd="0" destOrd="0" presId="urn:microsoft.com/office/officeart/2005/8/layout/cycle2"/>
    <dgm:cxn modelId="{95CFE40C-C317-4D39-853F-2F9E1D8E7D5F}" type="presParOf" srcId="{E9C1D7BB-B086-4C73-80E5-EA45AB2D8957}" destId="{3C471794-F781-4168-B843-8D3FAA96CC4C}" srcOrd="8" destOrd="0" presId="urn:microsoft.com/office/officeart/2005/8/layout/cycle2"/>
    <dgm:cxn modelId="{24A54C55-0083-4EC9-8E84-82AA8181EF4E}" type="presParOf" srcId="{E9C1D7BB-B086-4C73-80E5-EA45AB2D8957}" destId="{2D8A3BA2-0E5B-46CD-9674-EF0D276EAC87}" srcOrd="9" destOrd="0" presId="urn:microsoft.com/office/officeart/2005/8/layout/cycle2"/>
    <dgm:cxn modelId="{0CF332C7-C500-4969-B75E-0C9A7FB35960}" type="presParOf" srcId="{2D8A3BA2-0E5B-46CD-9674-EF0D276EAC87}" destId="{B083FC2A-2F74-41EB-9A0A-2559C3D7E741}" srcOrd="0" destOrd="0" presId="urn:microsoft.com/office/officeart/2005/8/layout/cycle2"/>
    <dgm:cxn modelId="{52434C0A-CA50-45BC-9AD6-DF323CADBCBB}" type="presParOf" srcId="{E9C1D7BB-B086-4C73-80E5-EA45AB2D8957}" destId="{8F198D90-B075-4F10-8771-45FD54D40937}" srcOrd="10" destOrd="0" presId="urn:microsoft.com/office/officeart/2005/8/layout/cycle2"/>
    <dgm:cxn modelId="{A1BC8442-C9A0-464C-AA64-27670068DB38}" type="presParOf" srcId="{E9C1D7BB-B086-4C73-80E5-EA45AB2D8957}" destId="{768E98EC-B68A-4D62-A792-77F8EB430DEB}" srcOrd="11" destOrd="0" presId="urn:microsoft.com/office/officeart/2005/8/layout/cycle2"/>
    <dgm:cxn modelId="{57EFC560-7798-4F61-9C60-BADE23283A31}" type="presParOf" srcId="{768E98EC-B68A-4D62-A792-77F8EB430DEB}" destId="{F4B51ED9-9834-4390-BF89-EBF8641F4B0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ru-RU" sz="1900"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ru-RU" sz="1600" baseline="0" dirty="0" smtClean="0"/>
            <a:t>по представительству</a:t>
          </a:r>
        </a:p>
        <a:p>
          <a:pPr marL="0" marR="0" lvl="0" indent="0" defTabSz="914400" eaLnBrk="1" fontAlgn="auto" latinLnBrk="0" hangingPunct="1">
            <a:lnSpc>
              <a:spcPct val="100000"/>
            </a:lnSpc>
            <a:spcBef>
              <a:spcPts val="0"/>
            </a:spcBef>
            <a:spcAft>
              <a:spcPts val="0"/>
            </a:spcAft>
            <a:buClrTx/>
            <a:buSzTx/>
            <a:buFontTx/>
            <a:buNone/>
            <a:tabLst/>
            <a:defRPr/>
          </a:pPr>
          <a:r>
            <a:rPr lang="ru-RU" sz="1600" baseline="0" dirty="0" smtClean="0"/>
            <a:t>в высших органах государственной власти</a:t>
          </a:r>
        </a:p>
        <a:p>
          <a:pPr marL="0" marR="0" lvl="0" indent="0" defTabSz="914400" eaLnBrk="1" fontAlgn="auto" latinLnBrk="0" hangingPunct="1">
            <a:lnSpc>
              <a:spcPct val="100000"/>
            </a:lnSpc>
            <a:spcBef>
              <a:spcPts val="0"/>
            </a:spcBef>
            <a:spcAft>
              <a:spcPts val="0"/>
            </a:spcAft>
            <a:buClrTx/>
            <a:buSzTx/>
            <a:buFontTx/>
            <a:buNone/>
            <a:tabLst/>
            <a:defRPr/>
          </a:pPr>
          <a:r>
            <a:rPr lang="ru-RU" sz="1600" baseline="0" dirty="0" smtClean="0"/>
            <a:t>и отношению</a:t>
          </a:r>
        </a:p>
        <a:p>
          <a:pPr marL="0" marR="0" lvl="0" indent="0" defTabSz="914400" eaLnBrk="1" fontAlgn="auto" latinLnBrk="0" hangingPunct="1">
            <a:lnSpc>
              <a:spcPct val="100000"/>
            </a:lnSpc>
            <a:spcBef>
              <a:spcPts val="0"/>
            </a:spcBef>
            <a:spcAft>
              <a:spcPts val="0"/>
            </a:spcAft>
            <a:buClrTx/>
            <a:buSzTx/>
            <a:buFontTx/>
            <a:buNone/>
            <a:tabLst/>
            <a:defRPr/>
          </a:pPr>
          <a:r>
            <a:rPr lang="ru-RU" sz="1600" baseline="0" dirty="0" smtClean="0"/>
            <a:t>к официальной политике</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A067C1B1-5EDC-4191-9C8F-573C3F50518D}">
      <dgm:prSet phldrT="[Текст]" phldr="1"/>
      <dgm:spPr/>
      <dgm:t>
        <a:bodyPr/>
        <a:lstStyle/>
        <a:p>
          <a:endParaRPr lang="ru-RU" dirty="0"/>
        </a:p>
      </dgm:t>
    </dgm:pt>
    <dgm:pt modelId="{2A0FC0EC-19AD-4221-8AA1-041C565F5F4D}" type="parTrans" cxnId="{8C9A3C42-3F08-432E-923F-F40E9A9C381D}">
      <dgm:prSet/>
      <dgm:spPr/>
      <dgm:t>
        <a:bodyPr/>
        <a:lstStyle/>
        <a:p>
          <a:endParaRPr lang="ru-RU"/>
        </a:p>
      </dgm:t>
    </dgm:pt>
    <dgm:pt modelId="{C43D40C2-42FE-42B8-9B8C-93480406D70D}" type="sibTrans" cxnId="{8C9A3C42-3F08-432E-923F-F40E9A9C381D}">
      <dgm:prSet/>
      <dgm:spPr/>
      <dgm:t>
        <a:bodyPr/>
        <a:lstStyle/>
        <a:p>
          <a:endParaRPr lang="ru-RU"/>
        </a:p>
      </dgm:t>
    </dgm:pt>
    <dgm:pt modelId="{E7FD71A2-5997-4FAA-B685-CA56D91EF1EB}">
      <dgm:prSet custRadScaleRad="131411" custRadScaleInc="-2859"/>
      <dgm:spPr/>
      <dgm:t>
        <a:bodyPr/>
        <a:lstStyle/>
        <a:p>
          <a:endParaRPr lang="ru-RU" dirty="0"/>
        </a:p>
      </dgm:t>
    </dgm:pt>
    <dgm:pt modelId="{25EB1CFE-FDCD-405D-B2E0-B01254575D38}" type="parTrans" cxnId="{E946DCE0-4889-4EF9-9F37-9D55894A82F6}">
      <dgm:prSet custAng="17695914" custFlipHor="1" custScaleX="46202" custScaleY="129225" custLinFactNeighborX="21645" custLinFactNeighborY="72598"/>
      <dgm:spPr>
        <a:prstGeom prst="leftArrow">
          <a:avLst/>
        </a:prstGeom>
      </dgm:spPr>
      <dgm:t>
        <a:bodyPr/>
        <a:lstStyle/>
        <a:p>
          <a:endParaRPr lang="ru-RU"/>
        </a:p>
      </dgm:t>
    </dgm:pt>
    <dgm:pt modelId="{ED34472A-6F70-4EEE-ABC7-D676D51F603F}" type="sibTrans" cxnId="{E946DCE0-4889-4EF9-9F37-9D55894A82F6}">
      <dgm:prSet/>
      <dgm:spPr/>
      <dgm:t>
        <a:bodyPr/>
        <a:lstStyle/>
        <a:p>
          <a:endParaRPr lang="ru-RU"/>
        </a:p>
      </dgm:t>
    </dgm:pt>
    <dgm:pt modelId="{6BD0D402-406B-4A6C-BB01-3635AE041DFC}">
      <dgm:prSet custRadScaleRad="131411" custRadScaleInc="-2859"/>
      <dgm:spPr/>
      <dgm:t>
        <a:bodyPr/>
        <a:lstStyle/>
        <a:p>
          <a:endParaRPr lang="ru-RU" dirty="0"/>
        </a:p>
      </dgm:t>
    </dgm:pt>
    <dgm:pt modelId="{4054B02A-DA72-4E9A-BB86-78931E4C8C94}" type="parTrans" cxnId="{1812E244-F987-4149-8F63-242F6AF4544B}">
      <dgm:prSet custAng="17695914" custFlipHor="1" custScaleX="46202" custScaleY="129225" custLinFactNeighborX="21645" custLinFactNeighborY="72598"/>
      <dgm:spPr>
        <a:prstGeom prst="leftArrow">
          <a:avLst/>
        </a:prstGeom>
      </dgm:spPr>
      <dgm:t>
        <a:bodyPr/>
        <a:lstStyle/>
        <a:p>
          <a:endParaRPr lang="ru-RU"/>
        </a:p>
      </dgm:t>
    </dgm:pt>
    <dgm:pt modelId="{93ABC71A-37D2-43A5-8B21-6D23BEF90BBA}" type="sibTrans" cxnId="{1812E244-F987-4149-8F63-242F6AF4544B}">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Оппозиционные</a:t>
          </a:r>
        </a:p>
        <a:p>
          <a:r>
            <a:rPr lang="ru-RU" sz="1600" dirty="0" smtClean="0">
              <a:solidFill>
                <a:schemeClr val="tx1"/>
              </a:solidFill>
            </a:rPr>
            <a:t>(легальные, полулегальные, нелегальные)</a:t>
          </a:r>
          <a:endParaRPr lang="ru-RU" sz="1600" dirty="0">
            <a:solidFill>
              <a:schemeClr val="tx1"/>
            </a:solidFill>
          </a:endParaRP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800" dirty="0" smtClean="0">
              <a:solidFill>
                <a:schemeClr val="tx1"/>
              </a:solidFill>
            </a:rPr>
            <a:t>Правящие</a:t>
          </a: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264F8746-02E8-4F6F-86EC-938EAED628FE}">
      <dgm:prSet custScaleX="251156" custRadScaleRad="86154" custRadScaleInc="45204"/>
      <dgm:spPr/>
      <dgm:t>
        <a:bodyPr/>
        <a:lstStyle/>
        <a:p>
          <a:endParaRPr lang="ru-RU" dirty="0"/>
        </a:p>
      </dgm:t>
    </dgm:pt>
    <dgm:pt modelId="{781DA6E1-850D-455C-B71A-03BC585D3E94}" type="parTrans" cxnId="{A12DC0D4-CCA8-4769-A697-9E4F76BF8FC5}">
      <dgm:prSet custScaleX="17296" custLinFactY="-69094" custLinFactNeighborX="42474" custLinFactNeighborY="-100000"/>
      <dgm:spPr/>
      <dgm:t>
        <a:bodyPr/>
        <a:lstStyle/>
        <a:p>
          <a:endParaRPr lang="ru-RU"/>
        </a:p>
      </dgm:t>
    </dgm:pt>
    <dgm:pt modelId="{FE805F19-2D1A-4538-845E-FA7DA2DA3400}" type="sibTrans" cxnId="{A12DC0D4-CCA8-4769-A697-9E4F76BF8FC5}">
      <dgm:prSet/>
      <dgm:spPr/>
      <dgm:t>
        <a:bodyPr/>
        <a:lstStyle/>
        <a:p>
          <a:endParaRPr lang="ru-RU"/>
        </a:p>
      </dgm:t>
    </dgm:pt>
    <dgm:pt modelId="{89D9FE3C-8541-4FE2-9214-F83D0D6631B5}">
      <dgm:prSet custScaleX="251156" custRadScaleRad="86154" custRadScaleInc="45204"/>
      <dgm:spPr/>
      <dgm:t>
        <a:bodyPr/>
        <a:lstStyle/>
        <a:p>
          <a:endParaRPr lang="ru-RU" dirty="0"/>
        </a:p>
      </dgm:t>
    </dgm:pt>
    <dgm:pt modelId="{8AA74F22-8984-4484-927A-502EF0CECF7B}" type="parTrans" cxnId="{B27B1311-EE2C-48A3-9E15-2EAB96834DDA}">
      <dgm:prSet custScaleX="17296" custLinFactY="-69094" custLinFactNeighborX="42474" custLinFactNeighborY="-100000"/>
      <dgm:spPr/>
      <dgm:t>
        <a:bodyPr/>
        <a:lstStyle/>
        <a:p>
          <a:endParaRPr lang="ru-RU"/>
        </a:p>
      </dgm:t>
    </dgm:pt>
    <dgm:pt modelId="{0A65545D-A190-4359-AC5F-F2217A1915B2}" type="sibTrans" cxnId="{B27B1311-EE2C-48A3-9E15-2EAB96834DDA}">
      <dgm:prSet/>
      <dgm:spPr/>
      <dgm:t>
        <a:bodyPr/>
        <a:lstStyle/>
        <a:p>
          <a:endParaRPr lang="ru-RU"/>
        </a:p>
      </dgm:t>
    </dgm:pt>
    <dgm:pt modelId="{800D6780-E19B-40A5-A35A-07D82F73FAEC}">
      <dgm:prSet custScaleX="119407" custRadScaleRad="141113" custRadScaleInc="71812"/>
      <dgm:spPr/>
      <dgm:t>
        <a:bodyPr/>
        <a:lstStyle/>
        <a:p>
          <a:endParaRPr lang="ru-RU" dirty="0"/>
        </a:p>
      </dgm:t>
    </dgm:pt>
    <dgm:pt modelId="{B2CA04AF-D834-4373-B74E-3843B4C11140}" type="parTrans" cxnId="{2CA91274-6B63-4040-ACAC-9A44025BB38A}">
      <dgm:prSet custAng="4898958" custFlipHor="1" custScaleX="59445" custScaleY="129225" custLinFactY="74131" custLinFactNeighborX="14814" custLinFactNeighborY="100000"/>
      <dgm:spPr>
        <a:prstGeom prst="leftArrow">
          <a:avLst/>
        </a:prstGeom>
      </dgm:spPr>
      <dgm:t>
        <a:bodyPr/>
        <a:lstStyle/>
        <a:p>
          <a:endParaRPr lang="ru-RU"/>
        </a:p>
      </dgm:t>
    </dgm:pt>
    <dgm:pt modelId="{401E91A5-62D6-4642-B89E-5FA5D77C6227}" type="sibTrans" cxnId="{2CA91274-6B63-4040-ACAC-9A44025BB38A}">
      <dgm:prSet/>
      <dgm:spPr/>
      <dgm:t>
        <a:bodyPr/>
        <a:lstStyle/>
        <a:p>
          <a:endParaRPr lang="ru-RU"/>
        </a:p>
      </dgm:t>
    </dgm:pt>
    <dgm:pt modelId="{26B1FA41-8AEE-4902-895B-BAB95FEED909}">
      <dgm:prSet custScaleX="119407" custRadScaleRad="141113" custRadScaleInc="71812"/>
      <dgm:spPr/>
      <dgm:t>
        <a:bodyPr/>
        <a:lstStyle/>
        <a:p>
          <a:endParaRPr lang="ru-RU" dirty="0"/>
        </a:p>
      </dgm:t>
    </dgm:pt>
    <dgm:pt modelId="{7EDAF592-A92A-4DAE-BBAB-E9B778B24402}" type="parTrans" cxnId="{40023986-BFFD-43E3-9169-3FA42168DBFE}">
      <dgm:prSet custAng="4898958" custFlipHor="1" custScaleX="59445" custScaleY="129225" custLinFactY="74131" custLinFactNeighborX="14814" custLinFactNeighborY="100000"/>
      <dgm:spPr>
        <a:prstGeom prst="leftArrow">
          <a:avLst/>
        </a:prstGeom>
      </dgm:spPr>
      <dgm:t>
        <a:bodyPr/>
        <a:lstStyle/>
        <a:p>
          <a:endParaRPr lang="ru-RU"/>
        </a:p>
      </dgm:t>
    </dgm:pt>
    <dgm:pt modelId="{F00A4B52-2E5E-4A06-8FCC-8E28E3D1F35A}" type="sibTrans" cxnId="{40023986-BFFD-43E3-9169-3FA42168DBFE}">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14176" custScaleY="76445" custLinFactNeighborX="-862" custLinFactNeighborY="-9759"/>
      <dgm:spPr/>
      <dgm:t>
        <a:bodyPr/>
        <a:lstStyle/>
        <a:p>
          <a:endParaRPr lang="ru-RU"/>
        </a:p>
      </dgm:t>
    </dgm:pt>
    <dgm:pt modelId="{29726F8A-B31C-4730-BC73-3D0151053903}" type="pres">
      <dgm:prSet presAssocID="{DFBB6D21-73E3-4A99-9503-9AE76F0D7B6C}" presName="parTrans" presStyleLbl="bgSibTrans2D1" presStyleIdx="0" presStyleCnt="2" custAng="4834480" custFlipHor="1" custScaleX="52477" custScaleY="66549" custLinFactNeighborX="-4760" custLinFactNeighborY="42174"/>
      <dgm:spPr>
        <a:prstGeom prst="leftArrow">
          <a:avLst/>
        </a:prstGeom>
      </dgm:spPr>
      <dgm:t>
        <a:bodyPr/>
        <a:lstStyle/>
        <a:p>
          <a:endParaRPr lang="ru-RU"/>
        </a:p>
      </dgm:t>
    </dgm:pt>
    <dgm:pt modelId="{428C8B44-8629-45C1-BB88-0CD886680D7A}" type="pres">
      <dgm:prSet presAssocID="{E5B92530-DFF8-4DF1-89F9-264369E07FCF}" presName="node" presStyleLbl="node1" presStyleIdx="0" presStyleCnt="2" custScaleX="159659" custScaleY="42501" custRadScaleRad="105331" custRadScaleInc="97942">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1" presStyleCnt="2" custAng="4898135" custFlipHor="1" custScaleX="64158" custScaleY="66669" custLinFactNeighborX="-13735" custLinFactNeighborY="-46304"/>
      <dgm:spPr>
        <a:prstGeom prst="leftArrow">
          <a:avLst/>
        </a:prstGeom>
      </dgm:spPr>
      <dgm:t>
        <a:bodyPr/>
        <a:lstStyle/>
        <a:p>
          <a:endParaRPr lang="ru-RU"/>
        </a:p>
      </dgm:t>
    </dgm:pt>
    <dgm:pt modelId="{07427535-B401-4B7B-8286-FFCE99F6B348}" type="pres">
      <dgm:prSet presAssocID="{20C9F67A-01D5-4AFE-8159-8444B7BA2843}" presName="node" presStyleLbl="node1" presStyleIdx="1" presStyleCnt="2" custScaleX="162474" custScaleY="42499" custRadScaleRad="66570" custRadScaleInc="-190621">
        <dgm:presLayoutVars>
          <dgm:bulletEnabled val="1"/>
        </dgm:presLayoutVars>
      </dgm:prSet>
      <dgm:spPr/>
      <dgm:t>
        <a:bodyPr/>
        <a:lstStyle/>
        <a:p>
          <a:endParaRPr lang="ru-RU"/>
        </a:p>
      </dgm:t>
    </dgm:pt>
  </dgm:ptLst>
  <dgm:cxnLst>
    <dgm:cxn modelId="{25087436-DEA0-4C74-AC4F-94C10721C673}" type="presOf" srcId="{20C9F67A-01D5-4AFE-8159-8444B7BA2843}" destId="{07427535-B401-4B7B-8286-FFCE99F6B348}" srcOrd="0" destOrd="0" presId="urn:microsoft.com/office/officeart/2005/8/layout/radial4"/>
    <dgm:cxn modelId="{31D12A7A-07DE-4E78-BF78-AF4335D35059}" type="presOf" srcId="{E5B92530-DFF8-4DF1-89F9-264369E07FCF}" destId="{428C8B44-8629-45C1-BB88-0CD886680D7A}" srcOrd="0" destOrd="0" presId="urn:microsoft.com/office/officeart/2005/8/layout/radial4"/>
    <dgm:cxn modelId="{40023986-BFFD-43E3-9169-3FA42168DBFE}" srcId="{2017568F-C209-4CF7-9FA2-9E0BA6F4B07B}" destId="{26B1FA41-8AEE-4902-895B-BAB95FEED909}" srcOrd="7" destOrd="0" parTransId="{7EDAF592-A92A-4DAE-BBAB-E9B778B24402}" sibTransId="{F00A4B52-2E5E-4A06-8FCC-8E28E3D1F35A}"/>
    <dgm:cxn modelId="{2CA91274-6B63-4040-ACAC-9A44025BB38A}" srcId="{2017568F-C209-4CF7-9FA2-9E0BA6F4B07B}" destId="{800D6780-E19B-40A5-A35A-07D82F73FAEC}" srcOrd="6" destOrd="0" parTransId="{B2CA04AF-D834-4373-B74E-3843B4C11140}" sibTransId="{401E91A5-62D6-4642-B89E-5FA5D77C6227}"/>
    <dgm:cxn modelId="{B41AA30C-596D-4F47-9339-B2923C780460}" type="presOf" srcId="{2017568F-C209-4CF7-9FA2-9E0BA6F4B07B}" destId="{05C95E05-555D-4664-A439-B12FD68BEC62}" srcOrd="0" destOrd="0" presId="urn:microsoft.com/office/officeart/2005/8/layout/radial4"/>
    <dgm:cxn modelId="{89FA335C-23E1-4BBA-AC6F-1447E63DBB7B}" srcId="{618CCDF6-D65E-4AA5-A02C-32320B13B456}" destId="{20C9F67A-01D5-4AFE-8159-8444B7BA2843}" srcOrd="1" destOrd="0" parTransId="{3D7672E0-B9C9-49DF-8641-B3E66ECCF73A}" sibTransId="{A6F063B3-91B2-4EB5-A277-6936843381BB}"/>
    <dgm:cxn modelId="{B27B1311-EE2C-48A3-9E15-2EAB96834DDA}" srcId="{2017568F-C209-4CF7-9FA2-9E0BA6F4B07B}" destId="{89D9FE3C-8541-4FE2-9214-F83D0D6631B5}" srcOrd="5" destOrd="0" parTransId="{8AA74F22-8984-4484-927A-502EF0CECF7B}" sibTransId="{0A65545D-A190-4359-AC5F-F2217A1915B2}"/>
    <dgm:cxn modelId="{8C9A3C42-3F08-432E-923F-F40E9A9C381D}" srcId="{2017568F-C209-4CF7-9FA2-9E0BA6F4B07B}" destId="{A067C1B1-5EDC-4191-9C8F-573C3F50518D}" srcOrd="1" destOrd="0" parTransId="{2A0FC0EC-19AD-4221-8AA1-041C565F5F4D}" sibTransId="{C43D40C2-42FE-42B8-9B8C-93480406D70D}"/>
    <dgm:cxn modelId="{90BF1979-C702-4D0F-BFF0-97414B1A5736}" type="presOf" srcId="{618CCDF6-D65E-4AA5-A02C-32320B13B456}" destId="{3682EEF5-EA07-443B-8C53-7A89BE8AA9D8}" srcOrd="0" destOrd="0" presId="urn:microsoft.com/office/officeart/2005/8/layout/radial4"/>
    <dgm:cxn modelId="{E946DCE0-4889-4EF9-9F37-9D55894A82F6}" srcId="{2017568F-C209-4CF7-9FA2-9E0BA6F4B07B}" destId="{E7FD71A2-5997-4FAA-B685-CA56D91EF1EB}" srcOrd="2" destOrd="0" parTransId="{25EB1CFE-FDCD-405D-B2E0-B01254575D38}" sibTransId="{ED34472A-6F70-4EEE-ABC7-D676D51F603F}"/>
    <dgm:cxn modelId="{71ACBD2B-AA1F-459B-B91E-BC94CC34642E}" type="presOf" srcId="{DFBB6D21-73E3-4A99-9503-9AE76F0D7B6C}" destId="{29726F8A-B31C-4730-BC73-3D0151053903}" srcOrd="0" destOrd="0" presId="urn:microsoft.com/office/officeart/2005/8/layout/radial4"/>
    <dgm:cxn modelId="{1812E244-F987-4149-8F63-242F6AF4544B}" srcId="{2017568F-C209-4CF7-9FA2-9E0BA6F4B07B}" destId="{6BD0D402-406B-4A6C-BB01-3635AE041DFC}" srcOrd="3" destOrd="0" parTransId="{4054B02A-DA72-4E9A-BB86-78931E4C8C94}" sibTransId="{93ABC71A-37D2-43A5-8B21-6D23BEF90BBA}"/>
    <dgm:cxn modelId="{CC91BE55-0F2A-47FA-B0D0-8F8EB5515E30}" srcId="{2017568F-C209-4CF7-9FA2-9E0BA6F4B07B}" destId="{618CCDF6-D65E-4AA5-A02C-32320B13B456}" srcOrd="0" destOrd="0" parTransId="{08796CA8-107E-4BDC-88DD-DC0B64988C08}" sibTransId="{34A05A78-038E-433A-B08B-649E3FD751B1}"/>
    <dgm:cxn modelId="{A12DC0D4-CCA8-4769-A697-9E4F76BF8FC5}" srcId="{2017568F-C209-4CF7-9FA2-9E0BA6F4B07B}" destId="{264F8746-02E8-4F6F-86EC-938EAED628FE}" srcOrd="4" destOrd="0" parTransId="{781DA6E1-850D-455C-B71A-03BC585D3E94}" sibTransId="{FE805F19-2D1A-4538-845E-FA7DA2DA3400}"/>
    <dgm:cxn modelId="{49DF0352-BC46-4BFA-BDBE-95B852E6D2B3}" srcId="{618CCDF6-D65E-4AA5-A02C-32320B13B456}" destId="{E5B92530-DFF8-4DF1-89F9-264369E07FCF}" srcOrd="0" destOrd="0" parTransId="{DFBB6D21-73E3-4A99-9503-9AE76F0D7B6C}" sibTransId="{90360FF1-93C8-40C6-A97C-D84D870732C2}"/>
    <dgm:cxn modelId="{2BF4D982-FB8E-46CD-9E4E-D2C8AC0012B6}" type="presOf" srcId="{3D7672E0-B9C9-49DF-8641-B3E66ECCF73A}" destId="{B2D35087-3670-4EC1-9589-B0AA74592C86}" srcOrd="0" destOrd="0" presId="urn:microsoft.com/office/officeart/2005/8/layout/radial4"/>
    <dgm:cxn modelId="{E0E7F4CC-6A63-4D18-B32E-63057DAA6F9B}" type="presParOf" srcId="{05C95E05-555D-4664-A439-B12FD68BEC62}" destId="{3682EEF5-EA07-443B-8C53-7A89BE8AA9D8}" srcOrd="0" destOrd="0" presId="urn:microsoft.com/office/officeart/2005/8/layout/radial4"/>
    <dgm:cxn modelId="{EBEBDC5D-7748-4C42-9667-E81333D48D59}" type="presParOf" srcId="{05C95E05-555D-4664-A439-B12FD68BEC62}" destId="{29726F8A-B31C-4730-BC73-3D0151053903}" srcOrd="1" destOrd="0" presId="urn:microsoft.com/office/officeart/2005/8/layout/radial4"/>
    <dgm:cxn modelId="{CAD83E8D-8291-4EB2-8F5A-7F01D0336067}" type="presParOf" srcId="{05C95E05-555D-4664-A439-B12FD68BEC62}" destId="{428C8B44-8629-45C1-BB88-0CD886680D7A}" srcOrd="2" destOrd="0" presId="urn:microsoft.com/office/officeart/2005/8/layout/radial4"/>
    <dgm:cxn modelId="{95BC7215-FEEB-4E5E-96D8-88A7F6D48ABC}" type="presParOf" srcId="{05C95E05-555D-4664-A439-B12FD68BEC62}" destId="{B2D35087-3670-4EC1-9589-B0AA74592C86}" srcOrd="3" destOrd="0" presId="urn:microsoft.com/office/officeart/2005/8/layout/radial4"/>
    <dgm:cxn modelId="{C6A62078-DF45-415D-9F65-AB9A22E65459}" type="presParOf" srcId="{05C95E05-555D-4664-A439-B12FD68BEC62}" destId="{07427535-B401-4B7B-8286-FFCE99F6B348}"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200" baseline="0" dirty="0" smtClean="0"/>
            <a:t>по месту</a:t>
          </a:r>
        </a:p>
        <a:p>
          <a:pPr marL="0" marR="0" lvl="0" indent="0" defTabSz="914400" eaLnBrk="1" fontAlgn="auto" latinLnBrk="0" hangingPunct="1">
            <a:lnSpc>
              <a:spcPct val="100000"/>
            </a:lnSpc>
            <a:spcBef>
              <a:spcPts val="0"/>
            </a:spcBef>
            <a:spcAft>
              <a:spcPts val="0"/>
            </a:spcAft>
            <a:buClrTx/>
            <a:buSzTx/>
            <a:buFontTx/>
            <a:buNone/>
            <a:tabLst/>
            <a:defRPr/>
          </a:pPr>
          <a:r>
            <a:rPr lang="ru-RU" sz="2200" baseline="0" dirty="0" smtClean="0"/>
            <a:t>в  политическом</a:t>
          </a:r>
        </a:p>
        <a:p>
          <a:pPr marL="0" marR="0" lvl="0" indent="0" defTabSz="914400" eaLnBrk="1" fontAlgn="auto" latinLnBrk="0" hangingPunct="1">
            <a:lnSpc>
              <a:spcPct val="100000"/>
            </a:lnSpc>
            <a:spcBef>
              <a:spcPts val="0"/>
            </a:spcBef>
            <a:spcAft>
              <a:spcPts val="0"/>
            </a:spcAft>
            <a:buClrTx/>
            <a:buSzTx/>
            <a:buFontTx/>
            <a:buNone/>
            <a:tabLst/>
            <a:defRPr/>
          </a:pPr>
          <a:r>
            <a:rPr lang="ru-RU" sz="2200" baseline="0" dirty="0" smtClean="0"/>
            <a:t>спектре</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solidFill>
                <a:schemeClr val="tx1"/>
              </a:solidFill>
            </a:rPr>
            <a:t>Центристские</a:t>
          </a: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20C9F67A-01D5-4AFE-8159-8444B7BA2843}">
      <dgm:prSet custT="1"/>
      <dgm:spPr>
        <a:solidFill>
          <a:srgbClr val="FFC000"/>
        </a:solidFill>
      </dgm:spPr>
      <dgm:t>
        <a:bodyPr/>
        <a:lstStyle/>
        <a:p>
          <a:r>
            <a:rPr lang="ru-RU" sz="2000" dirty="0" smtClean="0">
              <a:solidFill>
                <a:schemeClr val="tx1"/>
              </a:solidFill>
            </a:rPr>
            <a:t>Правые</a:t>
          </a: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2000" dirty="0" smtClean="0">
              <a:solidFill>
                <a:schemeClr val="tx1"/>
              </a:solidFill>
            </a:rPr>
            <a:t>Левые</a:t>
          </a: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44555" custScaleY="68314" custLinFactNeighborX="-40027" custLinFactNeighborY="-24332"/>
      <dgm:spPr/>
      <dgm:t>
        <a:bodyPr/>
        <a:lstStyle/>
        <a:p>
          <a:endParaRPr lang="ru-RU"/>
        </a:p>
      </dgm:t>
    </dgm:pt>
    <dgm:pt modelId="{9E2054D8-B2A5-41D3-A3E2-DA1FE25063D1}" type="pres">
      <dgm:prSet presAssocID="{278F72EE-D206-474C-B85E-8EE56605AB04}" presName="parTrans" presStyleLbl="bgSibTrans2D1" presStyleIdx="0" presStyleCnt="3" custAng="19522564" custFlipHor="1" custScaleX="49395" custScaleY="59382" custLinFactY="82068" custLinFactNeighborX="-39395" custLinFactNeighborY="100000"/>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3" custScaleX="182653" custScaleY="61094" custRadScaleRad="89323" custRadScaleInc="182899">
        <dgm:presLayoutVars>
          <dgm:bulletEnabled val="1"/>
        </dgm:presLayoutVars>
      </dgm:prSet>
      <dgm:spPr/>
      <dgm:t>
        <a:bodyPr/>
        <a:lstStyle/>
        <a:p>
          <a:endParaRPr lang="ru-RU"/>
        </a:p>
      </dgm:t>
    </dgm:pt>
    <dgm:pt modelId="{29726F8A-B31C-4730-BC73-3D0151053903}" type="pres">
      <dgm:prSet presAssocID="{DFBB6D21-73E3-4A99-9503-9AE76F0D7B6C}" presName="parTrans" presStyleLbl="bgSibTrans2D1" presStyleIdx="1" presStyleCnt="3" custAng="3375195" custFlipHor="1" custScaleX="39037" custScaleY="66549" custLinFactNeighborX="-29504" custLinFactNeighborY="39160"/>
      <dgm:spPr>
        <a:prstGeom prst="leftArrow">
          <a:avLst/>
        </a:prstGeom>
      </dgm:spPr>
      <dgm:t>
        <a:bodyPr/>
        <a:lstStyle/>
        <a:p>
          <a:endParaRPr lang="ru-RU"/>
        </a:p>
      </dgm:t>
    </dgm:pt>
    <dgm:pt modelId="{428C8B44-8629-45C1-BB88-0CD886680D7A}" type="pres">
      <dgm:prSet presAssocID="{E5B92530-DFF8-4DF1-89F9-264369E07FCF}" presName="node" presStyleLbl="node1" presStyleIdx="1" presStyleCnt="3" custScaleX="182659" custScaleY="65314" custRadScaleRad="132758" custRadScaleInc="55544">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2" presStyleCnt="3" custAng="20240070" custFlipHor="1" custScaleX="18347" custScaleY="66669" custLinFactY="-100000" custLinFactNeighborX="-25670" custLinFactNeighborY="-100202"/>
      <dgm:spPr>
        <a:prstGeom prst="leftArrow">
          <a:avLst/>
        </a:prstGeom>
      </dgm:spPr>
      <dgm:t>
        <a:bodyPr/>
        <a:lstStyle/>
        <a:p>
          <a:endParaRPr lang="ru-RU"/>
        </a:p>
      </dgm:t>
    </dgm:pt>
    <dgm:pt modelId="{07427535-B401-4B7B-8286-FFCE99F6B348}" type="pres">
      <dgm:prSet presAssocID="{20C9F67A-01D5-4AFE-8159-8444B7BA2843}" presName="node" presStyleLbl="node1" presStyleIdx="2" presStyleCnt="3" custScaleX="176783" custScaleY="65316" custRadScaleRad="75095" custRadScaleInc="78128">
        <dgm:presLayoutVars>
          <dgm:bulletEnabled val="1"/>
        </dgm:presLayoutVars>
      </dgm:prSet>
      <dgm:spPr/>
      <dgm:t>
        <a:bodyPr/>
        <a:lstStyle/>
        <a:p>
          <a:endParaRPr lang="ru-RU"/>
        </a:p>
      </dgm:t>
    </dgm:pt>
  </dgm:ptLst>
  <dgm:cxnLst>
    <dgm:cxn modelId="{70E2B425-DAA7-4787-9B70-0D0258B07BD7}" type="presOf" srcId="{2017568F-C209-4CF7-9FA2-9E0BA6F4B07B}" destId="{05C95E05-555D-4664-A439-B12FD68BEC62}" srcOrd="0" destOrd="0" presId="urn:microsoft.com/office/officeart/2005/8/layout/radial4"/>
    <dgm:cxn modelId="{06A14A4D-6D9D-4ACC-95F7-05F417318A64}" type="presOf" srcId="{20C9F67A-01D5-4AFE-8159-8444B7BA2843}" destId="{07427535-B401-4B7B-8286-FFCE99F6B348}" srcOrd="0" destOrd="0" presId="urn:microsoft.com/office/officeart/2005/8/layout/radial4"/>
    <dgm:cxn modelId="{F0C8B7C1-BC4A-4D7B-8729-82891A327EA6}" type="presOf" srcId="{3D7672E0-B9C9-49DF-8641-B3E66ECCF73A}" destId="{B2D35087-3670-4EC1-9589-B0AA74592C86}" srcOrd="0" destOrd="0" presId="urn:microsoft.com/office/officeart/2005/8/layout/radial4"/>
    <dgm:cxn modelId="{89FA335C-23E1-4BBA-AC6F-1447E63DBB7B}" srcId="{618CCDF6-D65E-4AA5-A02C-32320B13B456}" destId="{20C9F67A-01D5-4AFE-8159-8444B7BA2843}" srcOrd="2" destOrd="0" parTransId="{3D7672E0-B9C9-49DF-8641-B3E66ECCF73A}" sibTransId="{A6F063B3-91B2-4EB5-A277-6936843381BB}"/>
    <dgm:cxn modelId="{9DA51E23-8021-473A-BDDE-CE88F7385609}" type="presOf" srcId="{E5B92530-DFF8-4DF1-89F9-264369E07FCF}" destId="{428C8B44-8629-45C1-BB88-0CD886680D7A}" srcOrd="0" destOrd="0" presId="urn:microsoft.com/office/officeart/2005/8/layout/radial4"/>
    <dgm:cxn modelId="{5BCEDEFF-3C42-4D8E-9622-6C42EA0F47E0}" type="presOf" srcId="{DFBB6D21-73E3-4A99-9503-9AE76F0D7B6C}" destId="{29726F8A-B31C-4730-BC73-3D0151053903}" srcOrd="0" destOrd="0" presId="urn:microsoft.com/office/officeart/2005/8/layout/radial4"/>
    <dgm:cxn modelId="{ECADAF15-C47F-4B31-B218-EA852D9CEE9D}" type="presOf" srcId="{618CCDF6-D65E-4AA5-A02C-32320B13B456}" destId="{3682EEF5-EA07-443B-8C53-7A89BE8AA9D8}" srcOrd="0" destOrd="0" presId="urn:microsoft.com/office/officeart/2005/8/layout/radial4"/>
    <dgm:cxn modelId="{80477015-1CD4-4ACD-953A-5B394EE417C5}" type="presOf" srcId="{278F72EE-D206-474C-B85E-8EE56605AB04}" destId="{9E2054D8-B2A5-41D3-A3E2-DA1FE25063D1}"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0DA7B551-2303-4E44-ABEB-D5A2C62344F2}" type="presOf" srcId="{6D66561B-3F29-4531-A959-5AD48C8762F9}" destId="{92EB9E1B-D4AE-4BEF-BE62-5EF6FE7817ED}" srcOrd="0" destOrd="0" presId="urn:microsoft.com/office/officeart/2005/8/layout/radial4"/>
    <dgm:cxn modelId="{49DF0352-BC46-4BFA-BDBE-95B852E6D2B3}" srcId="{618CCDF6-D65E-4AA5-A02C-32320B13B456}" destId="{E5B92530-DFF8-4DF1-89F9-264369E07FCF}" srcOrd="1" destOrd="0" parTransId="{DFBB6D21-73E3-4A99-9503-9AE76F0D7B6C}" sibTransId="{90360FF1-93C8-40C6-A97C-D84D870732C2}"/>
    <dgm:cxn modelId="{15D9589E-97D7-46DE-A157-A84EF1505EB9}" srcId="{618CCDF6-D65E-4AA5-A02C-32320B13B456}" destId="{6D66561B-3F29-4531-A959-5AD48C8762F9}" srcOrd="0" destOrd="0" parTransId="{278F72EE-D206-474C-B85E-8EE56605AB04}" sibTransId="{0EBC90B6-34EB-4084-A382-2159DD0C1A10}"/>
    <dgm:cxn modelId="{709DEE57-227D-44DD-A807-1D9CE474FE84}" type="presParOf" srcId="{05C95E05-555D-4664-A439-B12FD68BEC62}" destId="{3682EEF5-EA07-443B-8C53-7A89BE8AA9D8}" srcOrd="0" destOrd="0" presId="urn:microsoft.com/office/officeart/2005/8/layout/radial4"/>
    <dgm:cxn modelId="{C7172D32-A144-402F-8FC0-F0C0A884308E}" type="presParOf" srcId="{05C95E05-555D-4664-A439-B12FD68BEC62}" destId="{9E2054D8-B2A5-41D3-A3E2-DA1FE25063D1}" srcOrd="1" destOrd="0" presId="urn:microsoft.com/office/officeart/2005/8/layout/radial4"/>
    <dgm:cxn modelId="{55AA3FFC-3913-4A4D-80B6-5C8633A8321F}" type="presParOf" srcId="{05C95E05-555D-4664-A439-B12FD68BEC62}" destId="{92EB9E1B-D4AE-4BEF-BE62-5EF6FE7817ED}" srcOrd="2" destOrd="0" presId="urn:microsoft.com/office/officeart/2005/8/layout/radial4"/>
    <dgm:cxn modelId="{B9160888-52D3-4CA7-9069-3D679DB1095E}" type="presParOf" srcId="{05C95E05-555D-4664-A439-B12FD68BEC62}" destId="{29726F8A-B31C-4730-BC73-3D0151053903}" srcOrd="3" destOrd="0" presId="urn:microsoft.com/office/officeart/2005/8/layout/radial4"/>
    <dgm:cxn modelId="{E48E2AE1-EBED-4101-9A37-907CE5122D39}" type="presParOf" srcId="{05C95E05-555D-4664-A439-B12FD68BEC62}" destId="{428C8B44-8629-45C1-BB88-0CD886680D7A}" srcOrd="4" destOrd="0" presId="urn:microsoft.com/office/officeart/2005/8/layout/radial4"/>
    <dgm:cxn modelId="{72E3959E-B019-4E44-B469-8811243E677D}" type="presParOf" srcId="{05C95E05-555D-4664-A439-B12FD68BEC62}" destId="{B2D35087-3670-4EC1-9589-B0AA74592C86}" srcOrd="5" destOrd="0" presId="urn:microsoft.com/office/officeart/2005/8/layout/radial4"/>
    <dgm:cxn modelId="{8CB4FA14-7BA9-403D-8FC8-B36FB430AED0}" type="presParOf" srcId="{05C95E05-555D-4664-A439-B12FD68BEC62}" destId="{07427535-B401-4B7B-8286-FFCE99F6B348}"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CD25B9-B748-4A6A-BCA0-F73C08BAD63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6211CC7F-8D8A-476F-871D-A265875645B0}">
      <dgm:prSet phldrT="[Текст]" custT="1"/>
      <dgm:spPr>
        <a:solidFill>
          <a:schemeClr val="accent3">
            <a:lumMod val="75000"/>
          </a:schemeClr>
        </a:solidFill>
      </dgm:spPr>
      <dgm:t>
        <a:bodyPr/>
        <a:lstStyle/>
        <a:p>
          <a:r>
            <a:rPr lang="ru-RU" sz="2000" dirty="0" smtClean="0"/>
            <a:t>По стилю общения </a:t>
          </a:r>
        </a:p>
        <a:p>
          <a:r>
            <a:rPr lang="ru-RU" sz="2000" dirty="0" smtClean="0"/>
            <a:t>между партийными лидерами</a:t>
          </a:r>
        </a:p>
        <a:p>
          <a:r>
            <a:rPr lang="ru-RU" sz="2000" dirty="0" smtClean="0"/>
            <a:t>и рядовыми членами</a:t>
          </a:r>
          <a:endParaRPr lang="ru-RU" sz="2000" dirty="0"/>
        </a:p>
      </dgm:t>
    </dgm:pt>
    <dgm:pt modelId="{6BE07C1C-6D44-45D6-BD3C-FC1159FA3C4D}" type="parTrans" cxnId="{E6678D77-DCC5-4398-8029-29C5B4102B95}">
      <dgm:prSet/>
      <dgm:spPr/>
      <dgm:t>
        <a:bodyPr/>
        <a:lstStyle/>
        <a:p>
          <a:endParaRPr lang="ru-RU"/>
        </a:p>
      </dgm:t>
    </dgm:pt>
    <dgm:pt modelId="{98B9E40A-0688-4F32-B70D-FF9E3CB6EE58}" type="sibTrans" cxnId="{E6678D77-DCC5-4398-8029-29C5B4102B95}">
      <dgm:prSet/>
      <dgm:spPr>
        <a:solidFill>
          <a:schemeClr val="accent3">
            <a:lumMod val="75000"/>
          </a:schemeClr>
        </a:solidFill>
      </dgm:spPr>
      <dgm:t>
        <a:bodyPr/>
        <a:lstStyle/>
        <a:p>
          <a:endParaRPr lang="ru-RU"/>
        </a:p>
      </dgm:t>
    </dgm:pt>
    <dgm:pt modelId="{139AD50D-1B89-424E-BBD7-070880ACEF0C}">
      <dgm:prSet phldrT="[Текст]" custT="1"/>
      <dgm:spPr>
        <a:solidFill>
          <a:srgbClr val="FFC000"/>
        </a:solidFill>
      </dgm:spPr>
      <dgm:t>
        <a:bodyPr/>
        <a:lstStyle/>
        <a:p>
          <a:r>
            <a:rPr lang="ru-RU" sz="1800" dirty="0" smtClean="0">
              <a:solidFill>
                <a:schemeClr val="tx1"/>
              </a:solidFill>
            </a:rPr>
            <a:t>антидемократические</a:t>
          </a:r>
          <a:endParaRPr lang="ru-RU" sz="1800" dirty="0">
            <a:solidFill>
              <a:schemeClr val="tx1"/>
            </a:solidFill>
          </a:endParaRPr>
        </a:p>
      </dgm:t>
    </dgm:pt>
    <dgm:pt modelId="{AE5AF2E8-05CC-48F7-9B92-8DBF296A4CDE}" type="parTrans" cxnId="{E0532A30-B2C7-4F25-8D13-B0E4A70D3FDE}">
      <dgm:prSet/>
      <dgm:spPr/>
      <dgm:t>
        <a:bodyPr/>
        <a:lstStyle/>
        <a:p>
          <a:endParaRPr lang="ru-RU"/>
        </a:p>
      </dgm:t>
    </dgm:pt>
    <dgm:pt modelId="{87084237-BAE7-456D-AC51-2C6C5E133028}" type="sibTrans" cxnId="{E0532A30-B2C7-4F25-8D13-B0E4A70D3FDE}">
      <dgm:prSet/>
      <dgm:spPr>
        <a:solidFill>
          <a:schemeClr val="accent1">
            <a:tint val="60000"/>
            <a:hueOff val="0"/>
            <a:satOff val="0"/>
            <a:lumOff val="0"/>
            <a:alpha val="0"/>
          </a:schemeClr>
        </a:solidFill>
      </dgm:spPr>
      <dgm:t>
        <a:bodyPr/>
        <a:lstStyle/>
        <a:p>
          <a:endParaRPr lang="ru-RU"/>
        </a:p>
      </dgm:t>
    </dgm:pt>
    <dgm:pt modelId="{57949F17-3B54-40CA-853C-3344360D55BE}">
      <dgm:prSet phldrT="[Текст]" custT="1"/>
      <dgm:spPr>
        <a:solidFill>
          <a:srgbClr val="FFC000"/>
        </a:solidFill>
      </dgm:spPr>
      <dgm:t>
        <a:bodyPr/>
        <a:lstStyle/>
        <a:p>
          <a:r>
            <a:rPr lang="ru-RU" sz="1800" dirty="0" smtClean="0">
              <a:solidFill>
                <a:schemeClr val="tx1"/>
              </a:solidFill>
            </a:rPr>
            <a:t>демократические</a:t>
          </a:r>
          <a:endParaRPr lang="ru-RU" sz="1800" dirty="0">
            <a:solidFill>
              <a:schemeClr val="tx1"/>
            </a:solidFill>
          </a:endParaRPr>
        </a:p>
      </dgm:t>
    </dgm:pt>
    <dgm:pt modelId="{9A5ADEE6-BD58-453A-B51F-847A09594937}" type="parTrans" cxnId="{7E47B7B4-FDEC-4BDC-BF6F-DF9EE2291DB3}">
      <dgm:prSet/>
      <dgm:spPr/>
      <dgm:t>
        <a:bodyPr/>
        <a:lstStyle/>
        <a:p>
          <a:endParaRPr lang="ru-RU"/>
        </a:p>
      </dgm:t>
    </dgm:pt>
    <dgm:pt modelId="{80620D42-58BA-40DD-9F7A-448BAEAA5AAB}" type="sibTrans" cxnId="{7E47B7B4-FDEC-4BDC-BF6F-DF9EE2291DB3}">
      <dgm:prSet/>
      <dgm:spPr>
        <a:solidFill>
          <a:schemeClr val="accent3">
            <a:lumMod val="75000"/>
          </a:schemeClr>
        </a:solidFill>
      </dgm:spPr>
      <dgm:t>
        <a:bodyPr/>
        <a:lstStyle/>
        <a:p>
          <a:endParaRPr lang="ru-RU"/>
        </a:p>
      </dgm:t>
    </dgm:pt>
    <dgm:pt modelId="{3B29D54F-31C8-46D7-83A4-3B4F049A5B35}" type="pres">
      <dgm:prSet presAssocID="{56CD25B9-B748-4A6A-BCA0-F73C08BAD63D}" presName="Name0" presStyleCnt="0">
        <dgm:presLayoutVars>
          <dgm:dir/>
          <dgm:resizeHandles val="exact"/>
        </dgm:presLayoutVars>
      </dgm:prSet>
      <dgm:spPr/>
      <dgm:t>
        <a:bodyPr/>
        <a:lstStyle/>
        <a:p>
          <a:endParaRPr lang="ru-RU"/>
        </a:p>
      </dgm:t>
    </dgm:pt>
    <dgm:pt modelId="{368EEF65-EDAB-4194-BA58-8A06A3CA8DEF}" type="pres">
      <dgm:prSet presAssocID="{6211CC7F-8D8A-476F-871D-A265875645B0}" presName="node" presStyleLbl="node1" presStyleIdx="0" presStyleCnt="3" custScaleX="136869" custScaleY="127491" custRadScaleRad="84675" custRadScaleInc="-1435">
        <dgm:presLayoutVars>
          <dgm:bulletEnabled val="1"/>
        </dgm:presLayoutVars>
      </dgm:prSet>
      <dgm:spPr/>
      <dgm:t>
        <a:bodyPr/>
        <a:lstStyle/>
        <a:p>
          <a:endParaRPr lang="ru-RU"/>
        </a:p>
      </dgm:t>
    </dgm:pt>
    <dgm:pt modelId="{0A9AC2D6-6B73-4F16-9A09-C9A352F9DF95}" type="pres">
      <dgm:prSet presAssocID="{98B9E40A-0688-4F32-B70D-FF9E3CB6EE58}" presName="sibTrans" presStyleLbl="sibTrans2D1" presStyleIdx="0" presStyleCnt="3"/>
      <dgm:spPr>
        <a:prstGeom prst="rightArrow">
          <a:avLst/>
        </a:prstGeom>
      </dgm:spPr>
      <dgm:t>
        <a:bodyPr/>
        <a:lstStyle/>
        <a:p>
          <a:endParaRPr lang="ru-RU"/>
        </a:p>
      </dgm:t>
    </dgm:pt>
    <dgm:pt modelId="{D657EBDB-8D7A-43A7-ADAD-C7A14318C6EB}" type="pres">
      <dgm:prSet presAssocID="{98B9E40A-0688-4F32-B70D-FF9E3CB6EE58}" presName="connectorText" presStyleLbl="sibTrans2D1" presStyleIdx="0" presStyleCnt="3"/>
      <dgm:spPr/>
      <dgm:t>
        <a:bodyPr/>
        <a:lstStyle/>
        <a:p>
          <a:endParaRPr lang="ru-RU"/>
        </a:p>
      </dgm:t>
    </dgm:pt>
    <dgm:pt modelId="{6F60E92A-A68C-4B13-A486-2A762E80C311}" type="pres">
      <dgm:prSet presAssocID="{139AD50D-1B89-424E-BBD7-070880ACEF0C}" presName="node" presStyleLbl="node1" presStyleIdx="1" presStyleCnt="3" custScaleX="111489" custRadScaleRad="95171" custRadScaleInc="-10329">
        <dgm:presLayoutVars>
          <dgm:bulletEnabled val="1"/>
        </dgm:presLayoutVars>
      </dgm:prSet>
      <dgm:spPr/>
      <dgm:t>
        <a:bodyPr/>
        <a:lstStyle/>
        <a:p>
          <a:endParaRPr lang="ru-RU"/>
        </a:p>
      </dgm:t>
    </dgm:pt>
    <dgm:pt modelId="{D6AEC90E-731E-429B-B82E-09B500EAF4A8}" type="pres">
      <dgm:prSet presAssocID="{87084237-BAE7-456D-AC51-2C6C5E133028}" presName="sibTrans" presStyleLbl="sibTrans2D1" presStyleIdx="1" presStyleCnt="3"/>
      <dgm:spPr/>
      <dgm:t>
        <a:bodyPr/>
        <a:lstStyle/>
        <a:p>
          <a:endParaRPr lang="ru-RU"/>
        </a:p>
      </dgm:t>
    </dgm:pt>
    <dgm:pt modelId="{E568C204-56C3-40F7-934E-C67627268F28}" type="pres">
      <dgm:prSet presAssocID="{87084237-BAE7-456D-AC51-2C6C5E133028}" presName="connectorText" presStyleLbl="sibTrans2D1" presStyleIdx="1" presStyleCnt="3"/>
      <dgm:spPr/>
      <dgm:t>
        <a:bodyPr/>
        <a:lstStyle/>
        <a:p>
          <a:endParaRPr lang="ru-RU"/>
        </a:p>
      </dgm:t>
    </dgm:pt>
    <dgm:pt modelId="{5E541083-2688-40BB-A130-DE506E9481B9}" type="pres">
      <dgm:prSet presAssocID="{57949F17-3B54-40CA-853C-3344360D55BE}" presName="node" presStyleLbl="node1" presStyleIdx="2" presStyleCnt="3" custScaleX="114008" custRadScaleRad="88371" custRadScaleInc="7063">
        <dgm:presLayoutVars>
          <dgm:bulletEnabled val="1"/>
        </dgm:presLayoutVars>
      </dgm:prSet>
      <dgm:spPr/>
      <dgm:t>
        <a:bodyPr/>
        <a:lstStyle/>
        <a:p>
          <a:endParaRPr lang="ru-RU"/>
        </a:p>
      </dgm:t>
    </dgm:pt>
    <dgm:pt modelId="{076A718E-67BD-41AA-A482-5FB3F68349AC}" type="pres">
      <dgm:prSet presAssocID="{80620D42-58BA-40DD-9F7A-448BAEAA5AAB}" presName="sibTrans" presStyleLbl="sibTrans2D1" presStyleIdx="2" presStyleCnt="3"/>
      <dgm:spPr>
        <a:prstGeom prst="leftArrow">
          <a:avLst/>
        </a:prstGeom>
      </dgm:spPr>
      <dgm:t>
        <a:bodyPr/>
        <a:lstStyle/>
        <a:p>
          <a:endParaRPr lang="ru-RU"/>
        </a:p>
      </dgm:t>
    </dgm:pt>
    <dgm:pt modelId="{8B7EC65D-4843-4B25-9121-230848A277E9}" type="pres">
      <dgm:prSet presAssocID="{80620D42-58BA-40DD-9F7A-448BAEAA5AAB}" presName="connectorText" presStyleLbl="sibTrans2D1" presStyleIdx="2" presStyleCnt="3"/>
      <dgm:spPr/>
      <dgm:t>
        <a:bodyPr/>
        <a:lstStyle/>
        <a:p>
          <a:endParaRPr lang="ru-RU"/>
        </a:p>
      </dgm:t>
    </dgm:pt>
  </dgm:ptLst>
  <dgm:cxnLst>
    <dgm:cxn modelId="{E0532A30-B2C7-4F25-8D13-B0E4A70D3FDE}" srcId="{56CD25B9-B748-4A6A-BCA0-F73C08BAD63D}" destId="{139AD50D-1B89-424E-BBD7-070880ACEF0C}" srcOrd="1" destOrd="0" parTransId="{AE5AF2E8-05CC-48F7-9B92-8DBF296A4CDE}" sibTransId="{87084237-BAE7-456D-AC51-2C6C5E133028}"/>
    <dgm:cxn modelId="{6B3ABA52-6603-4939-8064-B0B3D3B8FC14}" type="presOf" srcId="{57949F17-3B54-40CA-853C-3344360D55BE}" destId="{5E541083-2688-40BB-A130-DE506E9481B9}" srcOrd="0" destOrd="0" presId="urn:microsoft.com/office/officeart/2005/8/layout/cycle7"/>
    <dgm:cxn modelId="{5607DC85-013F-492F-A358-55547D794A9A}" type="presOf" srcId="{87084237-BAE7-456D-AC51-2C6C5E133028}" destId="{E568C204-56C3-40F7-934E-C67627268F28}" srcOrd="1" destOrd="0" presId="urn:microsoft.com/office/officeart/2005/8/layout/cycle7"/>
    <dgm:cxn modelId="{A62C15D8-C471-457B-AE2C-B2369414D51A}" type="presOf" srcId="{87084237-BAE7-456D-AC51-2C6C5E133028}" destId="{D6AEC90E-731E-429B-B82E-09B500EAF4A8}" srcOrd="0" destOrd="0" presId="urn:microsoft.com/office/officeart/2005/8/layout/cycle7"/>
    <dgm:cxn modelId="{551EBCBE-DC79-4ED5-8D8A-17D18652EA96}" type="presOf" srcId="{6211CC7F-8D8A-476F-871D-A265875645B0}" destId="{368EEF65-EDAB-4194-BA58-8A06A3CA8DEF}" srcOrd="0" destOrd="0" presId="urn:microsoft.com/office/officeart/2005/8/layout/cycle7"/>
    <dgm:cxn modelId="{AF09FCF2-D22F-4B1B-AE2C-F5799B9E15C6}" type="presOf" srcId="{98B9E40A-0688-4F32-B70D-FF9E3CB6EE58}" destId="{0A9AC2D6-6B73-4F16-9A09-C9A352F9DF95}" srcOrd="0" destOrd="0" presId="urn:microsoft.com/office/officeart/2005/8/layout/cycle7"/>
    <dgm:cxn modelId="{6E3ECD78-5BE3-42C8-94B4-5319E37028A2}" type="presOf" srcId="{80620D42-58BA-40DD-9F7A-448BAEAA5AAB}" destId="{076A718E-67BD-41AA-A482-5FB3F68349AC}" srcOrd="0" destOrd="0" presId="urn:microsoft.com/office/officeart/2005/8/layout/cycle7"/>
    <dgm:cxn modelId="{7E47B7B4-FDEC-4BDC-BF6F-DF9EE2291DB3}" srcId="{56CD25B9-B748-4A6A-BCA0-F73C08BAD63D}" destId="{57949F17-3B54-40CA-853C-3344360D55BE}" srcOrd="2" destOrd="0" parTransId="{9A5ADEE6-BD58-453A-B51F-847A09594937}" sibTransId="{80620D42-58BA-40DD-9F7A-448BAEAA5AAB}"/>
    <dgm:cxn modelId="{9E1AA81A-08DF-40F5-9F9C-AEDAC25F335C}" type="presOf" srcId="{56CD25B9-B748-4A6A-BCA0-F73C08BAD63D}" destId="{3B29D54F-31C8-46D7-83A4-3B4F049A5B35}" srcOrd="0" destOrd="0" presId="urn:microsoft.com/office/officeart/2005/8/layout/cycle7"/>
    <dgm:cxn modelId="{B1E45720-61EA-4D21-B95D-1E5EF76E5624}" type="presOf" srcId="{139AD50D-1B89-424E-BBD7-070880ACEF0C}" destId="{6F60E92A-A68C-4B13-A486-2A762E80C311}" srcOrd="0" destOrd="0" presId="urn:microsoft.com/office/officeart/2005/8/layout/cycle7"/>
    <dgm:cxn modelId="{A4E5CA79-D2BD-49EC-88D8-686BEEB83351}" type="presOf" srcId="{80620D42-58BA-40DD-9F7A-448BAEAA5AAB}" destId="{8B7EC65D-4843-4B25-9121-230848A277E9}" srcOrd="1" destOrd="0" presId="urn:microsoft.com/office/officeart/2005/8/layout/cycle7"/>
    <dgm:cxn modelId="{E6678D77-DCC5-4398-8029-29C5B4102B95}" srcId="{56CD25B9-B748-4A6A-BCA0-F73C08BAD63D}" destId="{6211CC7F-8D8A-476F-871D-A265875645B0}" srcOrd="0" destOrd="0" parTransId="{6BE07C1C-6D44-45D6-BD3C-FC1159FA3C4D}" sibTransId="{98B9E40A-0688-4F32-B70D-FF9E3CB6EE58}"/>
    <dgm:cxn modelId="{92CAA898-F325-4AC5-A700-3B257414F185}" type="presOf" srcId="{98B9E40A-0688-4F32-B70D-FF9E3CB6EE58}" destId="{D657EBDB-8D7A-43A7-ADAD-C7A14318C6EB}" srcOrd="1" destOrd="0" presId="urn:microsoft.com/office/officeart/2005/8/layout/cycle7"/>
    <dgm:cxn modelId="{7676AA15-ECF9-4F96-AB04-33C1F89F9E86}" type="presParOf" srcId="{3B29D54F-31C8-46D7-83A4-3B4F049A5B35}" destId="{368EEF65-EDAB-4194-BA58-8A06A3CA8DEF}" srcOrd="0" destOrd="0" presId="urn:microsoft.com/office/officeart/2005/8/layout/cycle7"/>
    <dgm:cxn modelId="{FC18888C-3C0B-49E5-89B5-4D82A49EF436}" type="presParOf" srcId="{3B29D54F-31C8-46D7-83A4-3B4F049A5B35}" destId="{0A9AC2D6-6B73-4F16-9A09-C9A352F9DF95}" srcOrd="1" destOrd="0" presId="urn:microsoft.com/office/officeart/2005/8/layout/cycle7"/>
    <dgm:cxn modelId="{03594BAA-5146-426B-8130-E728AE2947ED}" type="presParOf" srcId="{0A9AC2D6-6B73-4F16-9A09-C9A352F9DF95}" destId="{D657EBDB-8D7A-43A7-ADAD-C7A14318C6EB}" srcOrd="0" destOrd="0" presId="urn:microsoft.com/office/officeart/2005/8/layout/cycle7"/>
    <dgm:cxn modelId="{111F2250-E057-43CF-AF30-B6323FCC3C3B}" type="presParOf" srcId="{3B29D54F-31C8-46D7-83A4-3B4F049A5B35}" destId="{6F60E92A-A68C-4B13-A486-2A762E80C311}" srcOrd="2" destOrd="0" presId="urn:microsoft.com/office/officeart/2005/8/layout/cycle7"/>
    <dgm:cxn modelId="{AEC24451-ACEF-4281-8696-D0C4D54137A4}" type="presParOf" srcId="{3B29D54F-31C8-46D7-83A4-3B4F049A5B35}" destId="{D6AEC90E-731E-429B-B82E-09B500EAF4A8}" srcOrd="3" destOrd="0" presId="urn:microsoft.com/office/officeart/2005/8/layout/cycle7"/>
    <dgm:cxn modelId="{B1EF2B23-E046-4670-AAFD-060DFAC34B7C}" type="presParOf" srcId="{D6AEC90E-731E-429B-B82E-09B500EAF4A8}" destId="{E568C204-56C3-40F7-934E-C67627268F28}" srcOrd="0" destOrd="0" presId="urn:microsoft.com/office/officeart/2005/8/layout/cycle7"/>
    <dgm:cxn modelId="{B827FAB2-4422-430E-82F5-AD828F9AE260}" type="presParOf" srcId="{3B29D54F-31C8-46D7-83A4-3B4F049A5B35}" destId="{5E541083-2688-40BB-A130-DE506E9481B9}" srcOrd="4" destOrd="0" presId="urn:microsoft.com/office/officeart/2005/8/layout/cycle7"/>
    <dgm:cxn modelId="{CEBC56E4-A565-44B3-B4D6-BF96BC4F3CA3}" type="presParOf" srcId="{3B29D54F-31C8-46D7-83A4-3B4F049A5B35}" destId="{076A718E-67BD-41AA-A482-5FB3F68349AC}" srcOrd="5" destOrd="0" presId="urn:microsoft.com/office/officeart/2005/8/layout/cycle7"/>
    <dgm:cxn modelId="{7132339F-A38B-4A22-9FE8-05C1808D69B7}" type="presParOf" srcId="{076A718E-67BD-41AA-A482-5FB3F68349AC}" destId="{8B7EC65D-4843-4B25-9121-230848A277E9}"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по организационной структуре</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Лейбористские</a:t>
          </a:r>
        </a:p>
        <a:p>
          <a:pPr marL="0" marR="0" indent="0" defTabSz="914400" eaLnBrk="1" fontAlgn="auto" latinLnBrk="0" hangingPunct="1">
            <a:lnSpc>
              <a:spcPct val="100000"/>
            </a:lnSpc>
            <a:spcBef>
              <a:spcPts val="0"/>
            </a:spcBef>
            <a:spcAft>
              <a:spcPts val="0"/>
            </a:spcAft>
            <a:buClrTx/>
            <a:buSzTx/>
            <a:buFontTx/>
            <a:buNone/>
            <a:tabLst/>
            <a:defRPr/>
          </a:pPr>
          <a:r>
            <a:rPr lang="ru-RU" sz="1600" dirty="0" smtClean="0">
              <a:solidFill>
                <a:schemeClr val="tx1"/>
              </a:solidFill>
            </a:rPr>
            <a:t>(представляющие собой разновидность парламентских партий, допускающих коллективное членство, в том числе трудовых коллективов) </a:t>
          </a: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A067C1B1-5EDC-4191-9C8F-573C3F50518D}">
      <dgm:prSet phldrT="[Текст]" phldr="1"/>
      <dgm:spPr/>
      <dgm:t>
        <a:bodyPr/>
        <a:lstStyle/>
        <a:p>
          <a:endParaRPr lang="ru-RU" dirty="0"/>
        </a:p>
      </dgm:t>
    </dgm:pt>
    <dgm:pt modelId="{2A0FC0EC-19AD-4221-8AA1-041C565F5F4D}" type="parTrans" cxnId="{8C9A3C42-3F08-432E-923F-F40E9A9C381D}">
      <dgm:prSet/>
      <dgm:spPr/>
      <dgm:t>
        <a:bodyPr/>
        <a:lstStyle/>
        <a:p>
          <a:endParaRPr lang="ru-RU"/>
        </a:p>
      </dgm:t>
    </dgm:pt>
    <dgm:pt modelId="{C43D40C2-42FE-42B8-9B8C-93480406D70D}" type="sibTrans" cxnId="{8C9A3C42-3F08-432E-923F-F40E9A9C381D}">
      <dgm:prSet/>
      <dgm:spPr/>
      <dgm:t>
        <a:bodyPr/>
        <a:lstStyle/>
        <a:p>
          <a:endParaRPr lang="ru-RU"/>
        </a:p>
      </dgm:t>
    </dgm:pt>
    <dgm:pt modelId="{E7FD71A2-5997-4FAA-B685-CA56D91EF1EB}">
      <dgm:prSet custRadScaleRad="131411" custRadScaleInc="-2859"/>
      <dgm:spPr/>
      <dgm:t>
        <a:bodyPr/>
        <a:lstStyle/>
        <a:p>
          <a:endParaRPr lang="ru-RU" dirty="0"/>
        </a:p>
      </dgm:t>
    </dgm:pt>
    <dgm:pt modelId="{25EB1CFE-FDCD-405D-B2E0-B01254575D38}" type="parTrans" cxnId="{E946DCE0-4889-4EF9-9F37-9D55894A82F6}">
      <dgm:prSet custAng="17695914" custFlipHor="1" custScaleX="46202" custScaleY="129225" custLinFactNeighborX="21645" custLinFactNeighborY="72598"/>
      <dgm:spPr>
        <a:prstGeom prst="leftArrow">
          <a:avLst/>
        </a:prstGeom>
      </dgm:spPr>
      <dgm:t>
        <a:bodyPr/>
        <a:lstStyle/>
        <a:p>
          <a:endParaRPr lang="ru-RU"/>
        </a:p>
      </dgm:t>
    </dgm:pt>
    <dgm:pt modelId="{ED34472A-6F70-4EEE-ABC7-D676D51F603F}" type="sibTrans" cxnId="{E946DCE0-4889-4EF9-9F37-9D55894A82F6}">
      <dgm:prSet/>
      <dgm:spPr/>
      <dgm:t>
        <a:bodyPr/>
        <a:lstStyle/>
        <a:p>
          <a:endParaRPr lang="ru-RU"/>
        </a:p>
      </dgm:t>
    </dgm:pt>
    <dgm:pt modelId="{6BD0D402-406B-4A6C-BB01-3635AE041DFC}">
      <dgm:prSet custRadScaleRad="131411" custRadScaleInc="-2859"/>
      <dgm:spPr/>
      <dgm:t>
        <a:bodyPr/>
        <a:lstStyle/>
        <a:p>
          <a:endParaRPr lang="ru-RU" dirty="0"/>
        </a:p>
      </dgm:t>
    </dgm:pt>
    <dgm:pt modelId="{4054B02A-DA72-4E9A-BB86-78931E4C8C94}" type="parTrans" cxnId="{1812E244-F987-4149-8F63-242F6AF4544B}">
      <dgm:prSet custAng="17695914" custFlipHor="1" custScaleX="46202" custScaleY="129225" custLinFactNeighborX="21645" custLinFactNeighborY="72598"/>
      <dgm:spPr>
        <a:prstGeom prst="leftArrow">
          <a:avLst/>
        </a:prstGeom>
      </dgm:spPr>
      <dgm:t>
        <a:bodyPr/>
        <a:lstStyle/>
        <a:p>
          <a:endParaRPr lang="ru-RU"/>
        </a:p>
      </dgm:t>
    </dgm:pt>
    <dgm:pt modelId="{93ABC71A-37D2-43A5-8B21-6D23BEF90BBA}" type="sibTrans" cxnId="{1812E244-F987-4149-8F63-242F6AF4544B}">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Авангардные</a:t>
          </a:r>
        </a:p>
        <a:p>
          <a:r>
            <a:rPr lang="ru-RU" sz="1600" dirty="0" smtClean="0">
              <a:solidFill>
                <a:schemeClr val="tx1"/>
              </a:solidFill>
            </a:rPr>
            <a:t>(построены на принципах демократического централизма и территориально-производственного объединения своих членов)</a:t>
          </a: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800" dirty="0" smtClean="0">
              <a:solidFill>
                <a:schemeClr val="tx1"/>
              </a:solidFill>
            </a:rPr>
            <a:t>Парламентские</a:t>
          </a:r>
        </a:p>
        <a:p>
          <a:r>
            <a:rPr lang="ru-RU" sz="1600" dirty="0" smtClean="0">
              <a:solidFill>
                <a:schemeClr val="tx1"/>
              </a:solidFill>
            </a:rPr>
            <a:t>(в качестве первичных образований выступают территориальные комитеты)</a:t>
          </a: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264F8746-02E8-4F6F-86EC-938EAED628FE}">
      <dgm:prSet custScaleX="251156" custRadScaleRad="86154" custRadScaleInc="45204"/>
      <dgm:spPr/>
      <dgm:t>
        <a:bodyPr/>
        <a:lstStyle/>
        <a:p>
          <a:endParaRPr lang="ru-RU" dirty="0"/>
        </a:p>
      </dgm:t>
    </dgm:pt>
    <dgm:pt modelId="{781DA6E1-850D-455C-B71A-03BC585D3E94}" type="parTrans" cxnId="{A12DC0D4-CCA8-4769-A697-9E4F76BF8FC5}">
      <dgm:prSet custScaleX="17296" custLinFactY="-69094" custLinFactNeighborX="42474" custLinFactNeighborY="-100000"/>
      <dgm:spPr/>
      <dgm:t>
        <a:bodyPr/>
        <a:lstStyle/>
        <a:p>
          <a:endParaRPr lang="ru-RU"/>
        </a:p>
      </dgm:t>
    </dgm:pt>
    <dgm:pt modelId="{FE805F19-2D1A-4538-845E-FA7DA2DA3400}" type="sibTrans" cxnId="{A12DC0D4-CCA8-4769-A697-9E4F76BF8FC5}">
      <dgm:prSet/>
      <dgm:spPr/>
      <dgm:t>
        <a:bodyPr/>
        <a:lstStyle/>
        <a:p>
          <a:endParaRPr lang="ru-RU"/>
        </a:p>
      </dgm:t>
    </dgm:pt>
    <dgm:pt modelId="{89D9FE3C-8541-4FE2-9214-F83D0D6631B5}">
      <dgm:prSet custScaleX="251156" custRadScaleRad="86154" custRadScaleInc="45204"/>
      <dgm:spPr/>
      <dgm:t>
        <a:bodyPr/>
        <a:lstStyle/>
        <a:p>
          <a:endParaRPr lang="ru-RU" dirty="0"/>
        </a:p>
      </dgm:t>
    </dgm:pt>
    <dgm:pt modelId="{8AA74F22-8984-4484-927A-502EF0CECF7B}" type="parTrans" cxnId="{B27B1311-EE2C-48A3-9E15-2EAB96834DDA}">
      <dgm:prSet custScaleX="17296" custLinFactY="-69094" custLinFactNeighborX="42474" custLinFactNeighborY="-100000"/>
      <dgm:spPr/>
      <dgm:t>
        <a:bodyPr/>
        <a:lstStyle/>
        <a:p>
          <a:endParaRPr lang="ru-RU"/>
        </a:p>
      </dgm:t>
    </dgm:pt>
    <dgm:pt modelId="{0A65545D-A190-4359-AC5F-F2217A1915B2}" type="sibTrans" cxnId="{B27B1311-EE2C-48A3-9E15-2EAB96834DDA}">
      <dgm:prSet/>
      <dgm:spPr/>
      <dgm:t>
        <a:bodyPr/>
        <a:lstStyle/>
        <a:p>
          <a:endParaRPr lang="ru-RU"/>
        </a:p>
      </dgm:t>
    </dgm:pt>
    <dgm:pt modelId="{800D6780-E19B-40A5-A35A-07D82F73FAEC}">
      <dgm:prSet custScaleX="119407" custRadScaleRad="141113" custRadScaleInc="71812"/>
      <dgm:spPr/>
      <dgm:t>
        <a:bodyPr/>
        <a:lstStyle/>
        <a:p>
          <a:endParaRPr lang="ru-RU" dirty="0"/>
        </a:p>
      </dgm:t>
    </dgm:pt>
    <dgm:pt modelId="{B2CA04AF-D834-4373-B74E-3843B4C11140}" type="parTrans" cxnId="{2CA91274-6B63-4040-ACAC-9A44025BB38A}">
      <dgm:prSet custAng="4898958" custFlipHor="1" custScaleX="59445" custScaleY="129225" custLinFactY="74131" custLinFactNeighborX="14814" custLinFactNeighborY="100000"/>
      <dgm:spPr>
        <a:prstGeom prst="leftArrow">
          <a:avLst/>
        </a:prstGeom>
      </dgm:spPr>
      <dgm:t>
        <a:bodyPr/>
        <a:lstStyle/>
        <a:p>
          <a:endParaRPr lang="ru-RU"/>
        </a:p>
      </dgm:t>
    </dgm:pt>
    <dgm:pt modelId="{401E91A5-62D6-4642-B89E-5FA5D77C6227}" type="sibTrans" cxnId="{2CA91274-6B63-4040-ACAC-9A44025BB38A}">
      <dgm:prSet/>
      <dgm:spPr/>
      <dgm:t>
        <a:bodyPr/>
        <a:lstStyle/>
        <a:p>
          <a:endParaRPr lang="ru-RU"/>
        </a:p>
      </dgm:t>
    </dgm:pt>
    <dgm:pt modelId="{26B1FA41-8AEE-4902-895B-BAB95FEED909}">
      <dgm:prSet custScaleX="119407" custRadScaleRad="141113" custRadScaleInc="71812"/>
      <dgm:spPr/>
      <dgm:t>
        <a:bodyPr/>
        <a:lstStyle/>
        <a:p>
          <a:endParaRPr lang="ru-RU" dirty="0"/>
        </a:p>
      </dgm:t>
    </dgm:pt>
    <dgm:pt modelId="{7EDAF592-A92A-4DAE-BBAB-E9B778B24402}" type="parTrans" cxnId="{40023986-BFFD-43E3-9169-3FA42168DBFE}">
      <dgm:prSet custAng="4898958" custFlipHor="1" custScaleX="59445" custScaleY="129225" custLinFactY="74131" custLinFactNeighborX="14814" custLinFactNeighborY="100000"/>
      <dgm:spPr>
        <a:prstGeom prst="leftArrow">
          <a:avLst/>
        </a:prstGeom>
      </dgm:spPr>
      <dgm:t>
        <a:bodyPr/>
        <a:lstStyle/>
        <a:p>
          <a:endParaRPr lang="ru-RU"/>
        </a:p>
      </dgm:t>
    </dgm:pt>
    <dgm:pt modelId="{F00A4B52-2E5E-4A06-8FCC-8E28E3D1F35A}" type="sibTrans" cxnId="{40023986-BFFD-43E3-9169-3FA42168DBFE}">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51653" custScaleY="68314" custLinFactNeighborX="-50233" custLinFactNeighborY="-25065"/>
      <dgm:spPr/>
      <dgm:t>
        <a:bodyPr/>
        <a:lstStyle/>
        <a:p>
          <a:endParaRPr lang="ru-RU"/>
        </a:p>
      </dgm:t>
    </dgm:pt>
    <dgm:pt modelId="{9E2054D8-B2A5-41D3-A3E2-DA1FE25063D1}" type="pres">
      <dgm:prSet presAssocID="{278F72EE-D206-474C-B85E-8EE56605AB04}" presName="parTrans" presStyleLbl="bgSibTrans2D1" presStyleIdx="0" presStyleCnt="3" custAng="19811725" custFlipHor="1" custScaleX="45599" custScaleY="59382" custLinFactY="8540" custLinFactNeighborX="-35297" custLinFactNeighborY="100000"/>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3" custScaleX="203814" custScaleY="101810" custRadScaleRad="99169" custRadScaleInc="188574">
        <dgm:presLayoutVars>
          <dgm:bulletEnabled val="1"/>
        </dgm:presLayoutVars>
      </dgm:prSet>
      <dgm:spPr/>
      <dgm:t>
        <a:bodyPr/>
        <a:lstStyle/>
        <a:p>
          <a:endParaRPr lang="ru-RU"/>
        </a:p>
      </dgm:t>
    </dgm:pt>
    <dgm:pt modelId="{29726F8A-B31C-4730-BC73-3D0151053903}" type="pres">
      <dgm:prSet presAssocID="{DFBB6D21-73E3-4A99-9503-9AE76F0D7B6C}" presName="parTrans" presStyleLbl="bgSibTrans2D1" presStyleIdx="1" presStyleCnt="3" custAng="3101503" custFlipHor="1" custScaleX="43033" custScaleY="66549" custLinFactNeighborX="-27023" custLinFactNeighborY="49310"/>
      <dgm:spPr>
        <a:prstGeom prst="leftArrow">
          <a:avLst/>
        </a:prstGeom>
      </dgm:spPr>
      <dgm:t>
        <a:bodyPr/>
        <a:lstStyle/>
        <a:p>
          <a:endParaRPr lang="ru-RU"/>
        </a:p>
      </dgm:t>
    </dgm:pt>
    <dgm:pt modelId="{428C8B44-8629-45C1-BB88-0CD886680D7A}" type="pres">
      <dgm:prSet presAssocID="{E5B92530-DFF8-4DF1-89F9-264369E07FCF}" presName="node" presStyleLbl="node1" presStyleIdx="1" presStyleCnt="3" custScaleX="206969" custScaleY="65314" custRadScaleRad="140105" custRadScaleInc="62573">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2" presStyleCnt="3" custAng="20487726" custFlipHor="1" custScaleX="31570" custScaleY="66669" custLinFactY="-90108" custLinFactNeighborX="-24119" custLinFactNeighborY="-100000"/>
      <dgm:spPr>
        <a:prstGeom prst="leftArrow">
          <a:avLst/>
        </a:prstGeom>
      </dgm:spPr>
      <dgm:t>
        <a:bodyPr/>
        <a:lstStyle/>
        <a:p>
          <a:endParaRPr lang="ru-RU"/>
        </a:p>
      </dgm:t>
    </dgm:pt>
    <dgm:pt modelId="{07427535-B401-4B7B-8286-FFCE99F6B348}" type="pres">
      <dgm:prSet presAssocID="{20C9F67A-01D5-4AFE-8159-8444B7BA2843}" presName="node" presStyleLbl="node1" presStyleIdx="2" presStyleCnt="3" custScaleX="206330" custScaleY="85252" custRadScaleRad="86827" custRadScaleInc="70310">
        <dgm:presLayoutVars>
          <dgm:bulletEnabled val="1"/>
        </dgm:presLayoutVars>
      </dgm:prSet>
      <dgm:spPr/>
      <dgm:t>
        <a:bodyPr/>
        <a:lstStyle/>
        <a:p>
          <a:endParaRPr lang="ru-RU"/>
        </a:p>
      </dgm:t>
    </dgm:pt>
  </dgm:ptLst>
  <dgm:cxnLst>
    <dgm:cxn modelId="{5ACCF918-2D20-4632-B4B1-FE05BF416927}" type="presOf" srcId="{E5B92530-DFF8-4DF1-89F9-264369E07FCF}" destId="{428C8B44-8629-45C1-BB88-0CD886680D7A}" srcOrd="0" destOrd="0" presId="urn:microsoft.com/office/officeart/2005/8/layout/radial4"/>
    <dgm:cxn modelId="{40023986-BFFD-43E3-9169-3FA42168DBFE}" srcId="{2017568F-C209-4CF7-9FA2-9E0BA6F4B07B}" destId="{26B1FA41-8AEE-4902-895B-BAB95FEED909}" srcOrd="7" destOrd="0" parTransId="{7EDAF592-A92A-4DAE-BBAB-E9B778B24402}" sibTransId="{F00A4B52-2E5E-4A06-8FCC-8E28E3D1F35A}"/>
    <dgm:cxn modelId="{1812E244-F987-4149-8F63-242F6AF4544B}" srcId="{2017568F-C209-4CF7-9FA2-9E0BA6F4B07B}" destId="{6BD0D402-406B-4A6C-BB01-3635AE041DFC}" srcOrd="3" destOrd="0" parTransId="{4054B02A-DA72-4E9A-BB86-78931E4C8C94}" sibTransId="{93ABC71A-37D2-43A5-8B21-6D23BEF90BBA}"/>
    <dgm:cxn modelId="{49DF0352-BC46-4BFA-BDBE-95B852E6D2B3}" srcId="{618CCDF6-D65E-4AA5-A02C-32320B13B456}" destId="{E5B92530-DFF8-4DF1-89F9-264369E07FCF}" srcOrd="1" destOrd="0" parTransId="{DFBB6D21-73E3-4A99-9503-9AE76F0D7B6C}" sibTransId="{90360FF1-93C8-40C6-A97C-D84D870732C2}"/>
    <dgm:cxn modelId="{1B8F1BB0-6D80-4CD8-8D14-D04B90B92449}" type="presOf" srcId="{278F72EE-D206-474C-B85E-8EE56605AB04}" destId="{9E2054D8-B2A5-41D3-A3E2-DA1FE25063D1}" srcOrd="0" destOrd="0" presId="urn:microsoft.com/office/officeart/2005/8/layout/radial4"/>
    <dgm:cxn modelId="{2757B38A-192C-4C92-95E7-094863C3363B}" type="presOf" srcId="{DFBB6D21-73E3-4A99-9503-9AE76F0D7B6C}" destId="{29726F8A-B31C-4730-BC73-3D0151053903}" srcOrd="0" destOrd="0" presId="urn:microsoft.com/office/officeart/2005/8/layout/radial4"/>
    <dgm:cxn modelId="{8C9A3C42-3F08-432E-923F-F40E9A9C381D}" srcId="{2017568F-C209-4CF7-9FA2-9E0BA6F4B07B}" destId="{A067C1B1-5EDC-4191-9C8F-573C3F50518D}" srcOrd="1" destOrd="0" parTransId="{2A0FC0EC-19AD-4221-8AA1-041C565F5F4D}" sibTransId="{C43D40C2-42FE-42B8-9B8C-93480406D70D}"/>
    <dgm:cxn modelId="{B27B1311-EE2C-48A3-9E15-2EAB96834DDA}" srcId="{2017568F-C209-4CF7-9FA2-9E0BA6F4B07B}" destId="{89D9FE3C-8541-4FE2-9214-F83D0D6631B5}" srcOrd="5" destOrd="0" parTransId="{8AA74F22-8984-4484-927A-502EF0CECF7B}" sibTransId="{0A65545D-A190-4359-AC5F-F2217A1915B2}"/>
    <dgm:cxn modelId="{2CA91274-6B63-4040-ACAC-9A44025BB38A}" srcId="{2017568F-C209-4CF7-9FA2-9E0BA6F4B07B}" destId="{800D6780-E19B-40A5-A35A-07D82F73FAEC}" srcOrd="6" destOrd="0" parTransId="{B2CA04AF-D834-4373-B74E-3843B4C11140}" sibTransId="{401E91A5-62D6-4642-B89E-5FA5D77C6227}"/>
    <dgm:cxn modelId="{A12DC0D4-CCA8-4769-A697-9E4F76BF8FC5}" srcId="{2017568F-C209-4CF7-9FA2-9E0BA6F4B07B}" destId="{264F8746-02E8-4F6F-86EC-938EAED628FE}" srcOrd="4" destOrd="0" parTransId="{781DA6E1-850D-455C-B71A-03BC585D3E94}" sibTransId="{FE805F19-2D1A-4538-845E-FA7DA2DA3400}"/>
    <dgm:cxn modelId="{B1109BC1-1D13-4647-B104-3BB786018544}" type="presOf" srcId="{3D7672E0-B9C9-49DF-8641-B3E66ECCF73A}" destId="{B2D35087-3670-4EC1-9589-B0AA74592C86}" srcOrd="0" destOrd="0" presId="urn:microsoft.com/office/officeart/2005/8/layout/radial4"/>
    <dgm:cxn modelId="{28CCCF29-0C9B-4C5B-9437-E1F4A613D49A}" type="presOf" srcId="{2017568F-C209-4CF7-9FA2-9E0BA6F4B07B}" destId="{05C95E05-555D-4664-A439-B12FD68BEC62}"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4109C603-4B30-4FD5-A255-428E431F18EE}" type="presOf" srcId="{618CCDF6-D65E-4AA5-A02C-32320B13B456}" destId="{3682EEF5-EA07-443B-8C53-7A89BE8AA9D8}" srcOrd="0" destOrd="0" presId="urn:microsoft.com/office/officeart/2005/8/layout/radial4"/>
    <dgm:cxn modelId="{52038951-0D71-4796-9085-4C6A2099458D}" type="presOf" srcId="{6D66561B-3F29-4531-A959-5AD48C8762F9}" destId="{92EB9E1B-D4AE-4BEF-BE62-5EF6FE7817ED}" srcOrd="0" destOrd="0" presId="urn:microsoft.com/office/officeart/2005/8/layout/radial4"/>
    <dgm:cxn modelId="{37EB9854-806D-48F3-9CE3-C80055535E9A}" type="presOf" srcId="{20C9F67A-01D5-4AFE-8159-8444B7BA2843}" destId="{07427535-B401-4B7B-8286-FFCE99F6B348}" srcOrd="0" destOrd="0" presId="urn:microsoft.com/office/officeart/2005/8/layout/radial4"/>
    <dgm:cxn modelId="{E946DCE0-4889-4EF9-9F37-9D55894A82F6}" srcId="{2017568F-C209-4CF7-9FA2-9E0BA6F4B07B}" destId="{E7FD71A2-5997-4FAA-B685-CA56D91EF1EB}" srcOrd="2" destOrd="0" parTransId="{25EB1CFE-FDCD-405D-B2E0-B01254575D38}" sibTransId="{ED34472A-6F70-4EEE-ABC7-D676D51F603F}"/>
    <dgm:cxn modelId="{15D9589E-97D7-46DE-A157-A84EF1505EB9}" srcId="{618CCDF6-D65E-4AA5-A02C-32320B13B456}" destId="{6D66561B-3F29-4531-A959-5AD48C8762F9}" srcOrd="0" destOrd="0" parTransId="{278F72EE-D206-474C-B85E-8EE56605AB04}" sibTransId="{0EBC90B6-34EB-4084-A382-2159DD0C1A10}"/>
    <dgm:cxn modelId="{89FA335C-23E1-4BBA-AC6F-1447E63DBB7B}" srcId="{618CCDF6-D65E-4AA5-A02C-32320B13B456}" destId="{20C9F67A-01D5-4AFE-8159-8444B7BA2843}" srcOrd="2" destOrd="0" parTransId="{3D7672E0-B9C9-49DF-8641-B3E66ECCF73A}" sibTransId="{A6F063B3-91B2-4EB5-A277-6936843381BB}"/>
    <dgm:cxn modelId="{199478E3-B94F-4CED-97ED-141CC5A4C98F}" type="presParOf" srcId="{05C95E05-555D-4664-A439-B12FD68BEC62}" destId="{3682EEF5-EA07-443B-8C53-7A89BE8AA9D8}" srcOrd="0" destOrd="0" presId="urn:microsoft.com/office/officeart/2005/8/layout/radial4"/>
    <dgm:cxn modelId="{256B191F-CB49-430A-9A7B-C0736BE58500}" type="presParOf" srcId="{05C95E05-555D-4664-A439-B12FD68BEC62}" destId="{9E2054D8-B2A5-41D3-A3E2-DA1FE25063D1}" srcOrd="1" destOrd="0" presId="urn:microsoft.com/office/officeart/2005/8/layout/radial4"/>
    <dgm:cxn modelId="{0D7A04D9-7068-45EB-86BB-8ED270C3E1CC}" type="presParOf" srcId="{05C95E05-555D-4664-A439-B12FD68BEC62}" destId="{92EB9E1B-D4AE-4BEF-BE62-5EF6FE7817ED}" srcOrd="2" destOrd="0" presId="urn:microsoft.com/office/officeart/2005/8/layout/radial4"/>
    <dgm:cxn modelId="{C790C489-68E8-48AC-86F8-63BC61A50549}" type="presParOf" srcId="{05C95E05-555D-4664-A439-B12FD68BEC62}" destId="{29726F8A-B31C-4730-BC73-3D0151053903}" srcOrd="3" destOrd="0" presId="urn:microsoft.com/office/officeart/2005/8/layout/radial4"/>
    <dgm:cxn modelId="{CA303A08-396A-4C8A-A5D4-CA9808FC7130}" type="presParOf" srcId="{05C95E05-555D-4664-A439-B12FD68BEC62}" destId="{428C8B44-8629-45C1-BB88-0CD886680D7A}" srcOrd="4" destOrd="0" presId="urn:microsoft.com/office/officeart/2005/8/layout/radial4"/>
    <dgm:cxn modelId="{AF3CBFC8-E508-4B7B-A453-B59C532F88EB}" type="presParOf" srcId="{05C95E05-555D-4664-A439-B12FD68BEC62}" destId="{B2D35087-3670-4EC1-9589-B0AA74592C86}" srcOrd="5" destOrd="0" presId="urn:microsoft.com/office/officeart/2005/8/layout/radial4"/>
    <dgm:cxn modelId="{E9F19228-E527-40DA-B932-0D4CF1459792}" type="presParOf" srcId="{05C95E05-555D-4664-A439-B12FD68BEC62}" destId="{07427535-B401-4B7B-8286-FFCE99F6B348}"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DB5D9C-EC44-426A-9CCD-39B92E154E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4412F15C-C3D6-4AF7-BBDA-5F48C6C76D9D}">
      <dgm:prSet phldrT="[Текст]" custT="1"/>
      <dgm:spPr>
        <a:solidFill>
          <a:srgbClr val="FFC000"/>
        </a:solidFill>
      </dgm:spPr>
      <dgm:t>
        <a:bodyPr/>
        <a:lstStyle/>
        <a:p>
          <a:r>
            <a:rPr lang="ru-RU" sz="2000" dirty="0" smtClean="0">
              <a:solidFill>
                <a:schemeClr val="tx1"/>
              </a:solidFill>
            </a:rPr>
            <a:t>Партии либеральной ориентации</a:t>
          </a:r>
          <a:endParaRPr lang="ru-RU" sz="2000" dirty="0">
            <a:solidFill>
              <a:schemeClr val="tx1"/>
            </a:solidFill>
          </a:endParaRPr>
        </a:p>
      </dgm:t>
    </dgm:pt>
    <dgm:pt modelId="{7926B556-E5FE-4DC8-BCD0-1A989CCED445}" type="parTrans" cxnId="{4756E802-9D02-4372-89CD-66DE570E68C8}">
      <dgm:prSet/>
      <dgm:spPr/>
      <dgm:t>
        <a:bodyPr/>
        <a:lstStyle/>
        <a:p>
          <a:endParaRPr lang="ru-RU"/>
        </a:p>
      </dgm:t>
    </dgm:pt>
    <dgm:pt modelId="{8B01C760-DE63-4CD7-BC5F-9F3C079A577A}" type="sibTrans" cxnId="{4756E802-9D02-4372-89CD-66DE570E68C8}">
      <dgm:prSet/>
      <dgm:spPr/>
      <dgm:t>
        <a:bodyPr/>
        <a:lstStyle/>
        <a:p>
          <a:endParaRPr lang="ru-RU"/>
        </a:p>
      </dgm:t>
    </dgm:pt>
    <dgm:pt modelId="{6B8CB863-D6FF-4359-8E7A-E18C778BF0B5}">
      <dgm:prSet phldrT="[Текст]" custT="1"/>
      <dgm:spPr>
        <a:solidFill>
          <a:srgbClr val="FFC000"/>
        </a:solidFill>
      </dgm:spPr>
      <dgm:t>
        <a:bodyPr/>
        <a:lstStyle/>
        <a:p>
          <a:r>
            <a:rPr lang="ru-RU" sz="2000" dirty="0" smtClean="0">
              <a:solidFill>
                <a:schemeClr val="tx1"/>
              </a:solidFill>
            </a:rPr>
            <a:t>Партии социально-либеральной ориентации</a:t>
          </a:r>
          <a:endParaRPr lang="ru-RU" sz="2000" dirty="0">
            <a:solidFill>
              <a:schemeClr val="tx1"/>
            </a:solidFill>
          </a:endParaRPr>
        </a:p>
      </dgm:t>
    </dgm:pt>
    <dgm:pt modelId="{95092BB0-3542-4E9B-BC4E-91E9F58F45B8}" type="parTrans" cxnId="{92E2A3ED-E1A3-459C-81D8-9DA913A4DBD3}">
      <dgm:prSet/>
      <dgm:spPr/>
      <dgm:t>
        <a:bodyPr/>
        <a:lstStyle/>
        <a:p>
          <a:endParaRPr lang="ru-RU"/>
        </a:p>
      </dgm:t>
    </dgm:pt>
    <dgm:pt modelId="{5BD733C7-FB65-4EF0-AC7D-6D5BFB368881}" type="sibTrans" cxnId="{92E2A3ED-E1A3-459C-81D8-9DA913A4DBD3}">
      <dgm:prSet/>
      <dgm:spPr/>
      <dgm:t>
        <a:bodyPr/>
        <a:lstStyle/>
        <a:p>
          <a:endParaRPr lang="ru-RU"/>
        </a:p>
      </dgm:t>
    </dgm:pt>
    <dgm:pt modelId="{CC638D59-F06D-405B-A24F-3A0B2305E592}">
      <dgm:prSet phldrT="[Текст]" custT="1"/>
      <dgm:spPr>
        <a:solidFill>
          <a:srgbClr val="FFC000"/>
        </a:solidFill>
      </dgm:spPr>
      <dgm:t>
        <a:bodyPr/>
        <a:lstStyle/>
        <a:p>
          <a:r>
            <a:rPr lang="ru-RU" sz="2000" dirty="0" smtClean="0">
              <a:solidFill>
                <a:schemeClr val="tx1"/>
              </a:solidFill>
            </a:rPr>
            <a:t>Партии социал-демократической ориентации</a:t>
          </a:r>
          <a:endParaRPr lang="ru-RU" sz="2000" dirty="0">
            <a:solidFill>
              <a:schemeClr val="tx1"/>
            </a:solidFill>
          </a:endParaRPr>
        </a:p>
      </dgm:t>
    </dgm:pt>
    <dgm:pt modelId="{6CFF1C14-789C-4BAB-BADC-ECE4B45167C6}" type="parTrans" cxnId="{9B889AD7-86F2-4DCE-AF5D-B1AC9621C200}">
      <dgm:prSet/>
      <dgm:spPr/>
      <dgm:t>
        <a:bodyPr/>
        <a:lstStyle/>
        <a:p>
          <a:endParaRPr lang="ru-RU"/>
        </a:p>
      </dgm:t>
    </dgm:pt>
    <dgm:pt modelId="{68BCCADF-DDE5-4E59-BD2B-1E4B10CDD886}" type="sibTrans" cxnId="{9B889AD7-86F2-4DCE-AF5D-B1AC9621C200}">
      <dgm:prSet/>
      <dgm:spPr/>
      <dgm:t>
        <a:bodyPr/>
        <a:lstStyle/>
        <a:p>
          <a:endParaRPr lang="ru-RU"/>
        </a:p>
      </dgm:t>
    </dgm:pt>
    <dgm:pt modelId="{75991DD8-DA80-48DE-BE71-58400A264491}">
      <dgm:prSet phldrT="[Текст]" custT="1"/>
      <dgm:spPr>
        <a:solidFill>
          <a:srgbClr val="FFC000"/>
        </a:solidFill>
      </dgm:spPr>
      <dgm:t>
        <a:bodyPr/>
        <a:lstStyle/>
        <a:p>
          <a:r>
            <a:rPr lang="ru-RU" sz="2000" dirty="0" smtClean="0">
              <a:solidFill>
                <a:schemeClr val="tx1"/>
              </a:solidFill>
            </a:rPr>
            <a:t>Партии коммунистической ориентации</a:t>
          </a:r>
          <a:endParaRPr lang="ru-RU" sz="2000" dirty="0">
            <a:solidFill>
              <a:schemeClr val="tx1"/>
            </a:solidFill>
          </a:endParaRPr>
        </a:p>
      </dgm:t>
    </dgm:pt>
    <dgm:pt modelId="{B19CC144-F4FB-4EBD-94E9-94BB486C56C3}" type="parTrans" cxnId="{87522959-E0C4-42DB-8D71-075675BC4036}">
      <dgm:prSet/>
      <dgm:spPr/>
      <dgm:t>
        <a:bodyPr/>
        <a:lstStyle/>
        <a:p>
          <a:endParaRPr lang="ru-RU"/>
        </a:p>
      </dgm:t>
    </dgm:pt>
    <dgm:pt modelId="{81591390-449C-490B-BAE4-9465754AA4AA}" type="sibTrans" cxnId="{87522959-E0C4-42DB-8D71-075675BC4036}">
      <dgm:prSet/>
      <dgm:spPr/>
      <dgm:t>
        <a:bodyPr/>
        <a:lstStyle/>
        <a:p>
          <a:endParaRPr lang="ru-RU"/>
        </a:p>
      </dgm:t>
    </dgm:pt>
    <dgm:pt modelId="{ACEFC9CF-4A34-4606-9C64-96E4F43432E5}">
      <dgm:prSet phldrT="[Текст]" custT="1"/>
      <dgm:spPr>
        <a:solidFill>
          <a:srgbClr val="FFC000"/>
        </a:solidFill>
      </dgm:spPr>
      <dgm:t>
        <a:bodyPr/>
        <a:lstStyle/>
        <a:p>
          <a:r>
            <a:rPr lang="ru-RU" sz="2000" dirty="0" smtClean="0">
              <a:solidFill>
                <a:schemeClr val="tx1"/>
              </a:solidFill>
            </a:rPr>
            <a:t>Леворадикальные партии</a:t>
          </a:r>
          <a:endParaRPr lang="ru-RU" sz="2000" dirty="0">
            <a:solidFill>
              <a:schemeClr val="tx1"/>
            </a:solidFill>
          </a:endParaRPr>
        </a:p>
      </dgm:t>
    </dgm:pt>
    <dgm:pt modelId="{0753B60A-0326-4763-8AA4-8D1E504EB081}" type="parTrans" cxnId="{47BBC281-2DEC-4D6C-BC24-19DE1D53DFD3}">
      <dgm:prSet/>
      <dgm:spPr/>
      <dgm:t>
        <a:bodyPr/>
        <a:lstStyle/>
        <a:p>
          <a:endParaRPr lang="ru-RU"/>
        </a:p>
      </dgm:t>
    </dgm:pt>
    <dgm:pt modelId="{E3D00B1E-E08A-4C57-92A6-43883FC61016}" type="sibTrans" cxnId="{47BBC281-2DEC-4D6C-BC24-19DE1D53DFD3}">
      <dgm:prSet/>
      <dgm:spPr/>
      <dgm:t>
        <a:bodyPr/>
        <a:lstStyle/>
        <a:p>
          <a:endParaRPr lang="ru-RU"/>
        </a:p>
      </dgm:t>
    </dgm:pt>
    <dgm:pt modelId="{A68942B0-2E95-4325-A42C-2A4F909CE130}">
      <dgm:prSet phldrT="[Текст]" custT="1"/>
      <dgm:spPr>
        <a:solidFill>
          <a:srgbClr val="FFC000"/>
        </a:solidFill>
      </dgm:spPr>
      <dgm:t>
        <a:bodyPr/>
        <a:lstStyle/>
        <a:p>
          <a:r>
            <a:rPr lang="ru-RU" sz="2000" dirty="0" smtClean="0">
              <a:solidFill>
                <a:schemeClr val="tx1"/>
              </a:solidFill>
            </a:rPr>
            <a:t>Партии национал-патриотической ориентации</a:t>
          </a:r>
          <a:endParaRPr lang="ru-RU" sz="2000" dirty="0">
            <a:solidFill>
              <a:schemeClr val="tx1"/>
            </a:solidFill>
          </a:endParaRPr>
        </a:p>
      </dgm:t>
    </dgm:pt>
    <dgm:pt modelId="{20E423B1-2C46-40C5-9E6A-33DAFD7CE789}" type="parTrans" cxnId="{41882EC7-9708-47BE-89EF-2ACBF561C5D6}">
      <dgm:prSet/>
      <dgm:spPr/>
      <dgm:t>
        <a:bodyPr/>
        <a:lstStyle/>
        <a:p>
          <a:endParaRPr lang="ru-RU"/>
        </a:p>
      </dgm:t>
    </dgm:pt>
    <dgm:pt modelId="{CB2168CC-0B04-4862-B2D1-26ABF2936632}" type="sibTrans" cxnId="{41882EC7-9708-47BE-89EF-2ACBF561C5D6}">
      <dgm:prSet/>
      <dgm:spPr/>
      <dgm:t>
        <a:bodyPr/>
        <a:lstStyle/>
        <a:p>
          <a:endParaRPr lang="ru-RU"/>
        </a:p>
      </dgm:t>
    </dgm:pt>
    <dgm:pt modelId="{F97D73EB-845D-4D0F-8C40-E392260BD4ED}" type="pres">
      <dgm:prSet presAssocID="{DBDB5D9C-EC44-426A-9CCD-39B92E154E09}" presName="linear" presStyleCnt="0">
        <dgm:presLayoutVars>
          <dgm:dir/>
          <dgm:animLvl val="lvl"/>
          <dgm:resizeHandles val="exact"/>
        </dgm:presLayoutVars>
      </dgm:prSet>
      <dgm:spPr/>
      <dgm:t>
        <a:bodyPr/>
        <a:lstStyle/>
        <a:p>
          <a:endParaRPr lang="ru-RU"/>
        </a:p>
      </dgm:t>
    </dgm:pt>
    <dgm:pt modelId="{36FE8969-6C0E-47DA-9588-7F8F389EBD3C}" type="pres">
      <dgm:prSet presAssocID="{4412F15C-C3D6-4AF7-BBDA-5F48C6C76D9D}" presName="parentLin" presStyleCnt="0"/>
      <dgm:spPr/>
    </dgm:pt>
    <dgm:pt modelId="{DDBD57F2-2901-47DC-AF43-7A77CAE0F0AB}" type="pres">
      <dgm:prSet presAssocID="{4412F15C-C3D6-4AF7-BBDA-5F48C6C76D9D}" presName="parentLeftMargin" presStyleLbl="node1" presStyleIdx="0" presStyleCnt="6"/>
      <dgm:spPr/>
      <dgm:t>
        <a:bodyPr/>
        <a:lstStyle/>
        <a:p>
          <a:endParaRPr lang="ru-RU"/>
        </a:p>
      </dgm:t>
    </dgm:pt>
    <dgm:pt modelId="{1BC937E0-4A8A-4E1F-9F39-C7F7ED7A5E65}" type="pres">
      <dgm:prSet presAssocID="{4412F15C-C3D6-4AF7-BBDA-5F48C6C76D9D}" presName="parentText" presStyleLbl="node1" presStyleIdx="0" presStyleCnt="6" custScaleX="140775">
        <dgm:presLayoutVars>
          <dgm:chMax val="0"/>
          <dgm:bulletEnabled val="1"/>
        </dgm:presLayoutVars>
      </dgm:prSet>
      <dgm:spPr/>
      <dgm:t>
        <a:bodyPr/>
        <a:lstStyle/>
        <a:p>
          <a:endParaRPr lang="ru-RU"/>
        </a:p>
      </dgm:t>
    </dgm:pt>
    <dgm:pt modelId="{F57AD577-28E8-4AE8-8158-E6B6CFE0C8A9}" type="pres">
      <dgm:prSet presAssocID="{4412F15C-C3D6-4AF7-BBDA-5F48C6C76D9D}" presName="negativeSpace" presStyleCnt="0"/>
      <dgm:spPr/>
    </dgm:pt>
    <dgm:pt modelId="{FBDAE7A2-F62B-4C73-B051-9D532736A07C}" type="pres">
      <dgm:prSet presAssocID="{4412F15C-C3D6-4AF7-BBDA-5F48C6C76D9D}" presName="childText" presStyleLbl="conFgAcc1" presStyleIdx="0" presStyleCnt="6">
        <dgm:presLayoutVars>
          <dgm:bulletEnabled val="1"/>
        </dgm:presLayoutVars>
      </dgm:prSet>
      <dgm:spPr/>
    </dgm:pt>
    <dgm:pt modelId="{DECDB20F-3FE2-494C-AC2D-7262FBE833D2}" type="pres">
      <dgm:prSet presAssocID="{8B01C760-DE63-4CD7-BC5F-9F3C079A577A}" presName="spaceBetweenRectangles" presStyleCnt="0"/>
      <dgm:spPr/>
    </dgm:pt>
    <dgm:pt modelId="{1F4FDEE5-D757-4D69-9373-FB86680EB13C}" type="pres">
      <dgm:prSet presAssocID="{6B8CB863-D6FF-4359-8E7A-E18C778BF0B5}" presName="parentLin" presStyleCnt="0"/>
      <dgm:spPr/>
    </dgm:pt>
    <dgm:pt modelId="{505877F8-C96F-4C95-B765-49C806A84774}" type="pres">
      <dgm:prSet presAssocID="{6B8CB863-D6FF-4359-8E7A-E18C778BF0B5}" presName="parentLeftMargin" presStyleLbl="node1" presStyleIdx="0" presStyleCnt="6"/>
      <dgm:spPr/>
      <dgm:t>
        <a:bodyPr/>
        <a:lstStyle/>
        <a:p>
          <a:endParaRPr lang="ru-RU"/>
        </a:p>
      </dgm:t>
    </dgm:pt>
    <dgm:pt modelId="{CB71A494-6370-4504-8767-CCF624833715}" type="pres">
      <dgm:prSet presAssocID="{6B8CB863-D6FF-4359-8E7A-E18C778BF0B5}" presName="parentText" presStyleLbl="node1" presStyleIdx="1" presStyleCnt="6" custScaleX="136364">
        <dgm:presLayoutVars>
          <dgm:chMax val="0"/>
          <dgm:bulletEnabled val="1"/>
        </dgm:presLayoutVars>
      </dgm:prSet>
      <dgm:spPr/>
      <dgm:t>
        <a:bodyPr/>
        <a:lstStyle/>
        <a:p>
          <a:endParaRPr lang="ru-RU"/>
        </a:p>
      </dgm:t>
    </dgm:pt>
    <dgm:pt modelId="{5A08060B-72E8-400E-A7E9-712CC789FE17}" type="pres">
      <dgm:prSet presAssocID="{6B8CB863-D6FF-4359-8E7A-E18C778BF0B5}" presName="negativeSpace" presStyleCnt="0"/>
      <dgm:spPr/>
    </dgm:pt>
    <dgm:pt modelId="{D474DCDD-4482-42BD-B7B8-CD28357F6995}" type="pres">
      <dgm:prSet presAssocID="{6B8CB863-D6FF-4359-8E7A-E18C778BF0B5}" presName="childText" presStyleLbl="conFgAcc1" presStyleIdx="1" presStyleCnt="6">
        <dgm:presLayoutVars>
          <dgm:bulletEnabled val="1"/>
        </dgm:presLayoutVars>
      </dgm:prSet>
      <dgm:spPr/>
    </dgm:pt>
    <dgm:pt modelId="{A0F2BC15-795F-48E7-BD25-5E62C2642153}" type="pres">
      <dgm:prSet presAssocID="{5BD733C7-FB65-4EF0-AC7D-6D5BFB368881}" presName="spaceBetweenRectangles" presStyleCnt="0"/>
      <dgm:spPr/>
    </dgm:pt>
    <dgm:pt modelId="{F698CD53-CDEE-4270-AFD9-F317B3C5E990}" type="pres">
      <dgm:prSet presAssocID="{CC638D59-F06D-405B-A24F-3A0B2305E592}" presName="parentLin" presStyleCnt="0"/>
      <dgm:spPr/>
    </dgm:pt>
    <dgm:pt modelId="{94CD6B79-5F4D-406F-ADB8-77A93C1D8487}" type="pres">
      <dgm:prSet presAssocID="{CC638D59-F06D-405B-A24F-3A0B2305E592}" presName="parentLeftMargin" presStyleLbl="node1" presStyleIdx="1" presStyleCnt="6"/>
      <dgm:spPr/>
      <dgm:t>
        <a:bodyPr/>
        <a:lstStyle/>
        <a:p>
          <a:endParaRPr lang="ru-RU"/>
        </a:p>
      </dgm:t>
    </dgm:pt>
    <dgm:pt modelId="{100961F5-2364-4481-9E60-E4F2801E879F}" type="pres">
      <dgm:prSet presAssocID="{CC638D59-F06D-405B-A24F-3A0B2305E592}" presName="parentText" presStyleLbl="node1" presStyleIdx="2" presStyleCnt="6" custScaleX="140775">
        <dgm:presLayoutVars>
          <dgm:chMax val="0"/>
          <dgm:bulletEnabled val="1"/>
        </dgm:presLayoutVars>
      </dgm:prSet>
      <dgm:spPr/>
      <dgm:t>
        <a:bodyPr/>
        <a:lstStyle/>
        <a:p>
          <a:endParaRPr lang="ru-RU"/>
        </a:p>
      </dgm:t>
    </dgm:pt>
    <dgm:pt modelId="{26D69A67-F807-4F5C-9E15-9BF5816ABA99}" type="pres">
      <dgm:prSet presAssocID="{CC638D59-F06D-405B-A24F-3A0B2305E592}" presName="negativeSpace" presStyleCnt="0"/>
      <dgm:spPr/>
    </dgm:pt>
    <dgm:pt modelId="{E5A3C5C7-ACF9-42B4-A312-ECCDA023A183}" type="pres">
      <dgm:prSet presAssocID="{CC638D59-F06D-405B-A24F-3A0B2305E592}" presName="childText" presStyleLbl="conFgAcc1" presStyleIdx="2" presStyleCnt="6">
        <dgm:presLayoutVars>
          <dgm:bulletEnabled val="1"/>
        </dgm:presLayoutVars>
      </dgm:prSet>
      <dgm:spPr/>
    </dgm:pt>
    <dgm:pt modelId="{DF441427-83FB-402E-AEEE-6AA713DE6902}" type="pres">
      <dgm:prSet presAssocID="{68BCCADF-DDE5-4E59-BD2B-1E4B10CDD886}" presName="spaceBetweenRectangles" presStyleCnt="0"/>
      <dgm:spPr/>
    </dgm:pt>
    <dgm:pt modelId="{CA4A00B2-D23F-4D4B-B084-0CE73CFED946}" type="pres">
      <dgm:prSet presAssocID="{75991DD8-DA80-48DE-BE71-58400A264491}" presName="parentLin" presStyleCnt="0"/>
      <dgm:spPr/>
    </dgm:pt>
    <dgm:pt modelId="{2075492C-B9F1-4D45-ADC6-ACBF5C3D0411}" type="pres">
      <dgm:prSet presAssocID="{75991DD8-DA80-48DE-BE71-58400A264491}" presName="parentLeftMargin" presStyleLbl="node1" presStyleIdx="2" presStyleCnt="6"/>
      <dgm:spPr/>
      <dgm:t>
        <a:bodyPr/>
        <a:lstStyle/>
        <a:p>
          <a:endParaRPr lang="ru-RU"/>
        </a:p>
      </dgm:t>
    </dgm:pt>
    <dgm:pt modelId="{5B27E9D9-FC67-4802-83E2-B926668309F4}" type="pres">
      <dgm:prSet presAssocID="{75991DD8-DA80-48DE-BE71-58400A264491}" presName="parentText" presStyleLbl="node1" presStyleIdx="3" presStyleCnt="6" custScaleX="137304">
        <dgm:presLayoutVars>
          <dgm:chMax val="0"/>
          <dgm:bulletEnabled val="1"/>
        </dgm:presLayoutVars>
      </dgm:prSet>
      <dgm:spPr/>
      <dgm:t>
        <a:bodyPr/>
        <a:lstStyle/>
        <a:p>
          <a:endParaRPr lang="ru-RU"/>
        </a:p>
      </dgm:t>
    </dgm:pt>
    <dgm:pt modelId="{AB3268DA-47D1-4068-B577-3B27020BB0D4}" type="pres">
      <dgm:prSet presAssocID="{75991DD8-DA80-48DE-BE71-58400A264491}" presName="negativeSpace" presStyleCnt="0"/>
      <dgm:spPr/>
    </dgm:pt>
    <dgm:pt modelId="{F936A3CC-3879-41C0-BBF8-383FEF40F2C0}" type="pres">
      <dgm:prSet presAssocID="{75991DD8-DA80-48DE-BE71-58400A264491}" presName="childText" presStyleLbl="conFgAcc1" presStyleIdx="3" presStyleCnt="6">
        <dgm:presLayoutVars>
          <dgm:bulletEnabled val="1"/>
        </dgm:presLayoutVars>
      </dgm:prSet>
      <dgm:spPr/>
    </dgm:pt>
    <dgm:pt modelId="{705424A0-A8D2-48D6-85DB-915F28EBE496}" type="pres">
      <dgm:prSet presAssocID="{81591390-449C-490B-BAE4-9465754AA4AA}" presName="spaceBetweenRectangles" presStyleCnt="0"/>
      <dgm:spPr/>
    </dgm:pt>
    <dgm:pt modelId="{A0E0C5E5-4EEA-4FD4-901F-F62D0AB2AD87}" type="pres">
      <dgm:prSet presAssocID="{ACEFC9CF-4A34-4606-9C64-96E4F43432E5}" presName="parentLin" presStyleCnt="0"/>
      <dgm:spPr/>
    </dgm:pt>
    <dgm:pt modelId="{018B18AF-3840-4F26-ADEE-4D0CADCA6BB9}" type="pres">
      <dgm:prSet presAssocID="{ACEFC9CF-4A34-4606-9C64-96E4F43432E5}" presName="parentLeftMargin" presStyleLbl="node1" presStyleIdx="3" presStyleCnt="6"/>
      <dgm:spPr/>
      <dgm:t>
        <a:bodyPr/>
        <a:lstStyle/>
        <a:p>
          <a:endParaRPr lang="ru-RU"/>
        </a:p>
      </dgm:t>
    </dgm:pt>
    <dgm:pt modelId="{8BE181A5-77EA-40A5-AD83-D4929CFD7F53}" type="pres">
      <dgm:prSet presAssocID="{ACEFC9CF-4A34-4606-9C64-96E4F43432E5}" presName="parentText" presStyleLbl="node1" presStyleIdx="4" presStyleCnt="6" custScaleX="140775">
        <dgm:presLayoutVars>
          <dgm:chMax val="0"/>
          <dgm:bulletEnabled val="1"/>
        </dgm:presLayoutVars>
      </dgm:prSet>
      <dgm:spPr/>
      <dgm:t>
        <a:bodyPr/>
        <a:lstStyle/>
        <a:p>
          <a:endParaRPr lang="ru-RU"/>
        </a:p>
      </dgm:t>
    </dgm:pt>
    <dgm:pt modelId="{B81413B8-8570-4C6A-A486-621CF17F1F8F}" type="pres">
      <dgm:prSet presAssocID="{ACEFC9CF-4A34-4606-9C64-96E4F43432E5}" presName="negativeSpace" presStyleCnt="0"/>
      <dgm:spPr/>
    </dgm:pt>
    <dgm:pt modelId="{8CDB28ED-E3F9-4F6B-857B-346F9BBB1B17}" type="pres">
      <dgm:prSet presAssocID="{ACEFC9CF-4A34-4606-9C64-96E4F43432E5}" presName="childText" presStyleLbl="conFgAcc1" presStyleIdx="4" presStyleCnt="6">
        <dgm:presLayoutVars>
          <dgm:bulletEnabled val="1"/>
        </dgm:presLayoutVars>
      </dgm:prSet>
      <dgm:spPr/>
    </dgm:pt>
    <dgm:pt modelId="{EC8FCAC3-323B-48EB-AD29-59EA5B6C5835}" type="pres">
      <dgm:prSet presAssocID="{E3D00B1E-E08A-4C57-92A6-43883FC61016}" presName="spaceBetweenRectangles" presStyleCnt="0"/>
      <dgm:spPr/>
    </dgm:pt>
    <dgm:pt modelId="{53CD58AF-BC79-48D7-92F2-9AD8170DA020}" type="pres">
      <dgm:prSet presAssocID="{A68942B0-2E95-4325-A42C-2A4F909CE130}" presName="parentLin" presStyleCnt="0"/>
      <dgm:spPr/>
    </dgm:pt>
    <dgm:pt modelId="{F1F3724F-5A73-4918-AAD8-05CCB51768F2}" type="pres">
      <dgm:prSet presAssocID="{A68942B0-2E95-4325-A42C-2A4F909CE130}" presName="parentLeftMargin" presStyleLbl="node1" presStyleIdx="4" presStyleCnt="6"/>
      <dgm:spPr/>
      <dgm:t>
        <a:bodyPr/>
        <a:lstStyle/>
        <a:p>
          <a:endParaRPr lang="ru-RU"/>
        </a:p>
      </dgm:t>
    </dgm:pt>
    <dgm:pt modelId="{3E58351E-ACC5-4934-AB3A-298EED5FD693}" type="pres">
      <dgm:prSet presAssocID="{A68942B0-2E95-4325-A42C-2A4F909CE130}" presName="parentText" presStyleLbl="node1" presStyleIdx="5" presStyleCnt="6" custScaleX="143503">
        <dgm:presLayoutVars>
          <dgm:chMax val="0"/>
          <dgm:bulletEnabled val="1"/>
        </dgm:presLayoutVars>
      </dgm:prSet>
      <dgm:spPr/>
      <dgm:t>
        <a:bodyPr/>
        <a:lstStyle/>
        <a:p>
          <a:endParaRPr lang="ru-RU"/>
        </a:p>
      </dgm:t>
    </dgm:pt>
    <dgm:pt modelId="{89B3E299-24FA-4576-9412-7E6A4B892809}" type="pres">
      <dgm:prSet presAssocID="{A68942B0-2E95-4325-A42C-2A4F909CE130}" presName="negativeSpace" presStyleCnt="0"/>
      <dgm:spPr/>
    </dgm:pt>
    <dgm:pt modelId="{C973E568-E0BC-4268-83E6-78A6218B369F}" type="pres">
      <dgm:prSet presAssocID="{A68942B0-2E95-4325-A42C-2A4F909CE130}" presName="childText" presStyleLbl="conFgAcc1" presStyleIdx="5" presStyleCnt="6">
        <dgm:presLayoutVars>
          <dgm:bulletEnabled val="1"/>
        </dgm:presLayoutVars>
      </dgm:prSet>
      <dgm:spPr/>
    </dgm:pt>
  </dgm:ptLst>
  <dgm:cxnLst>
    <dgm:cxn modelId="{2FB215F9-243F-4C8A-94D6-FFB73631AD59}" type="presOf" srcId="{ACEFC9CF-4A34-4606-9C64-96E4F43432E5}" destId="{018B18AF-3840-4F26-ADEE-4D0CADCA6BB9}" srcOrd="0" destOrd="0" presId="urn:microsoft.com/office/officeart/2005/8/layout/list1"/>
    <dgm:cxn modelId="{90469DDF-1A69-4688-9573-1FF28930119E}" type="presOf" srcId="{4412F15C-C3D6-4AF7-BBDA-5F48C6C76D9D}" destId="{1BC937E0-4A8A-4E1F-9F39-C7F7ED7A5E65}" srcOrd="1" destOrd="0" presId="urn:microsoft.com/office/officeart/2005/8/layout/list1"/>
    <dgm:cxn modelId="{92E2A3ED-E1A3-459C-81D8-9DA913A4DBD3}" srcId="{DBDB5D9C-EC44-426A-9CCD-39B92E154E09}" destId="{6B8CB863-D6FF-4359-8E7A-E18C778BF0B5}" srcOrd="1" destOrd="0" parTransId="{95092BB0-3542-4E9B-BC4E-91E9F58F45B8}" sibTransId="{5BD733C7-FB65-4EF0-AC7D-6D5BFB368881}"/>
    <dgm:cxn modelId="{1B376C65-D8D7-48C2-8883-09D6ACD3CDEA}" type="presOf" srcId="{75991DD8-DA80-48DE-BE71-58400A264491}" destId="{2075492C-B9F1-4D45-ADC6-ACBF5C3D0411}" srcOrd="0" destOrd="0" presId="urn:microsoft.com/office/officeart/2005/8/layout/list1"/>
    <dgm:cxn modelId="{FED7A6A3-9099-4BE2-A72E-DAE0DE5F13CB}" type="presOf" srcId="{6B8CB863-D6FF-4359-8E7A-E18C778BF0B5}" destId="{CB71A494-6370-4504-8767-CCF624833715}" srcOrd="1" destOrd="0" presId="urn:microsoft.com/office/officeart/2005/8/layout/list1"/>
    <dgm:cxn modelId="{0D66D7BF-1158-4A12-BCA5-E330F52B3B73}" type="presOf" srcId="{75991DD8-DA80-48DE-BE71-58400A264491}" destId="{5B27E9D9-FC67-4802-83E2-B926668309F4}" srcOrd="1" destOrd="0" presId="urn:microsoft.com/office/officeart/2005/8/layout/list1"/>
    <dgm:cxn modelId="{AB66AB93-D68D-4EA5-90AB-987056E7FE38}" type="presOf" srcId="{CC638D59-F06D-405B-A24F-3A0B2305E592}" destId="{94CD6B79-5F4D-406F-ADB8-77A93C1D8487}" srcOrd="0" destOrd="0" presId="urn:microsoft.com/office/officeart/2005/8/layout/list1"/>
    <dgm:cxn modelId="{87522959-E0C4-42DB-8D71-075675BC4036}" srcId="{DBDB5D9C-EC44-426A-9CCD-39B92E154E09}" destId="{75991DD8-DA80-48DE-BE71-58400A264491}" srcOrd="3" destOrd="0" parTransId="{B19CC144-F4FB-4EBD-94E9-94BB486C56C3}" sibTransId="{81591390-449C-490B-BAE4-9465754AA4AA}"/>
    <dgm:cxn modelId="{F0BA7C78-4EBA-4C49-B188-AD2808B1B736}" type="presOf" srcId="{4412F15C-C3D6-4AF7-BBDA-5F48C6C76D9D}" destId="{DDBD57F2-2901-47DC-AF43-7A77CAE0F0AB}" srcOrd="0" destOrd="0" presId="urn:microsoft.com/office/officeart/2005/8/layout/list1"/>
    <dgm:cxn modelId="{41882EC7-9708-47BE-89EF-2ACBF561C5D6}" srcId="{DBDB5D9C-EC44-426A-9CCD-39B92E154E09}" destId="{A68942B0-2E95-4325-A42C-2A4F909CE130}" srcOrd="5" destOrd="0" parTransId="{20E423B1-2C46-40C5-9E6A-33DAFD7CE789}" sibTransId="{CB2168CC-0B04-4862-B2D1-26ABF2936632}"/>
    <dgm:cxn modelId="{D9C582F6-548A-4191-AA03-02C63F9D0C17}" type="presOf" srcId="{CC638D59-F06D-405B-A24F-3A0B2305E592}" destId="{100961F5-2364-4481-9E60-E4F2801E879F}" srcOrd="1" destOrd="0" presId="urn:microsoft.com/office/officeart/2005/8/layout/list1"/>
    <dgm:cxn modelId="{9335EFF3-C122-4ED1-888B-EC05E69E73D9}" type="presOf" srcId="{A68942B0-2E95-4325-A42C-2A4F909CE130}" destId="{3E58351E-ACC5-4934-AB3A-298EED5FD693}" srcOrd="1" destOrd="0" presId="urn:microsoft.com/office/officeart/2005/8/layout/list1"/>
    <dgm:cxn modelId="{9B889AD7-86F2-4DCE-AF5D-B1AC9621C200}" srcId="{DBDB5D9C-EC44-426A-9CCD-39B92E154E09}" destId="{CC638D59-F06D-405B-A24F-3A0B2305E592}" srcOrd="2" destOrd="0" parTransId="{6CFF1C14-789C-4BAB-BADC-ECE4B45167C6}" sibTransId="{68BCCADF-DDE5-4E59-BD2B-1E4B10CDD886}"/>
    <dgm:cxn modelId="{6AE82FF4-9466-4CE0-840A-1EF2F3628844}" type="presOf" srcId="{A68942B0-2E95-4325-A42C-2A4F909CE130}" destId="{F1F3724F-5A73-4918-AAD8-05CCB51768F2}" srcOrd="0" destOrd="0" presId="urn:microsoft.com/office/officeart/2005/8/layout/list1"/>
    <dgm:cxn modelId="{19E8F803-C283-4BB4-A66D-C6295438E178}" type="presOf" srcId="{DBDB5D9C-EC44-426A-9CCD-39B92E154E09}" destId="{F97D73EB-845D-4D0F-8C40-E392260BD4ED}" srcOrd="0" destOrd="0" presId="urn:microsoft.com/office/officeart/2005/8/layout/list1"/>
    <dgm:cxn modelId="{4756E802-9D02-4372-89CD-66DE570E68C8}" srcId="{DBDB5D9C-EC44-426A-9CCD-39B92E154E09}" destId="{4412F15C-C3D6-4AF7-BBDA-5F48C6C76D9D}" srcOrd="0" destOrd="0" parTransId="{7926B556-E5FE-4DC8-BCD0-1A989CCED445}" sibTransId="{8B01C760-DE63-4CD7-BC5F-9F3C079A577A}"/>
    <dgm:cxn modelId="{47BBC281-2DEC-4D6C-BC24-19DE1D53DFD3}" srcId="{DBDB5D9C-EC44-426A-9CCD-39B92E154E09}" destId="{ACEFC9CF-4A34-4606-9C64-96E4F43432E5}" srcOrd="4" destOrd="0" parTransId="{0753B60A-0326-4763-8AA4-8D1E504EB081}" sibTransId="{E3D00B1E-E08A-4C57-92A6-43883FC61016}"/>
    <dgm:cxn modelId="{036D524E-5BE8-46D6-9F4B-FDF028A0099C}" type="presOf" srcId="{6B8CB863-D6FF-4359-8E7A-E18C778BF0B5}" destId="{505877F8-C96F-4C95-B765-49C806A84774}" srcOrd="0" destOrd="0" presId="urn:microsoft.com/office/officeart/2005/8/layout/list1"/>
    <dgm:cxn modelId="{B66143D9-642E-4697-B4E3-C1C3A544D9DC}" type="presOf" srcId="{ACEFC9CF-4A34-4606-9C64-96E4F43432E5}" destId="{8BE181A5-77EA-40A5-AD83-D4929CFD7F53}" srcOrd="1" destOrd="0" presId="urn:microsoft.com/office/officeart/2005/8/layout/list1"/>
    <dgm:cxn modelId="{45844F07-0F65-4BD9-AE59-8B133CE80A0F}" type="presParOf" srcId="{F97D73EB-845D-4D0F-8C40-E392260BD4ED}" destId="{36FE8969-6C0E-47DA-9588-7F8F389EBD3C}" srcOrd="0" destOrd="0" presId="urn:microsoft.com/office/officeart/2005/8/layout/list1"/>
    <dgm:cxn modelId="{37E0B9E1-4F4E-49F9-8528-4B351D414B88}" type="presParOf" srcId="{36FE8969-6C0E-47DA-9588-7F8F389EBD3C}" destId="{DDBD57F2-2901-47DC-AF43-7A77CAE0F0AB}" srcOrd="0" destOrd="0" presId="urn:microsoft.com/office/officeart/2005/8/layout/list1"/>
    <dgm:cxn modelId="{0A0C7BEC-2B92-417D-86E7-7FCF48691000}" type="presParOf" srcId="{36FE8969-6C0E-47DA-9588-7F8F389EBD3C}" destId="{1BC937E0-4A8A-4E1F-9F39-C7F7ED7A5E65}" srcOrd="1" destOrd="0" presId="urn:microsoft.com/office/officeart/2005/8/layout/list1"/>
    <dgm:cxn modelId="{5EE22D7F-539D-4766-AFF7-A8F6067200A0}" type="presParOf" srcId="{F97D73EB-845D-4D0F-8C40-E392260BD4ED}" destId="{F57AD577-28E8-4AE8-8158-E6B6CFE0C8A9}" srcOrd="1" destOrd="0" presId="urn:microsoft.com/office/officeart/2005/8/layout/list1"/>
    <dgm:cxn modelId="{6F827035-822C-4587-832D-B15C26B8DCF3}" type="presParOf" srcId="{F97D73EB-845D-4D0F-8C40-E392260BD4ED}" destId="{FBDAE7A2-F62B-4C73-B051-9D532736A07C}" srcOrd="2" destOrd="0" presId="urn:microsoft.com/office/officeart/2005/8/layout/list1"/>
    <dgm:cxn modelId="{AF93BF37-58A4-4F67-A91D-54A7040831F3}" type="presParOf" srcId="{F97D73EB-845D-4D0F-8C40-E392260BD4ED}" destId="{DECDB20F-3FE2-494C-AC2D-7262FBE833D2}" srcOrd="3" destOrd="0" presId="urn:microsoft.com/office/officeart/2005/8/layout/list1"/>
    <dgm:cxn modelId="{E1591D88-7E36-400A-A8C5-04F1A09EA715}" type="presParOf" srcId="{F97D73EB-845D-4D0F-8C40-E392260BD4ED}" destId="{1F4FDEE5-D757-4D69-9373-FB86680EB13C}" srcOrd="4" destOrd="0" presId="urn:microsoft.com/office/officeart/2005/8/layout/list1"/>
    <dgm:cxn modelId="{197808B0-13F7-4F0A-942B-15F61A6821C0}" type="presParOf" srcId="{1F4FDEE5-D757-4D69-9373-FB86680EB13C}" destId="{505877F8-C96F-4C95-B765-49C806A84774}" srcOrd="0" destOrd="0" presId="urn:microsoft.com/office/officeart/2005/8/layout/list1"/>
    <dgm:cxn modelId="{F725E0C9-FB7C-4950-93AF-853C38D599FB}" type="presParOf" srcId="{1F4FDEE5-D757-4D69-9373-FB86680EB13C}" destId="{CB71A494-6370-4504-8767-CCF624833715}" srcOrd="1" destOrd="0" presId="urn:microsoft.com/office/officeart/2005/8/layout/list1"/>
    <dgm:cxn modelId="{96D61A6E-8949-4D9D-8977-22A8262B836D}" type="presParOf" srcId="{F97D73EB-845D-4D0F-8C40-E392260BD4ED}" destId="{5A08060B-72E8-400E-A7E9-712CC789FE17}" srcOrd="5" destOrd="0" presId="urn:microsoft.com/office/officeart/2005/8/layout/list1"/>
    <dgm:cxn modelId="{49305709-6C04-4F5F-97B6-659D90D75763}" type="presParOf" srcId="{F97D73EB-845D-4D0F-8C40-E392260BD4ED}" destId="{D474DCDD-4482-42BD-B7B8-CD28357F6995}" srcOrd="6" destOrd="0" presId="urn:microsoft.com/office/officeart/2005/8/layout/list1"/>
    <dgm:cxn modelId="{72F5CC90-93A3-4AD5-ABD0-B0674B793DE7}" type="presParOf" srcId="{F97D73EB-845D-4D0F-8C40-E392260BD4ED}" destId="{A0F2BC15-795F-48E7-BD25-5E62C2642153}" srcOrd="7" destOrd="0" presId="urn:microsoft.com/office/officeart/2005/8/layout/list1"/>
    <dgm:cxn modelId="{B7BFBEAE-2010-4001-A5D7-C0745F863BA9}" type="presParOf" srcId="{F97D73EB-845D-4D0F-8C40-E392260BD4ED}" destId="{F698CD53-CDEE-4270-AFD9-F317B3C5E990}" srcOrd="8" destOrd="0" presId="urn:microsoft.com/office/officeart/2005/8/layout/list1"/>
    <dgm:cxn modelId="{C733FD0B-D4D0-4467-8D0D-41CF303605BE}" type="presParOf" srcId="{F698CD53-CDEE-4270-AFD9-F317B3C5E990}" destId="{94CD6B79-5F4D-406F-ADB8-77A93C1D8487}" srcOrd="0" destOrd="0" presId="urn:microsoft.com/office/officeart/2005/8/layout/list1"/>
    <dgm:cxn modelId="{BC12DAEE-3DFB-43AB-9C17-2E6D69010721}" type="presParOf" srcId="{F698CD53-CDEE-4270-AFD9-F317B3C5E990}" destId="{100961F5-2364-4481-9E60-E4F2801E879F}" srcOrd="1" destOrd="0" presId="urn:microsoft.com/office/officeart/2005/8/layout/list1"/>
    <dgm:cxn modelId="{567DA925-C6EA-4C43-8286-5B8058FC1B3B}" type="presParOf" srcId="{F97D73EB-845D-4D0F-8C40-E392260BD4ED}" destId="{26D69A67-F807-4F5C-9E15-9BF5816ABA99}" srcOrd="9" destOrd="0" presId="urn:microsoft.com/office/officeart/2005/8/layout/list1"/>
    <dgm:cxn modelId="{8C130069-02E5-41FD-9C57-F56813FEC61C}" type="presParOf" srcId="{F97D73EB-845D-4D0F-8C40-E392260BD4ED}" destId="{E5A3C5C7-ACF9-42B4-A312-ECCDA023A183}" srcOrd="10" destOrd="0" presId="urn:microsoft.com/office/officeart/2005/8/layout/list1"/>
    <dgm:cxn modelId="{E501A38A-3504-47D9-AA31-1FAC246E369A}" type="presParOf" srcId="{F97D73EB-845D-4D0F-8C40-E392260BD4ED}" destId="{DF441427-83FB-402E-AEEE-6AA713DE6902}" srcOrd="11" destOrd="0" presId="urn:microsoft.com/office/officeart/2005/8/layout/list1"/>
    <dgm:cxn modelId="{C1F8F15D-FFEC-45EE-88C5-1A27F2287B75}" type="presParOf" srcId="{F97D73EB-845D-4D0F-8C40-E392260BD4ED}" destId="{CA4A00B2-D23F-4D4B-B084-0CE73CFED946}" srcOrd="12" destOrd="0" presId="urn:microsoft.com/office/officeart/2005/8/layout/list1"/>
    <dgm:cxn modelId="{263FB3B4-05B8-4F7D-86E9-6242EDDC641B}" type="presParOf" srcId="{CA4A00B2-D23F-4D4B-B084-0CE73CFED946}" destId="{2075492C-B9F1-4D45-ADC6-ACBF5C3D0411}" srcOrd="0" destOrd="0" presId="urn:microsoft.com/office/officeart/2005/8/layout/list1"/>
    <dgm:cxn modelId="{FA164CC6-A6BC-4269-B577-8BCE860C5118}" type="presParOf" srcId="{CA4A00B2-D23F-4D4B-B084-0CE73CFED946}" destId="{5B27E9D9-FC67-4802-83E2-B926668309F4}" srcOrd="1" destOrd="0" presId="urn:microsoft.com/office/officeart/2005/8/layout/list1"/>
    <dgm:cxn modelId="{AA6FB33B-607C-4016-9ACE-7F7468628F5F}" type="presParOf" srcId="{F97D73EB-845D-4D0F-8C40-E392260BD4ED}" destId="{AB3268DA-47D1-4068-B577-3B27020BB0D4}" srcOrd="13" destOrd="0" presId="urn:microsoft.com/office/officeart/2005/8/layout/list1"/>
    <dgm:cxn modelId="{272CE791-7335-4DA2-AD3E-DBE4F655D0D4}" type="presParOf" srcId="{F97D73EB-845D-4D0F-8C40-E392260BD4ED}" destId="{F936A3CC-3879-41C0-BBF8-383FEF40F2C0}" srcOrd="14" destOrd="0" presId="urn:microsoft.com/office/officeart/2005/8/layout/list1"/>
    <dgm:cxn modelId="{3E2B20AE-3069-49AC-90CD-2DE585CC07C0}" type="presParOf" srcId="{F97D73EB-845D-4D0F-8C40-E392260BD4ED}" destId="{705424A0-A8D2-48D6-85DB-915F28EBE496}" srcOrd="15" destOrd="0" presId="urn:microsoft.com/office/officeart/2005/8/layout/list1"/>
    <dgm:cxn modelId="{189497FF-0268-4298-8794-E5A28B6CF164}" type="presParOf" srcId="{F97D73EB-845D-4D0F-8C40-E392260BD4ED}" destId="{A0E0C5E5-4EEA-4FD4-901F-F62D0AB2AD87}" srcOrd="16" destOrd="0" presId="urn:microsoft.com/office/officeart/2005/8/layout/list1"/>
    <dgm:cxn modelId="{99A9E4A3-B16A-41C5-A14E-C99EC96EF440}" type="presParOf" srcId="{A0E0C5E5-4EEA-4FD4-901F-F62D0AB2AD87}" destId="{018B18AF-3840-4F26-ADEE-4D0CADCA6BB9}" srcOrd="0" destOrd="0" presId="urn:microsoft.com/office/officeart/2005/8/layout/list1"/>
    <dgm:cxn modelId="{7BB1AD2D-508C-4305-BD9A-6B4D42A2A3E6}" type="presParOf" srcId="{A0E0C5E5-4EEA-4FD4-901F-F62D0AB2AD87}" destId="{8BE181A5-77EA-40A5-AD83-D4929CFD7F53}" srcOrd="1" destOrd="0" presId="urn:microsoft.com/office/officeart/2005/8/layout/list1"/>
    <dgm:cxn modelId="{EAB41A23-7CC9-41C4-B798-57438EA91529}" type="presParOf" srcId="{F97D73EB-845D-4D0F-8C40-E392260BD4ED}" destId="{B81413B8-8570-4C6A-A486-621CF17F1F8F}" srcOrd="17" destOrd="0" presId="urn:microsoft.com/office/officeart/2005/8/layout/list1"/>
    <dgm:cxn modelId="{45DB8C43-23CA-4336-AE2B-D01E19949BDE}" type="presParOf" srcId="{F97D73EB-845D-4D0F-8C40-E392260BD4ED}" destId="{8CDB28ED-E3F9-4F6B-857B-346F9BBB1B17}" srcOrd="18" destOrd="0" presId="urn:microsoft.com/office/officeart/2005/8/layout/list1"/>
    <dgm:cxn modelId="{A2F8BA96-84B9-45CC-B858-3D9465C53854}" type="presParOf" srcId="{F97D73EB-845D-4D0F-8C40-E392260BD4ED}" destId="{EC8FCAC3-323B-48EB-AD29-59EA5B6C5835}" srcOrd="19" destOrd="0" presId="urn:microsoft.com/office/officeart/2005/8/layout/list1"/>
    <dgm:cxn modelId="{6F7C3071-F0EE-4750-BA2B-D57D0A9BC185}" type="presParOf" srcId="{F97D73EB-845D-4D0F-8C40-E392260BD4ED}" destId="{53CD58AF-BC79-48D7-92F2-9AD8170DA020}" srcOrd="20" destOrd="0" presId="urn:microsoft.com/office/officeart/2005/8/layout/list1"/>
    <dgm:cxn modelId="{A833267B-17F0-4F6D-BBAA-64329737902E}" type="presParOf" srcId="{53CD58AF-BC79-48D7-92F2-9AD8170DA020}" destId="{F1F3724F-5A73-4918-AAD8-05CCB51768F2}" srcOrd="0" destOrd="0" presId="urn:microsoft.com/office/officeart/2005/8/layout/list1"/>
    <dgm:cxn modelId="{20F8387A-2AEE-48BC-82AE-C3322FB2487A}" type="presParOf" srcId="{53CD58AF-BC79-48D7-92F2-9AD8170DA020}" destId="{3E58351E-ACC5-4934-AB3A-298EED5FD693}" srcOrd="1" destOrd="0" presId="urn:microsoft.com/office/officeart/2005/8/layout/list1"/>
    <dgm:cxn modelId="{CDA0CAE5-FA8A-486D-97C0-2E9346F05BF0}" type="presParOf" srcId="{F97D73EB-845D-4D0F-8C40-E392260BD4ED}" destId="{89B3E299-24FA-4576-9412-7E6A4B892809}" srcOrd="21" destOrd="0" presId="urn:microsoft.com/office/officeart/2005/8/layout/list1"/>
    <dgm:cxn modelId="{4F372588-4009-4207-9385-6000F3FA186A}" type="presParOf" srcId="{F97D73EB-845D-4D0F-8C40-E392260BD4ED}" destId="{C973E568-E0BC-4268-83E6-78A6218B369F}"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Партии либеральной ориентации</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Уменьшение государственного вмешательства</a:t>
          </a: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Свободная рыночная экономика</a:t>
          </a: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800" dirty="0" smtClean="0">
              <a:solidFill>
                <a:schemeClr val="tx1"/>
              </a:solidFill>
            </a:rPr>
            <a:t>Приоритет частной собственности</a:t>
          </a: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B84394E9-6279-49BF-BBC5-AE1738C2F4D8}">
      <dgm:prSet phldrT="[Текст]"/>
      <dgm:spPr/>
      <dgm:t>
        <a:bodyPr/>
        <a:lstStyle/>
        <a:p>
          <a:endParaRPr lang="ru-RU"/>
        </a:p>
      </dgm:t>
    </dgm:pt>
    <dgm:pt modelId="{86F71426-FFE5-41D5-9566-C5574586908F}" type="parTrans" cxnId="{BFD6CCA0-B83D-40FB-9658-BC9F19D8CA65}">
      <dgm:prSet/>
      <dgm:spPr/>
      <dgm:t>
        <a:bodyPr/>
        <a:lstStyle/>
        <a:p>
          <a:endParaRPr lang="ru-RU"/>
        </a:p>
      </dgm:t>
    </dgm:pt>
    <dgm:pt modelId="{9751DBEC-38C0-4561-8900-C558040F279D}" type="sibTrans" cxnId="{BFD6CCA0-B83D-40FB-9658-BC9F19D8CA65}">
      <dgm:prSet/>
      <dgm:spPr>
        <a:prstGeom prst="leftArrow">
          <a:avLst/>
        </a:prstGeom>
      </dgm:spPr>
      <dgm:t>
        <a:bodyPr/>
        <a:lstStyle/>
        <a:p>
          <a:endParaRPr lang="ru-RU"/>
        </a:p>
      </dgm:t>
    </dgm:pt>
    <dgm:pt modelId="{41392642-116D-4C11-94F3-00AD507AABD1}">
      <dgm:prSet custT="1"/>
      <dgm:spPr>
        <a:solidFill>
          <a:srgbClr val="FFC000"/>
        </a:solidFill>
      </dgm:spPr>
      <dgm:t>
        <a:bodyPr/>
        <a:lstStyle/>
        <a:p>
          <a:r>
            <a:rPr lang="ru-RU" sz="1800" dirty="0" smtClean="0">
              <a:solidFill>
                <a:schemeClr val="tx1"/>
              </a:solidFill>
            </a:rPr>
            <a:t>Либеральные идеи</a:t>
          </a:r>
          <a:endParaRPr lang="ru-RU" sz="1800" dirty="0">
            <a:solidFill>
              <a:schemeClr val="tx1"/>
            </a:solidFill>
          </a:endParaRPr>
        </a:p>
      </dgm:t>
    </dgm:pt>
    <dgm:pt modelId="{A9B35C6B-4CB9-4AF8-A65B-A49E9B2DBEFE}" type="parTrans" cxnId="{8954292D-DF83-4D7B-AC3B-C32F3EADEB79}">
      <dgm:prSet/>
      <dgm:spPr>
        <a:solidFill>
          <a:schemeClr val="accent3">
            <a:lumMod val="75000"/>
          </a:schemeClr>
        </a:solidFill>
      </dgm:spPr>
      <dgm:t>
        <a:bodyPr/>
        <a:lstStyle/>
        <a:p>
          <a:endParaRPr lang="ru-RU"/>
        </a:p>
      </dgm:t>
    </dgm:pt>
    <dgm:pt modelId="{FAA8D1BD-7CAF-49F3-B708-CEB8902D4329}" type="sibTrans" cxnId="{8954292D-DF83-4D7B-AC3B-C32F3EADEB79}">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12062" custScaleY="87689" custLinFactNeighborX="-43151" custLinFactNeighborY="-18601"/>
      <dgm:spPr/>
      <dgm:t>
        <a:bodyPr/>
        <a:lstStyle/>
        <a:p>
          <a:endParaRPr lang="ru-RU"/>
        </a:p>
      </dgm:t>
    </dgm:pt>
    <dgm:pt modelId="{9E2054D8-B2A5-41D3-A3E2-DA1FE25063D1}" type="pres">
      <dgm:prSet presAssocID="{278F72EE-D206-474C-B85E-8EE56605AB04}" presName="parTrans" presStyleLbl="bgSibTrans2D1" presStyleIdx="0" presStyleCnt="4" custAng="21273526" custFlipHor="1" custScaleX="14375" custScaleY="67337" custLinFactY="33453" custLinFactNeighborX="-44310" custLinFactNeighborY="100000"/>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4" custScaleX="229604" custScaleY="42222" custRadScaleRad="89297" custRadScaleInc="276713">
        <dgm:presLayoutVars>
          <dgm:bulletEnabled val="1"/>
        </dgm:presLayoutVars>
      </dgm:prSet>
      <dgm:spPr/>
      <dgm:t>
        <a:bodyPr/>
        <a:lstStyle/>
        <a:p>
          <a:endParaRPr lang="ru-RU"/>
        </a:p>
      </dgm:t>
    </dgm:pt>
    <dgm:pt modelId="{29726F8A-B31C-4730-BC73-3D0151053903}" type="pres">
      <dgm:prSet presAssocID="{DFBB6D21-73E3-4A99-9503-9AE76F0D7B6C}" presName="parTrans" presStyleLbl="bgSibTrans2D1" presStyleIdx="1" presStyleCnt="4" custAng="4185872" custFlipHor="1" custScaleX="23230" custScaleY="66549" custLinFactNeighborX="-46392" custLinFactNeighborY="4546"/>
      <dgm:spPr>
        <a:prstGeom prst="leftArrow">
          <a:avLst/>
        </a:prstGeom>
      </dgm:spPr>
      <dgm:t>
        <a:bodyPr/>
        <a:lstStyle/>
        <a:p>
          <a:endParaRPr lang="ru-RU"/>
        </a:p>
      </dgm:t>
    </dgm:pt>
    <dgm:pt modelId="{428C8B44-8629-45C1-BB88-0CD886680D7A}" type="pres">
      <dgm:prSet presAssocID="{E5B92530-DFF8-4DF1-89F9-264369E07FCF}" presName="node" presStyleLbl="node1" presStyleIdx="1" presStyleCnt="4" custScaleX="230011" custScaleY="34829" custRadScaleRad="108660" custRadScaleInc="117707">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2" presStyleCnt="4" custAng="256388" custFlipHor="1" custScaleX="15812" custScaleY="67080" custLinFactY="-40258" custLinFactNeighborX="-46596" custLinFactNeighborY="-100000"/>
      <dgm:spPr>
        <a:prstGeom prst="leftArrow">
          <a:avLst/>
        </a:prstGeom>
      </dgm:spPr>
      <dgm:t>
        <a:bodyPr/>
        <a:lstStyle/>
        <a:p>
          <a:endParaRPr lang="ru-RU"/>
        </a:p>
      </dgm:t>
    </dgm:pt>
    <dgm:pt modelId="{07427535-B401-4B7B-8286-FFCE99F6B348}" type="pres">
      <dgm:prSet presAssocID="{20C9F67A-01D5-4AFE-8159-8444B7BA2843}" presName="node" presStyleLbl="node1" presStyleIdx="2" presStyleCnt="4" custScaleX="228738" custScaleY="41630" custRadScaleRad="72478" custRadScaleInc="111846">
        <dgm:presLayoutVars>
          <dgm:bulletEnabled val="1"/>
        </dgm:presLayoutVars>
      </dgm:prSet>
      <dgm:spPr/>
      <dgm:t>
        <a:bodyPr/>
        <a:lstStyle/>
        <a:p>
          <a:endParaRPr lang="ru-RU"/>
        </a:p>
      </dgm:t>
    </dgm:pt>
    <dgm:pt modelId="{674B0589-BD34-456F-A008-78514EF2BA2D}" type="pres">
      <dgm:prSet presAssocID="{A9B35C6B-4CB9-4AF8-A65B-A49E9B2DBEFE}" presName="parTrans" presStyleLbl="bgSibTrans2D1" presStyleIdx="3" presStyleCnt="4" custAng="11904366" custScaleX="23307" custScaleY="66376" custLinFactNeighborX="-43779" custLinFactNeighborY="3059"/>
      <dgm:spPr/>
      <dgm:t>
        <a:bodyPr/>
        <a:lstStyle/>
        <a:p>
          <a:endParaRPr lang="ru-RU"/>
        </a:p>
      </dgm:t>
    </dgm:pt>
    <dgm:pt modelId="{257E26BE-48C1-4C2F-B065-FF0F61134826}" type="pres">
      <dgm:prSet presAssocID="{41392642-116D-4C11-94F3-00AD507AABD1}" presName="node" presStyleLbl="node1" presStyleIdx="3" presStyleCnt="4" custScaleX="227836" custScaleY="35284" custRadScaleRad="59280" custRadScaleInc="83299">
        <dgm:presLayoutVars>
          <dgm:bulletEnabled val="1"/>
        </dgm:presLayoutVars>
      </dgm:prSet>
      <dgm:spPr/>
      <dgm:t>
        <a:bodyPr/>
        <a:lstStyle/>
        <a:p>
          <a:endParaRPr lang="ru-RU"/>
        </a:p>
      </dgm:t>
    </dgm:pt>
  </dgm:ptLst>
  <dgm:cxnLst>
    <dgm:cxn modelId="{8954292D-DF83-4D7B-AC3B-C32F3EADEB79}" srcId="{618CCDF6-D65E-4AA5-A02C-32320B13B456}" destId="{41392642-116D-4C11-94F3-00AD507AABD1}" srcOrd="3" destOrd="0" parTransId="{A9B35C6B-4CB9-4AF8-A65B-A49E9B2DBEFE}" sibTransId="{FAA8D1BD-7CAF-49F3-B708-CEB8902D4329}"/>
    <dgm:cxn modelId="{E4854940-4A53-46E1-ABFB-8EDE3AC6AC81}" type="presOf" srcId="{2017568F-C209-4CF7-9FA2-9E0BA6F4B07B}" destId="{05C95E05-555D-4664-A439-B12FD68BEC62}" srcOrd="0" destOrd="0" presId="urn:microsoft.com/office/officeart/2005/8/layout/radial4"/>
    <dgm:cxn modelId="{2186C9F7-8B01-4365-946C-960FC46ADB2C}" type="presOf" srcId="{A9B35C6B-4CB9-4AF8-A65B-A49E9B2DBEFE}" destId="{674B0589-BD34-456F-A008-78514EF2BA2D}" srcOrd="0" destOrd="0" presId="urn:microsoft.com/office/officeart/2005/8/layout/radial4"/>
    <dgm:cxn modelId="{5B796C9E-333F-4081-A7A4-3FE77DE07C66}" type="presOf" srcId="{278F72EE-D206-474C-B85E-8EE56605AB04}" destId="{9E2054D8-B2A5-41D3-A3E2-DA1FE25063D1}" srcOrd="0" destOrd="0" presId="urn:microsoft.com/office/officeart/2005/8/layout/radial4"/>
    <dgm:cxn modelId="{A7EFC69C-CAE0-4B6A-815E-2E082329F669}" type="presOf" srcId="{618CCDF6-D65E-4AA5-A02C-32320B13B456}" destId="{3682EEF5-EA07-443B-8C53-7A89BE8AA9D8}" srcOrd="0" destOrd="0" presId="urn:microsoft.com/office/officeart/2005/8/layout/radial4"/>
    <dgm:cxn modelId="{89FA335C-23E1-4BBA-AC6F-1447E63DBB7B}" srcId="{618CCDF6-D65E-4AA5-A02C-32320B13B456}" destId="{20C9F67A-01D5-4AFE-8159-8444B7BA2843}" srcOrd="2" destOrd="0" parTransId="{3D7672E0-B9C9-49DF-8641-B3E66ECCF73A}" sibTransId="{A6F063B3-91B2-4EB5-A277-6936843381BB}"/>
    <dgm:cxn modelId="{40B5B571-B1B2-40AA-B0BD-55366915A757}" type="presOf" srcId="{41392642-116D-4C11-94F3-00AD507AABD1}" destId="{257E26BE-48C1-4C2F-B065-FF0F61134826}" srcOrd="0" destOrd="0" presId="urn:microsoft.com/office/officeart/2005/8/layout/radial4"/>
    <dgm:cxn modelId="{BFD6CCA0-B83D-40FB-9658-BC9F19D8CA65}" srcId="{2017568F-C209-4CF7-9FA2-9E0BA6F4B07B}" destId="{B84394E9-6279-49BF-BBC5-AE1738C2F4D8}" srcOrd="1" destOrd="0" parTransId="{86F71426-FFE5-41D5-9566-C5574586908F}" sibTransId="{9751DBEC-38C0-4561-8900-C558040F279D}"/>
    <dgm:cxn modelId="{C4023752-41F6-4804-813F-1834C4DFB9CB}" type="presOf" srcId="{3D7672E0-B9C9-49DF-8641-B3E66ECCF73A}" destId="{B2D35087-3670-4EC1-9589-B0AA74592C86}"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9D2F4825-C871-4840-A19A-40C9A2152253}" type="presOf" srcId="{6D66561B-3F29-4531-A959-5AD48C8762F9}" destId="{92EB9E1B-D4AE-4BEF-BE62-5EF6FE7817ED}" srcOrd="0" destOrd="0" presId="urn:microsoft.com/office/officeart/2005/8/layout/radial4"/>
    <dgm:cxn modelId="{BBC0EEE7-446B-4CEB-AE13-1AE0214A85C4}" type="presOf" srcId="{20C9F67A-01D5-4AFE-8159-8444B7BA2843}" destId="{07427535-B401-4B7B-8286-FFCE99F6B348}" srcOrd="0" destOrd="0" presId="urn:microsoft.com/office/officeart/2005/8/layout/radial4"/>
    <dgm:cxn modelId="{49DF0352-BC46-4BFA-BDBE-95B852E6D2B3}" srcId="{618CCDF6-D65E-4AA5-A02C-32320B13B456}" destId="{E5B92530-DFF8-4DF1-89F9-264369E07FCF}" srcOrd="1" destOrd="0" parTransId="{DFBB6D21-73E3-4A99-9503-9AE76F0D7B6C}" sibTransId="{90360FF1-93C8-40C6-A97C-D84D870732C2}"/>
    <dgm:cxn modelId="{15D9589E-97D7-46DE-A157-A84EF1505EB9}" srcId="{618CCDF6-D65E-4AA5-A02C-32320B13B456}" destId="{6D66561B-3F29-4531-A959-5AD48C8762F9}" srcOrd="0" destOrd="0" parTransId="{278F72EE-D206-474C-B85E-8EE56605AB04}" sibTransId="{0EBC90B6-34EB-4084-A382-2159DD0C1A10}"/>
    <dgm:cxn modelId="{41286D85-7A2A-4421-9397-C9FA1BDDF5C0}" type="presOf" srcId="{DFBB6D21-73E3-4A99-9503-9AE76F0D7B6C}" destId="{29726F8A-B31C-4730-BC73-3D0151053903}" srcOrd="0" destOrd="0" presId="urn:microsoft.com/office/officeart/2005/8/layout/radial4"/>
    <dgm:cxn modelId="{069B894E-FFE3-4540-BC7F-4112C27D61D2}" type="presOf" srcId="{E5B92530-DFF8-4DF1-89F9-264369E07FCF}" destId="{428C8B44-8629-45C1-BB88-0CD886680D7A}" srcOrd="0" destOrd="0" presId="urn:microsoft.com/office/officeart/2005/8/layout/radial4"/>
    <dgm:cxn modelId="{64031018-6A87-45A3-960E-570C3A5DCCB7}" type="presParOf" srcId="{05C95E05-555D-4664-A439-B12FD68BEC62}" destId="{3682EEF5-EA07-443B-8C53-7A89BE8AA9D8}" srcOrd="0" destOrd="0" presId="urn:microsoft.com/office/officeart/2005/8/layout/radial4"/>
    <dgm:cxn modelId="{F3E12185-4988-4D4C-996F-C3D65B418A5B}" type="presParOf" srcId="{05C95E05-555D-4664-A439-B12FD68BEC62}" destId="{9E2054D8-B2A5-41D3-A3E2-DA1FE25063D1}" srcOrd="1" destOrd="0" presId="urn:microsoft.com/office/officeart/2005/8/layout/radial4"/>
    <dgm:cxn modelId="{C6089035-441B-4F5E-BCED-ED8522702DD0}" type="presParOf" srcId="{05C95E05-555D-4664-A439-B12FD68BEC62}" destId="{92EB9E1B-D4AE-4BEF-BE62-5EF6FE7817ED}" srcOrd="2" destOrd="0" presId="urn:microsoft.com/office/officeart/2005/8/layout/radial4"/>
    <dgm:cxn modelId="{F606B6C5-FB92-422E-8CE0-E620E7C0E762}" type="presParOf" srcId="{05C95E05-555D-4664-A439-B12FD68BEC62}" destId="{29726F8A-B31C-4730-BC73-3D0151053903}" srcOrd="3" destOrd="0" presId="urn:microsoft.com/office/officeart/2005/8/layout/radial4"/>
    <dgm:cxn modelId="{99833559-4750-425D-B633-FE038E6EE74B}" type="presParOf" srcId="{05C95E05-555D-4664-A439-B12FD68BEC62}" destId="{428C8B44-8629-45C1-BB88-0CD886680D7A}" srcOrd="4" destOrd="0" presId="urn:microsoft.com/office/officeart/2005/8/layout/radial4"/>
    <dgm:cxn modelId="{2B7DFCA1-5AFD-467C-9BDE-558A1E12A7C9}" type="presParOf" srcId="{05C95E05-555D-4664-A439-B12FD68BEC62}" destId="{B2D35087-3670-4EC1-9589-B0AA74592C86}" srcOrd="5" destOrd="0" presId="urn:microsoft.com/office/officeart/2005/8/layout/radial4"/>
    <dgm:cxn modelId="{400F4BAE-DD14-4F60-8F8E-837076ECE89B}" type="presParOf" srcId="{05C95E05-555D-4664-A439-B12FD68BEC62}" destId="{07427535-B401-4B7B-8286-FFCE99F6B348}" srcOrd="6" destOrd="0" presId="urn:microsoft.com/office/officeart/2005/8/layout/radial4"/>
    <dgm:cxn modelId="{821F37D8-B6E0-495B-B049-E5CC641BFCB9}" type="presParOf" srcId="{05C95E05-555D-4664-A439-B12FD68BEC62}" destId="{674B0589-BD34-456F-A008-78514EF2BA2D}" srcOrd="7" destOrd="0" presId="urn:microsoft.com/office/officeart/2005/8/layout/radial4"/>
    <dgm:cxn modelId="{82DB053C-8D0B-4355-B51A-A3700794095E}" type="presParOf" srcId="{05C95E05-555D-4664-A439-B12FD68BEC62}" destId="{257E26BE-48C1-4C2F-B065-FF0F61134826}"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Партии</a:t>
          </a:r>
        </a:p>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социально-либеральной ориентации</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Гражданские свободы</a:t>
          </a: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Разделение властей</a:t>
          </a: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800" b="0" dirty="0" smtClean="0">
              <a:solidFill>
                <a:schemeClr val="tx1"/>
              </a:solidFill>
            </a:rPr>
            <a:t>Народовластие</a:t>
          </a: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B84394E9-6279-49BF-BBC5-AE1738C2F4D8}">
      <dgm:prSet phldrT="[Текст]"/>
      <dgm:spPr/>
      <dgm:t>
        <a:bodyPr/>
        <a:lstStyle/>
        <a:p>
          <a:endParaRPr lang="ru-RU"/>
        </a:p>
      </dgm:t>
    </dgm:pt>
    <dgm:pt modelId="{86F71426-FFE5-41D5-9566-C5574586908F}" type="parTrans" cxnId="{BFD6CCA0-B83D-40FB-9658-BC9F19D8CA65}">
      <dgm:prSet/>
      <dgm:spPr/>
      <dgm:t>
        <a:bodyPr/>
        <a:lstStyle/>
        <a:p>
          <a:endParaRPr lang="ru-RU"/>
        </a:p>
      </dgm:t>
    </dgm:pt>
    <dgm:pt modelId="{9751DBEC-38C0-4561-8900-C558040F279D}" type="sibTrans" cxnId="{BFD6CCA0-B83D-40FB-9658-BC9F19D8CA65}">
      <dgm:prSet/>
      <dgm:spPr>
        <a:prstGeom prst="leftArrow">
          <a:avLst/>
        </a:prstGeom>
      </dgm:spPr>
      <dgm:t>
        <a:bodyPr/>
        <a:lstStyle/>
        <a:p>
          <a:endParaRPr lang="ru-RU"/>
        </a:p>
      </dgm:t>
    </dgm:pt>
    <dgm:pt modelId="{41392642-116D-4C11-94F3-00AD507AABD1}">
      <dgm:prSet custT="1"/>
      <dgm:spPr>
        <a:solidFill>
          <a:srgbClr val="FFC000"/>
        </a:solidFill>
      </dgm:spPr>
      <dgm:t>
        <a:bodyPr/>
        <a:lstStyle/>
        <a:p>
          <a:r>
            <a:rPr lang="ru-RU" sz="1800" dirty="0" smtClean="0">
              <a:solidFill>
                <a:schemeClr val="tx1"/>
              </a:solidFill>
            </a:rPr>
            <a:t>Свободная конкуренция</a:t>
          </a:r>
          <a:endParaRPr lang="ru-RU" sz="1800" dirty="0">
            <a:solidFill>
              <a:schemeClr val="tx1"/>
            </a:solidFill>
          </a:endParaRPr>
        </a:p>
      </dgm:t>
    </dgm:pt>
    <dgm:pt modelId="{A9B35C6B-4CB9-4AF8-A65B-A49E9B2DBEFE}" type="parTrans" cxnId="{8954292D-DF83-4D7B-AC3B-C32F3EADEB79}">
      <dgm:prSet/>
      <dgm:spPr>
        <a:solidFill>
          <a:schemeClr val="accent3">
            <a:lumMod val="75000"/>
          </a:schemeClr>
        </a:solidFill>
      </dgm:spPr>
      <dgm:t>
        <a:bodyPr/>
        <a:lstStyle/>
        <a:p>
          <a:endParaRPr lang="ru-RU"/>
        </a:p>
      </dgm:t>
    </dgm:pt>
    <dgm:pt modelId="{FAA8D1BD-7CAF-49F3-B708-CEB8902D4329}" type="sibTrans" cxnId="{8954292D-DF83-4D7B-AC3B-C32F3EADEB79}">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01473" custScaleY="77488" custLinFactNeighborX="-49845" custLinFactNeighborY="-21940"/>
      <dgm:spPr/>
      <dgm:t>
        <a:bodyPr/>
        <a:lstStyle/>
        <a:p>
          <a:endParaRPr lang="ru-RU"/>
        </a:p>
      </dgm:t>
    </dgm:pt>
    <dgm:pt modelId="{9E2054D8-B2A5-41D3-A3E2-DA1FE25063D1}" type="pres">
      <dgm:prSet presAssocID="{278F72EE-D206-474C-B85E-8EE56605AB04}" presName="parTrans" presStyleLbl="bgSibTrans2D1" presStyleIdx="0" presStyleCnt="4" custAng="21432195" custFlipHor="1" custScaleX="45281" custScaleY="83656" custLinFactY="41332" custLinFactNeighborX="-29098" custLinFactNeighborY="100000"/>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4" custScaleX="182653" custScaleY="40948" custRadScaleRad="95504" custRadScaleInc="266466">
        <dgm:presLayoutVars>
          <dgm:bulletEnabled val="1"/>
        </dgm:presLayoutVars>
      </dgm:prSet>
      <dgm:spPr/>
      <dgm:t>
        <a:bodyPr/>
        <a:lstStyle/>
        <a:p>
          <a:endParaRPr lang="ru-RU"/>
        </a:p>
      </dgm:t>
    </dgm:pt>
    <dgm:pt modelId="{29726F8A-B31C-4730-BC73-3D0151053903}" type="pres">
      <dgm:prSet presAssocID="{DFBB6D21-73E3-4A99-9503-9AE76F0D7B6C}" presName="parTrans" presStyleLbl="bgSibTrans2D1" presStyleIdx="1" presStyleCnt="4" custAng="4350911" custFlipHor="1" custScaleX="28929" custScaleY="66549" custLinFactNeighborX="-45826" custLinFactNeighborY="12711"/>
      <dgm:spPr>
        <a:prstGeom prst="leftArrow">
          <a:avLst/>
        </a:prstGeom>
      </dgm:spPr>
      <dgm:t>
        <a:bodyPr/>
        <a:lstStyle/>
        <a:p>
          <a:endParaRPr lang="ru-RU"/>
        </a:p>
      </dgm:t>
    </dgm:pt>
    <dgm:pt modelId="{428C8B44-8629-45C1-BB88-0CD886680D7A}" type="pres">
      <dgm:prSet presAssocID="{E5B92530-DFF8-4DF1-89F9-264369E07FCF}" presName="node" presStyleLbl="node1" presStyleIdx="1" presStyleCnt="4" custScaleX="182659" custScaleY="37282" custRadScaleRad="114389" custRadScaleInc="70779">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2" presStyleCnt="4" custAng="339644" custFlipHor="1" custScaleX="42820" custScaleY="86947" custLinFactY="-51073" custLinFactNeighborX="-30419" custLinFactNeighborY="-100000"/>
      <dgm:spPr>
        <a:prstGeom prst="leftArrow">
          <a:avLst/>
        </a:prstGeom>
      </dgm:spPr>
      <dgm:t>
        <a:bodyPr/>
        <a:lstStyle/>
        <a:p>
          <a:endParaRPr lang="ru-RU"/>
        </a:p>
      </dgm:t>
    </dgm:pt>
    <dgm:pt modelId="{07427535-B401-4B7B-8286-FFCE99F6B348}" type="pres">
      <dgm:prSet presAssocID="{20C9F67A-01D5-4AFE-8159-8444B7BA2843}" presName="node" presStyleLbl="node1" presStyleIdx="2" presStyleCnt="4" custScaleX="185423" custScaleY="42933" custRadScaleRad="70448" custRadScaleInc="108825">
        <dgm:presLayoutVars>
          <dgm:bulletEnabled val="1"/>
        </dgm:presLayoutVars>
      </dgm:prSet>
      <dgm:spPr/>
      <dgm:t>
        <a:bodyPr/>
        <a:lstStyle/>
        <a:p>
          <a:endParaRPr lang="ru-RU"/>
        </a:p>
      </dgm:t>
    </dgm:pt>
    <dgm:pt modelId="{674B0589-BD34-456F-A008-78514EF2BA2D}" type="pres">
      <dgm:prSet presAssocID="{A9B35C6B-4CB9-4AF8-A65B-A49E9B2DBEFE}" presName="parTrans" presStyleLbl="bgSibTrans2D1" presStyleIdx="3" presStyleCnt="4" custAng="11904366" custScaleX="34105" custScaleY="66376" custLinFactNeighborX="-39928" custLinFactNeighborY="-17316"/>
      <dgm:spPr/>
      <dgm:t>
        <a:bodyPr/>
        <a:lstStyle/>
        <a:p>
          <a:endParaRPr lang="ru-RU"/>
        </a:p>
      </dgm:t>
    </dgm:pt>
    <dgm:pt modelId="{257E26BE-48C1-4C2F-B065-FF0F61134826}" type="pres">
      <dgm:prSet presAssocID="{41392642-116D-4C11-94F3-00AD507AABD1}" presName="node" presStyleLbl="node1" presStyleIdx="3" presStyleCnt="4" custScaleX="181503" custScaleY="43100" custRadScaleRad="35351" custRadScaleInc="166394">
        <dgm:presLayoutVars>
          <dgm:bulletEnabled val="1"/>
        </dgm:presLayoutVars>
      </dgm:prSet>
      <dgm:spPr/>
      <dgm:t>
        <a:bodyPr/>
        <a:lstStyle/>
        <a:p>
          <a:endParaRPr lang="ru-RU"/>
        </a:p>
      </dgm:t>
    </dgm:pt>
  </dgm:ptLst>
  <dgm:cxnLst>
    <dgm:cxn modelId="{8954292D-DF83-4D7B-AC3B-C32F3EADEB79}" srcId="{618CCDF6-D65E-4AA5-A02C-32320B13B456}" destId="{41392642-116D-4C11-94F3-00AD507AABD1}" srcOrd="3" destOrd="0" parTransId="{A9B35C6B-4CB9-4AF8-A65B-A49E9B2DBEFE}" sibTransId="{FAA8D1BD-7CAF-49F3-B708-CEB8902D4329}"/>
    <dgm:cxn modelId="{93E10B5E-0785-4386-B043-26B6EDE65CBA}" type="presOf" srcId="{618CCDF6-D65E-4AA5-A02C-32320B13B456}" destId="{3682EEF5-EA07-443B-8C53-7A89BE8AA9D8}" srcOrd="0" destOrd="0" presId="urn:microsoft.com/office/officeart/2005/8/layout/radial4"/>
    <dgm:cxn modelId="{1DAFD279-0B0E-4652-B22D-C09037B817A3}" type="presOf" srcId="{6D66561B-3F29-4531-A959-5AD48C8762F9}" destId="{92EB9E1B-D4AE-4BEF-BE62-5EF6FE7817ED}" srcOrd="0" destOrd="0" presId="urn:microsoft.com/office/officeart/2005/8/layout/radial4"/>
    <dgm:cxn modelId="{89FA335C-23E1-4BBA-AC6F-1447E63DBB7B}" srcId="{618CCDF6-D65E-4AA5-A02C-32320B13B456}" destId="{20C9F67A-01D5-4AFE-8159-8444B7BA2843}" srcOrd="2" destOrd="0" parTransId="{3D7672E0-B9C9-49DF-8641-B3E66ECCF73A}" sibTransId="{A6F063B3-91B2-4EB5-A277-6936843381BB}"/>
    <dgm:cxn modelId="{93AD3EA4-8E34-40C5-A7AD-AF928D8844E5}" type="presOf" srcId="{3D7672E0-B9C9-49DF-8641-B3E66ECCF73A}" destId="{B2D35087-3670-4EC1-9589-B0AA74592C86}" srcOrd="0" destOrd="0" presId="urn:microsoft.com/office/officeart/2005/8/layout/radial4"/>
    <dgm:cxn modelId="{80759F3E-36E2-45F5-BF71-F84A6BF70DAF}" type="presOf" srcId="{E5B92530-DFF8-4DF1-89F9-264369E07FCF}" destId="{428C8B44-8629-45C1-BB88-0CD886680D7A}" srcOrd="0" destOrd="0" presId="urn:microsoft.com/office/officeart/2005/8/layout/radial4"/>
    <dgm:cxn modelId="{BFD6CCA0-B83D-40FB-9658-BC9F19D8CA65}" srcId="{2017568F-C209-4CF7-9FA2-9E0BA6F4B07B}" destId="{B84394E9-6279-49BF-BBC5-AE1738C2F4D8}" srcOrd="1" destOrd="0" parTransId="{86F71426-FFE5-41D5-9566-C5574586908F}" sibTransId="{9751DBEC-38C0-4561-8900-C558040F279D}"/>
    <dgm:cxn modelId="{2106495A-75DE-418E-8313-4F4928440D9B}" type="presOf" srcId="{20C9F67A-01D5-4AFE-8159-8444B7BA2843}" destId="{07427535-B401-4B7B-8286-FFCE99F6B348}" srcOrd="0" destOrd="0" presId="urn:microsoft.com/office/officeart/2005/8/layout/radial4"/>
    <dgm:cxn modelId="{6DF2E573-5F4C-416F-A63E-2427F4029B97}" type="presOf" srcId="{41392642-116D-4C11-94F3-00AD507AABD1}" destId="{257E26BE-48C1-4C2F-B065-FF0F61134826}" srcOrd="0" destOrd="0" presId="urn:microsoft.com/office/officeart/2005/8/layout/radial4"/>
    <dgm:cxn modelId="{ECA3AF2D-6EB9-4F25-AE5D-2646EFC58E0D}" type="presOf" srcId="{2017568F-C209-4CF7-9FA2-9E0BA6F4B07B}" destId="{05C95E05-555D-4664-A439-B12FD68BEC62}"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70C98D05-AA48-42BD-85D9-0BAF49C780E6}" type="presOf" srcId="{278F72EE-D206-474C-B85E-8EE56605AB04}" destId="{9E2054D8-B2A5-41D3-A3E2-DA1FE25063D1}" srcOrd="0" destOrd="0" presId="urn:microsoft.com/office/officeart/2005/8/layout/radial4"/>
    <dgm:cxn modelId="{89FFE40A-C064-4281-97A7-8F7F96299B39}" type="presOf" srcId="{A9B35C6B-4CB9-4AF8-A65B-A49E9B2DBEFE}" destId="{674B0589-BD34-456F-A008-78514EF2BA2D}" srcOrd="0" destOrd="0" presId="urn:microsoft.com/office/officeart/2005/8/layout/radial4"/>
    <dgm:cxn modelId="{49DF0352-BC46-4BFA-BDBE-95B852E6D2B3}" srcId="{618CCDF6-D65E-4AA5-A02C-32320B13B456}" destId="{E5B92530-DFF8-4DF1-89F9-264369E07FCF}" srcOrd="1" destOrd="0" parTransId="{DFBB6D21-73E3-4A99-9503-9AE76F0D7B6C}" sibTransId="{90360FF1-93C8-40C6-A97C-D84D870732C2}"/>
    <dgm:cxn modelId="{15D9589E-97D7-46DE-A157-A84EF1505EB9}" srcId="{618CCDF6-D65E-4AA5-A02C-32320B13B456}" destId="{6D66561B-3F29-4531-A959-5AD48C8762F9}" srcOrd="0" destOrd="0" parTransId="{278F72EE-D206-474C-B85E-8EE56605AB04}" sibTransId="{0EBC90B6-34EB-4084-A382-2159DD0C1A10}"/>
    <dgm:cxn modelId="{1D0846C7-9EA8-42AF-8B59-C072B7AC511F}" type="presOf" srcId="{DFBB6D21-73E3-4A99-9503-9AE76F0D7B6C}" destId="{29726F8A-B31C-4730-BC73-3D0151053903}" srcOrd="0" destOrd="0" presId="urn:microsoft.com/office/officeart/2005/8/layout/radial4"/>
    <dgm:cxn modelId="{3E482D2E-DA3D-4E86-8B32-32936B8F6394}" type="presParOf" srcId="{05C95E05-555D-4664-A439-B12FD68BEC62}" destId="{3682EEF5-EA07-443B-8C53-7A89BE8AA9D8}" srcOrd="0" destOrd="0" presId="urn:microsoft.com/office/officeart/2005/8/layout/radial4"/>
    <dgm:cxn modelId="{59580CD1-8920-4609-A598-4ACFD35D16B1}" type="presParOf" srcId="{05C95E05-555D-4664-A439-B12FD68BEC62}" destId="{9E2054D8-B2A5-41D3-A3E2-DA1FE25063D1}" srcOrd="1" destOrd="0" presId="urn:microsoft.com/office/officeart/2005/8/layout/radial4"/>
    <dgm:cxn modelId="{8EF50D0D-F1C0-4E51-B7A3-EDDB4918559D}" type="presParOf" srcId="{05C95E05-555D-4664-A439-B12FD68BEC62}" destId="{92EB9E1B-D4AE-4BEF-BE62-5EF6FE7817ED}" srcOrd="2" destOrd="0" presId="urn:microsoft.com/office/officeart/2005/8/layout/radial4"/>
    <dgm:cxn modelId="{0678D0F5-EDF6-42C8-985B-CAED4BCBBE80}" type="presParOf" srcId="{05C95E05-555D-4664-A439-B12FD68BEC62}" destId="{29726F8A-B31C-4730-BC73-3D0151053903}" srcOrd="3" destOrd="0" presId="urn:microsoft.com/office/officeart/2005/8/layout/radial4"/>
    <dgm:cxn modelId="{18428431-E3A8-4154-B9D1-E05E0EC70B60}" type="presParOf" srcId="{05C95E05-555D-4664-A439-B12FD68BEC62}" destId="{428C8B44-8629-45C1-BB88-0CD886680D7A}" srcOrd="4" destOrd="0" presId="urn:microsoft.com/office/officeart/2005/8/layout/radial4"/>
    <dgm:cxn modelId="{F0E6185D-D7EE-41EC-AD23-A4ECD5C2D163}" type="presParOf" srcId="{05C95E05-555D-4664-A439-B12FD68BEC62}" destId="{B2D35087-3670-4EC1-9589-B0AA74592C86}" srcOrd="5" destOrd="0" presId="urn:microsoft.com/office/officeart/2005/8/layout/radial4"/>
    <dgm:cxn modelId="{094158F3-D5CC-4F9A-A341-B26CA6B4F471}" type="presParOf" srcId="{05C95E05-555D-4664-A439-B12FD68BEC62}" destId="{07427535-B401-4B7B-8286-FFCE99F6B348}" srcOrd="6" destOrd="0" presId="urn:microsoft.com/office/officeart/2005/8/layout/radial4"/>
    <dgm:cxn modelId="{1F122B52-10E3-489B-9AF8-E64C72C5A909}" type="presParOf" srcId="{05C95E05-555D-4664-A439-B12FD68BEC62}" destId="{674B0589-BD34-456F-A008-78514EF2BA2D}" srcOrd="7" destOrd="0" presId="urn:microsoft.com/office/officeart/2005/8/layout/radial4"/>
    <dgm:cxn modelId="{8BA2B1F4-65FC-4C60-82D7-CEF1BB6DE7B1}" type="presParOf" srcId="{05C95E05-555D-4664-A439-B12FD68BEC62}" destId="{257E26BE-48C1-4C2F-B065-FF0F61134826}"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Партии коммунистической ориентации</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Народовластие</a:t>
          </a: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Коллективизм с признанием </a:t>
          </a:r>
          <a:r>
            <a:rPr lang="ru-RU" sz="1800" dirty="0" err="1" smtClean="0">
              <a:solidFill>
                <a:schemeClr val="tx1"/>
              </a:solidFill>
            </a:rPr>
            <a:t>многоукладности</a:t>
          </a:r>
          <a:r>
            <a:rPr lang="ru-RU" sz="1800" dirty="0" smtClean="0">
              <a:solidFill>
                <a:schemeClr val="tx1"/>
              </a:solidFill>
            </a:rPr>
            <a:t> экономики</a:t>
          </a: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800" dirty="0" smtClean="0">
              <a:solidFill>
                <a:schemeClr val="tx1"/>
              </a:solidFill>
            </a:rPr>
            <a:t>Государственный патриотизм</a:t>
          </a: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B84394E9-6279-49BF-BBC5-AE1738C2F4D8}">
      <dgm:prSet phldrT="[Текст]"/>
      <dgm:spPr/>
      <dgm:t>
        <a:bodyPr/>
        <a:lstStyle/>
        <a:p>
          <a:endParaRPr lang="ru-RU"/>
        </a:p>
      </dgm:t>
    </dgm:pt>
    <dgm:pt modelId="{86F71426-FFE5-41D5-9566-C5574586908F}" type="parTrans" cxnId="{BFD6CCA0-B83D-40FB-9658-BC9F19D8CA65}">
      <dgm:prSet/>
      <dgm:spPr/>
      <dgm:t>
        <a:bodyPr/>
        <a:lstStyle/>
        <a:p>
          <a:endParaRPr lang="ru-RU"/>
        </a:p>
      </dgm:t>
    </dgm:pt>
    <dgm:pt modelId="{9751DBEC-38C0-4561-8900-C558040F279D}" type="sibTrans" cxnId="{BFD6CCA0-B83D-40FB-9658-BC9F19D8CA65}">
      <dgm:prSet/>
      <dgm:spPr>
        <a:prstGeom prst="leftArrow">
          <a:avLst/>
        </a:prstGeom>
      </dgm:spPr>
      <dgm:t>
        <a:bodyPr/>
        <a:lstStyle/>
        <a:p>
          <a:endParaRPr lang="ru-RU"/>
        </a:p>
      </dgm:t>
    </dgm:pt>
    <dgm:pt modelId="{41392642-116D-4C11-94F3-00AD507AABD1}">
      <dgm:prSet custT="1"/>
      <dgm:spPr>
        <a:solidFill>
          <a:srgbClr val="FFC000"/>
        </a:solidFill>
      </dgm:spPr>
      <dgm:t>
        <a:bodyPr/>
        <a:lstStyle/>
        <a:p>
          <a:r>
            <a:rPr lang="ru-RU" sz="1800" dirty="0" smtClean="0">
              <a:solidFill>
                <a:schemeClr val="tx1"/>
              </a:solidFill>
            </a:rPr>
            <a:t>Жесткое государственное регулирование</a:t>
          </a:r>
          <a:endParaRPr lang="ru-RU" sz="1800" dirty="0">
            <a:solidFill>
              <a:schemeClr val="tx1"/>
            </a:solidFill>
          </a:endParaRPr>
        </a:p>
      </dgm:t>
    </dgm:pt>
    <dgm:pt modelId="{A9B35C6B-4CB9-4AF8-A65B-A49E9B2DBEFE}" type="parTrans" cxnId="{8954292D-DF83-4D7B-AC3B-C32F3EADEB79}">
      <dgm:prSet/>
      <dgm:spPr>
        <a:solidFill>
          <a:schemeClr val="accent3">
            <a:lumMod val="75000"/>
          </a:schemeClr>
        </a:solidFill>
      </dgm:spPr>
      <dgm:t>
        <a:bodyPr/>
        <a:lstStyle/>
        <a:p>
          <a:endParaRPr lang="ru-RU"/>
        </a:p>
      </dgm:t>
    </dgm:pt>
    <dgm:pt modelId="{FAA8D1BD-7CAF-49F3-B708-CEB8902D4329}" type="sibTrans" cxnId="{8954292D-DF83-4D7B-AC3B-C32F3EADEB79}">
      <dgm:prSet/>
      <dgm:spPr/>
      <dgm:t>
        <a:bodyPr/>
        <a:lstStyle/>
        <a:p>
          <a:endParaRPr lang="ru-RU"/>
        </a:p>
      </dgm:t>
    </dgm:pt>
    <dgm:pt modelId="{FFD77163-ED17-4E5A-8946-F76C293B788A}">
      <dgm:prSet custT="1"/>
      <dgm:spPr>
        <a:solidFill>
          <a:srgbClr val="FFC000"/>
        </a:solidFill>
      </dgm:spPr>
      <dgm:t>
        <a:bodyPr/>
        <a:lstStyle/>
        <a:p>
          <a:r>
            <a:rPr lang="ru-RU" sz="1800" dirty="0" smtClean="0">
              <a:solidFill>
                <a:schemeClr val="tx1"/>
              </a:solidFill>
            </a:rPr>
            <a:t>Приоритет государственно-общественных форм собственности</a:t>
          </a:r>
          <a:endParaRPr lang="ru-RU" sz="1800" dirty="0">
            <a:solidFill>
              <a:schemeClr val="tx1"/>
            </a:solidFill>
          </a:endParaRPr>
        </a:p>
      </dgm:t>
    </dgm:pt>
    <dgm:pt modelId="{016CECDF-3874-4983-B7D9-C2E73E8EE654}" type="parTrans" cxnId="{A69F1DAC-563A-475D-B7BA-24055C6C5026}">
      <dgm:prSet/>
      <dgm:spPr>
        <a:solidFill>
          <a:schemeClr val="accent3">
            <a:lumMod val="75000"/>
          </a:schemeClr>
        </a:solidFill>
      </dgm:spPr>
      <dgm:t>
        <a:bodyPr/>
        <a:lstStyle/>
        <a:p>
          <a:endParaRPr lang="ru-RU"/>
        </a:p>
      </dgm:t>
    </dgm:pt>
    <dgm:pt modelId="{23165ECD-CD0C-4B36-8156-1EF9B10D4BF0}" type="sibTrans" cxnId="{A69F1DAC-563A-475D-B7BA-24055C6C5026}">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70583" custScaleY="81797" custLinFactNeighborX="-45884" custLinFactNeighborY="-23369"/>
      <dgm:spPr/>
      <dgm:t>
        <a:bodyPr/>
        <a:lstStyle/>
        <a:p>
          <a:endParaRPr lang="ru-RU"/>
        </a:p>
      </dgm:t>
    </dgm:pt>
    <dgm:pt modelId="{9E2054D8-B2A5-41D3-A3E2-DA1FE25063D1}" type="pres">
      <dgm:prSet presAssocID="{278F72EE-D206-474C-B85E-8EE56605AB04}" presName="parTrans" presStyleLbl="bgSibTrans2D1" presStyleIdx="0" presStyleCnt="5" custAng="825127" custFlipHor="1" custScaleX="37043" custScaleY="83656" custLinFactY="50357" custLinFactNeighborX="-25977" custLinFactNeighborY="100000"/>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5" custScaleX="182653" custScaleY="61094" custRadScaleRad="120336" custRadScaleInc="367479">
        <dgm:presLayoutVars>
          <dgm:bulletEnabled val="1"/>
        </dgm:presLayoutVars>
      </dgm:prSet>
      <dgm:spPr/>
      <dgm:t>
        <a:bodyPr/>
        <a:lstStyle/>
        <a:p>
          <a:endParaRPr lang="ru-RU"/>
        </a:p>
      </dgm:t>
    </dgm:pt>
    <dgm:pt modelId="{29726F8A-B31C-4730-BC73-3D0151053903}" type="pres">
      <dgm:prSet presAssocID="{DFBB6D21-73E3-4A99-9503-9AE76F0D7B6C}" presName="parTrans" presStyleLbl="bgSibTrans2D1" presStyleIdx="1" presStyleCnt="5" custAng="9122521" custFlipHor="1" custScaleX="47185" custScaleY="66549" custLinFactNeighborX="-54169" custLinFactNeighborY="30099"/>
      <dgm:spPr>
        <a:prstGeom prst="leftArrow">
          <a:avLst/>
        </a:prstGeom>
      </dgm:spPr>
      <dgm:t>
        <a:bodyPr/>
        <a:lstStyle/>
        <a:p>
          <a:endParaRPr lang="ru-RU"/>
        </a:p>
      </dgm:t>
    </dgm:pt>
    <dgm:pt modelId="{428C8B44-8629-45C1-BB88-0CD886680D7A}" type="pres">
      <dgm:prSet presAssocID="{E5B92530-DFF8-4DF1-89F9-264369E07FCF}" presName="node" presStyleLbl="node1" presStyleIdx="1" presStyleCnt="5" custScaleX="182659" custScaleY="44353" custRadScaleRad="133787" custRadScaleInc="54325">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2" presStyleCnt="5" custAng="988218" custFlipHor="1" custScaleX="53917" custScaleY="86947" custLinFactY="-73867" custLinFactNeighborX="-34904" custLinFactNeighborY="-100000"/>
      <dgm:spPr>
        <a:prstGeom prst="leftArrow">
          <a:avLst/>
        </a:prstGeom>
      </dgm:spPr>
      <dgm:t>
        <a:bodyPr/>
        <a:lstStyle/>
        <a:p>
          <a:endParaRPr lang="ru-RU"/>
        </a:p>
      </dgm:t>
    </dgm:pt>
    <dgm:pt modelId="{07427535-B401-4B7B-8286-FFCE99F6B348}" type="pres">
      <dgm:prSet presAssocID="{20C9F67A-01D5-4AFE-8159-8444B7BA2843}" presName="node" presStyleLbl="node1" presStyleIdx="2" presStyleCnt="5" custScaleX="188692" custScaleY="58414" custRadScaleRad="92483" custRadScaleInc="171791">
        <dgm:presLayoutVars>
          <dgm:bulletEnabled val="1"/>
        </dgm:presLayoutVars>
      </dgm:prSet>
      <dgm:spPr/>
      <dgm:t>
        <a:bodyPr/>
        <a:lstStyle/>
        <a:p>
          <a:endParaRPr lang="ru-RU"/>
        </a:p>
      </dgm:t>
    </dgm:pt>
    <dgm:pt modelId="{5C7933C2-3537-4C8D-8300-5A3C945C80FD}" type="pres">
      <dgm:prSet presAssocID="{016CECDF-3874-4983-B7D9-C2E73E8EE654}" presName="parTrans" presStyleLbl="bgSibTrans2D1" presStyleIdx="3" presStyleCnt="5" custAng="11175387" custScaleX="51834" custScaleY="79514" custLinFactNeighborX="-32023" custLinFactNeighborY="19582"/>
      <dgm:spPr/>
      <dgm:t>
        <a:bodyPr/>
        <a:lstStyle/>
        <a:p>
          <a:endParaRPr lang="ru-RU"/>
        </a:p>
      </dgm:t>
    </dgm:pt>
    <dgm:pt modelId="{9661509B-D922-46B6-BA93-E5A935AE7AAC}" type="pres">
      <dgm:prSet presAssocID="{FFD77163-ED17-4E5A-8946-F76C293B788A}" presName="node" presStyleLbl="node1" presStyleIdx="3" presStyleCnt="5" custScaleX="187337" custScaleY="55922" custRadScaleRad="80034" custRadScaleInc="123230">
        <dgm:presLayoutVars>
          <dgm:bulletEnabled val="1"/>
        </dgm:presLayoutVars>
      </dgm:prSet>
      <dgm:spPr/>
      <dgm:t>
        <a:bodyPr/>
        <a:lstStyle/>
        <a:p>
          <a:endParaRPr lang="ru-RU"/>
        </a:p>
      </dgm:t>
    </dgm:pt>
    <dgm:pt modelId="{674B0589-BD34-456F-A008-78514EF2BA2D}" type="pres">
      <dgm:prSet presAssocID="{A9B35C6B-4CB9-4AF8-A65B-A49E9B2DBEFE}" presName="parTrans" presStyleLbl="bgSibTrans2D1" presStyleIdx="4" presStyleCnt="5" custAng="12611584" custScaleX="44251" custScaleY="66376" custLinFactNeighborX="-55433" custLinFactNeighborY="-39122"/>
      <dgm:spPr/>
      <dgm:t>
        <a:bodyPr/>
        <a:lstStyle/>
        <a:p>
          <a:endParaRPr lang="ru-RU"/>
        </a:p>
      </dgm:t>
    </dgm:pt>
    <dgm:pt modelId="{257E26BE-48C1-4C2F-B065-FF0F61134826}" type="pres">
      <dgm:prSet presAssocID="{41392642-116D-4C11-94F3-00AD507AABD1}" presName="node" presStyleLbl="node1" presStyleIdx="4" presStyleCnt="5" custScaleX="181503" custScaleY="50413" custRadScaleRad="66041" custRadScaleInc="390445">
        <dgm:presLayoutVars>
          <dgm:bulletEnabled val="1"/>
        </dgm:presLayoutVars>
      </dgm:prSet>
      <dgm:spPr/>
      <dgm:t>
        <a:bodyPr/>
        <a:lstStyle/>
        <a:p>
          <a:endParaRPr lang="ru-RU"/>
        </a:p>
      </dgm:t>
    </dgm:pt>
  </dgm:ptLst>
  <dgm:cxnLst>
    <dgm:cxn modelId="{EEE6B40E-025B-474B-9450-479BA59A49D8}" type="presOf" srcId="{DFBB6D21-73E3-4A99-9503-9AE76F0D7B6C}" destId="{29726F8A-B31C-4730-BC73-3D0151053903}" srcOrd="0" destOrd="0" presId="urn:microsoft.com/office/officeart/2005/8/layout/radial4"/>
    <dgm:cxn modelId="{49DF0352-BC46-4BFA-BDBE-95B852E6D2B3}" srcId="{618CCDF6-D65E-4AA5-A02C-32320B13B456}" destId="{E5B92530-DFF8-4DF1-89F9-264369E07FCF}" srcOrd="1" destOrd="0" parTransId="{DFBB6D21-73E3-4A99-9503-9AE76F0D7B6C}" sibTransId="{90360FF1-93C8-40C6-A97C-D84D870732C2}"/>
    <dgm:cxn modelId="{BFD6CCA0-B83D-40FB-9658-BC9F19D8CA65}" srcId="{2017568F-C209-4CF7-9FA2-9E0BA6F4B07B}" destId="{B84394E9-6279-49BF-BBC5-AE1738C2F4D8}" srcOrd="1" destOrd="0" parTransId="{86F71426-FFE5-41D5-9566-C5574586908F}" sibTransId="{9751DBEC-38C0-4561-8900-C558040F279D}"/>
    <dgm:cxn modelId="{77402ADF-9078-4287-A798-924D64983167}" type="presOf" srcId="{278F72EE-D206-474C-B85E-8EE56605AB04}" destId="{9E2054D8-B2A5-41D3-A3E2-DA1FE25063D1}" srcOrd="0" destOrd="0" presId="urn:microsoft.com/office/officeart/2005/8/layout/radial4"/>
    <dgm:cxn modelId="{F3659265-A915-4A24-9107-85409B7A8BEF}" type="presOf" srcId="{E5B92530-DFF8-4DF1-89F9-264369E07FCF}" destId="{428C8B44-8629-45C1-BB88-0CD886680D7A}" srcOrd="0" destOrd="0" presId="urn:microsoft.com/office/officeart/2005/8/layout/radial4"/>
    <dgm:cxn modelId="{27AD8BD6-0A9D-405D-A1B2-4D07E44CA685}" type="presOf" srcId="{618CCDF6-D65E-4AA5-A02C-32320B13B456}" destId="{3682EEF5-EA07-443B-8C53-7A89BE8AA9D8}" srcOrd="0" destOrd="0" presId="urn:microsoft.com/office/officeart/2005/8/layout/radial4"/>
    <dgm:cxn modelId="{BEA2F773-98AE-4C91-B27A-B5A0E4A57020}" type="presOf" srcId="{2017568F-C209-4CF7-9FA2-9E0BA6F4B07B}" destId="{05C95E05-555D-4664-A439-B12FD68BEC62}" srcOrd="0" destOrd="0" presId="urn:microsoft.com/office/officeart/2005/8/layout/radial4"/>
    <dgm:cxn modelId="{A8FA5D8C-6535-4894-AEAF-FEDEF4D67678}" type="presOf" srcId="{A9B35C6B-4CB9-4AF8-A65B-A49E9B2DBEFE}" destId="{674B0589-BD34-456F-A008-78514EF2BA2D}" srcOrd="0" destOrd="0" presId="urn:microsoft.com/office/officeart/2005/8/layout/radial4"/>
    <dgm:cxn modelId="{8954292D-DF83-4D7B-AC3B-C32F3EADEB79}" srcId="{618CCDF6-D65E-4AA5-A02C-32320B13B456}" destId="{41392642-116D-4C11-94F3-00AD507AABD1}" srcOrd="4" destOrd="0" parTransId="{A9B35C6B-4CB9-4AF8-A65B-A49E9B2DBEFE}" sibTransId="{FAA8D1BD-7CAF-49F3-B708-CEB8902D4329}"/>
    <dgm:cxn modelId="{8EF9354A-0E03-471A-874A-8543B2419186}" type="presOf" srcId="{20C9F67A-01D5-4AFE-8159-8444B7BA2843}" destId="{07427535-B401-4B7B-8286-FFCE99F6B348}" srcOrd="0" destOrd="0" presId="urn:microsoft.com/office/officeart/2005/8/layout/radial4"/>
    <dgm:cxn modelId="{0F533C6B-B7DB-4E82-8A66-E11ABB39356E}" type="presOf" srcId="{41392642-116D-4C11-94F3-00AD507AABD1}" destId="{257E26BE-48C1-4C2F-B065-FF0F61134826}"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C63FC733-1FFA-4BF6-84E7-1844784007EB}" type="presOf" srcId="{FFD77163-ED17-4E5A-8946-F76C293B788A}" destId="{9661509B-D922-46B6-BA93-E5A935AE7AAC}" srcOrd="0" destOrd="0" presId="urn:microsoft.com/office/officeart/2005/8/layout/radial4"/>
    <dgm:cxn modelId="{15D9589E-97D7-46DE-A157-A84EF1505EB9}" srcId="{618CCDF6-D65E-4AA5-A02C-32320B13B456}" destId="{6D66561B-3F29-4531-A959-5AD48C8762F9}" srcOrd="0" destOrd="0" parTransId="{278F72EE-D206-474C-B85E-8EE56605AB04}" sibTransId="{0EBC90B6-34EB-4084-A382-2159DD0C1A10}"/>
    <dgm:cxn modelId="{33A096A8-6587-4225-B264-AC2CA429DD06}" type="presOf" srcId="{3D7672E0-B9C9-49DF-8641-B3E66ECCF73A}" destId="{B2D35087-3670-4EC1-9589-B0AA74592C86}" srcOrd="0" destOrd="0" presId="urn:microsoft.com/office/officeart/2005/8/layout/radial4"/>
    <dgm:cxn modelId="{A69F1DAC-563A-475D-B7BA-24055C6C5026}" srcId="{618CCDF6-D65E-4AA5-A02C-32320B13B456}" destId="{FFD77163-ED17-4E5A-8946-F76C293B788A}" srcOrd="3" destOrd="0" parTransId="{016CECDF-3874-4983-B7D9-C2E73E8EE654}" sibTransId="{23165ECD-CD0C-4B36-8156-1EF9B10D4BF0}"/>
    <dgm:cxn modelId="{89FA335C-23E1-4BBA-AC6F-1447E63DBB7B}" srcId="{618CCDF6-D65E-4AA5-A02C-32320B13B456}" destId="{20C9F67A-01D5-4AFE-8159-8444B7BA2843}" srcOrd="2" destOrd="0" parTransId="{3D7672E0-B9C9-49DF-8641-B3E66ECCF73A}" sibTransId="{A6F063B3-91B2-4EB5-A277-6936843381BB}"/>
    <dgm:cxn modelId="{90BB447C-C832-4262-9A0D-A25D53052364}" type="presOf" srcId="{6D66561B-3F29-4531-A959-5AD48C8762F9}" destId="{92EB9E1B-D4AE-4BEF-BE62-5EF6FE7817ED}" srcOrd="0" destOrd="0" presId="urn:microsoft.com/office/officeart/2005/8/layout/radial4"/>
    <dgm:cxn modelId="{91A2208C-28AD-4C77-AC52-86E61CFCCD36}" type="presOf" srcId="{016CECDF-3874-4983-B7D9-C2E73E8EE654}" destId="{5C7933C2-3537-4C8D-8300-5A3C945C80FD}" srcOrd="0" destOrd="0" presId="urn:microsoft.com/office/officeart/2005/8/layout/radial4"/>
    <dgm:cxn modelId="{901BDB84-29FB-4202-BBD7-47764FD4974C}" type="presParOf" srcId="{05C95E05-555D-4664-A439-B12FD68BEC62}" destId="{3682EEF5-EA07-443B-8C53-7A89BE8AA9D8}" srcOrd="0" destOrd="0" presId="urn:microsoft.com/office/officeart/2005/8/layout/radial4"/>
    <dgm:cxn modelId="{BB1722BF-200E-4DF3-B7BD-7D6ECB72ED6F}" type="presParOf" srcId="{05C95E05-555D-4664-A439-B12FD68BEC62}" destId="{9E2054D8-B2A5-41D3-A3E2-DA1FE25063D1}" srcOrd="1" destOrd="0" presId="urn:microsoft.com/office/officeart/2005/8/layout/radial4"/>
    <dgm:cxn modelId="{476E2574-A540-4920-B9B6-D53C70354609}" type="presParOf" srcId="{05C95E05-555D-4664-A439-B12FD68BEC62}" destId="{92EB9E1B-D4AE-4BEF-BE62-5EF6FE7817ED}" srcOrd="2" destOrd="0" presId="urn:microsoft.com/office/officeart/2005/8/layout/radial4"/>
    <dgm:cxn modelId="{90A50539-32D8-4237-8093-E364482DBBD7}" type="presParOf" srcId="{05C95E05-555D-4664-A439-B12FD68BEC62}" destId="{29726F8A-B31C-4730-BC73-3D0151053903}" srcOrd="3" destOrd="0" presId="urn:microsoft.com/office/officeart/2005/8/layout/radial4"/>
    <dgm:cxn modelId="{D444AA99-3DB2-4F02-A94F-1E94FA7BB9F9}" type="presParOf" srcId="{05C95E05-555D-4664-A439-B12FD68BEC62}" destId="{428C8B44-8629-45C1-BB88-0CD886680D7A}" srcOrd="4" destOrd="0" presId="urn:microsoft.com/office/officeart/2005/8/layout/radial4"/>
    <dgm:cxn modelId="{F211A608-3FA3-41A9-ADF4-46462C1D6029}" type="presParOf" srcId="{05C95E05-555D-4664-A439-B12FD68BEC62}" destId="{B2D35087-3670-4EC1-9589-B0AA74592C86}" srcOrd="5" destOrd="0" presId="urn:microsoft.com/office/officeart/2005/8/layout/radial4"/>
    <dgm:cxn modelId="{04E2782B-C1D0-493C-8074-43EC3115F28E}" type="presParOf" srcId="{05C95E05-555D-4664-A439-B12FD68BEC62}" destId="{07427535-B401-4B7B-8286-FFCE99F6B348}" srcOrd="6" destOrd="0" presId="urn:microsoft.com/office/officeart/2005/8/layout/radial4"/>
    <dgm:cxn modelId="{0545625A-4860-4116-8B4B-388B509CA918}" type="presParOf" srcId="{05C95E05-555D-4664-A439-B12FD68BEC62}" destId="{5C7933C2-3537-4C8D-8300-5A3C945C80FD}" srcOrd="7" destOrd="0" presId="urn:microsoft.com/office/officeart/2005/8/layout/radial4"/>
    <dgm:cxn modelId="{5DAE878F-6E0F-45DB-99F3-9EFA26B3A75B}" type="presParOf" srcId="{05C95E05-555D-4664-A439-B12FD68BEC62}" destId="{9661509B-D922-46B6-BA93-E5A935AE7AAC}" srcOrd="8" destOrd="0" presId="urn:microsoft.com/office/officeart/2005/8/layout/radial4"/>
    <dgm:cxn modelId="{0D0BD979-8014-45A7-9A4D-98E17A6400F4}" type="presParOf" srcId="{05C95E05-555D-4664-A439-B12FD68BEC62}" destId="{674B0589-BD34-456F-A008-78514EF2BA2D}" srcOrd="9" destOrd="0" presId="urn:microsoft.com/office/officeart/2005/8/layout/radial4"/>
    <dgm:cxn modelId="{94E76A68-D31D-4ADC-82DA-96A0C85AAACE}" type="presParOf" srcId="{05C95E05-555D-4664-A439-B12FD68BEC62}" destId="{257E26BE-48C1-4C2F-B065-FF0F61134826}"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Леворадикальные партии</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Идея «</a:t>
          </a:r>
          <a:r>
            <a:rPr lang="ru-RU" sz="1800" dirty="0" err="1" smtClean="0">
              <a:solidFill>
                <a:schemeClr val="tx1"/>
              </a:solidFill>
            </a:rPr>
            <a:t>безгосударственного</a:t>
          </a:r>
          <a:r>
            <a:rPr lang="ru-RU" sz="1800" dirty="0" smtClean="0">
              <a:solidFill>
                <a:schemeClr val="tx1"/>
              </a:solidFill>
            </a:rPr>
            <a:t> социализма»</a:t>
          </a:r>
          <a:endParaRPr lang="ru-RU" sz="1600" dirty="0" smtClean="0">
            <a:solidFill>
              <a:schemeClr val="tx1"/>
            </a:solidFill>
          </a:endParaRP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A067C1B1-5EDC-4191-9C8F-573C3F50518D}">
      <dgm:prSet phldrT="[Текст]" phldr="1"/>
      <dgm:spPr/>
      <dgm:t>
        <a:bodyPr/>
        <a:lstStyle/>
        <a:p>
          <a:endParaRPr lang="ru-RU" dirty="0"/>
        </a:p>
      </dgm:t>
    </dgm:pt>
    <dgm:pt modelId="{2A0FC0EC-19AD-4221-8AA1-041C565F5F4D}" type="parTrans" cxnId="{8C9A3C42-3F08-432E-923F-F40E9A9C381D}">
      <dgm:prSet/>
      <dgm:spPr/>
      <dgm:t>
        <a:bodyPr/>
        <a:lstStyle/>
        <a:p>
          <a:endParaRPr lang="ru-RU"/>
        </a:p>
      </dgm:t>
    </dgm:pt>
    <dgm:pt modelId="{C43D40C2-42FE-42B8-9B8C-93480406D70D}" type="sibTrans" cxnId="{8C9A3C42-3F08-432E-923F-F40E9A9C381D}">
      <dgm:prSet/>
      <dgm:spPr/>
      <dgm:t>
        <a:bodyPr/>
        <a:lstStyle/>
        <a:p>
          <a:endParaRPr lang="ru-RU"/>
        </a:p>
      </dgm:t>
    </dgm:pt>
    <dgm:pt modelId="{E7FD71A2-5997-4FAA-B685-CA56D91EF1EB}">
      <dgm:prSet custRadScaleRad="131411" custRadScaleInc="-2859"/>
      <dgm:spPr/>
      <dgm:t>
        <a:bodyPr/>
        <a:lstStyle/>
        <a:p>
          <a:endParaRPr lang="ru-RU" dirty="0"/>
        </a:p>
      </dgm:t>
    </dgm:pt>
    <dgm:pt modelId="{25EB1CFE-FDCD-405D-B2E0-B01254575D38}" type="parTrans" cxnId="{E946DCE0-4889-4EF9-9F37-9D55894A82F6}">
      <dgm:prSet custAng="17695914" custFlipHor="1" custScaleX="46202" custScaleY="129225" custLinFactNeighborX="21645" custLinFactNeighborY="72598"/>
      <dgm:spPr>
        <a:prstGeom prst="leftArrow">
          <a:avLst/>
        </a:prstGeom>
      </dgm:spPr>
      <dgm:t>
        <a:bodyPr/>
        <a:lstStyle/>
        <a:p>
          <a:endParaRPr lang="ru-RU"/>
        </a:p>
      </dgm:t>
    </dgm:pt>
    <dgm:pt modelId="{ED34472A-6F70-4EEE-ABC7-D676D51F603F}" type="sibTrans" cxnId="{E946DCE0-4889-4EF9-9F37-9D55894A82F6}">
      <dgm:prSet/>
      <dgm:spPr/>
      <dgm:t>
        <a:bodyPr/>
        <a:lstStyle/>
        <a:p>
          <a:endParaRPr lang="ru-RU"/>
        </a:p>
      </dgm:t>
    </dgm:pt>
    <dgm:pt modelId="{6BD0D402-406B-4A6C-BB01-3635AE041DFC}">
      <dgm:prSet custRadScaleRad="131411" custRadScaleInc="-2859"/>
      <dgm:spPr/>
      <dgm:t>
        <a:bodyPr/>
        <a:lstStyle/>
        <a:p>
          <a:endParaRPr lang="ru-RU" dirty="0"/>
        </a:p>
      </dgm:t>
    </dgm:pt>
    <dgm:pt modelId="{4054B02A-DA72-4E9A-BB86-78931E4C8C94}" type="parTrans" cxnId="{1812E244-F987-4149-8F63-242F6AF4544B}">
      <dgm:prSet custAng="17695914" custFlipHor="1" custScaleX="46202" custScaleY="129225" custLinFactNeighborX="21645" custLinFactNeighborY="72598"/>
      <dgm:spPr>
        <a:prstGeom prst="leftArrow">
          <a:avLst/>
        </a:prstGeom>
      </dgm:spPr>
      <dgm:t>
        <a:bodyPr/>
        <a:lstStyle/>
        <a:p>
          <a:endParaRPr lang="ru-RU"/>
        </a:p>
      </dgm:t>
    </dgm:pt>
    <dgm:pt modelId="{93ABC71A-37D2-43A5-8B21-6D23BEF90BBA}" type="sibTrans" cxnId="{1812E244-F987-4149-8F63-242F6AF4544B}">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Самоуправление</a:t>
          </a:r>
          <a:endParaRPr lang="ru-RU" sz="1600" dirty="0" smtClean="0">
            <a:solidFill>
              <a:schemeClr val="tx1"/>
            </a:solidFill>
          </a:endParaRP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264F8746-02E8-4F6F-86EC-938EAED628FE}">
      <dgm:prSet custScaleX="251156" custRadScaleRad="86154" custRadScaleInc="45204"/>
      <dgm:spPr/>
      <dgm:t>
        <a:bodyPr/>
        <a:lstStyle/>
        <a:p>
          <a:endParaRPr lang="ru-RU" dirty="0"/>
        </a:p>
      </dgm:t>
    </dgm:pt>
    <dgm:pt modelId="{781DA6E1-850D-455C-B71A-03BC585D3E94}" type="parTrans" cxnId="{A12DC0D4-CCA8-4769-A697-9E4F76BF8FC5}">
      <dgm:prSet custScaleX="17296" custLinFactY="-69094" custLinFactNeighborX="42474" custLinFactNeighborY="-100000"/>
      <dgm:spPr/>
      <dgm:t>
        <a:bodyPr/>
        <a:lstStyle/>
        <a:p>
          <a:endParaRPr lang="ru-RU"/>
        </a:p>
      </dgm:t>
    </dgm:pt>
    <dgm:pt modelId="{FE805F19-2D1A-4538-845E-FA7DA2DA3400}" type="sibTrans" cxnId="{A12DC0D4-CCA8-4769-A697-9E4F76BF8FC5}">
      <dgm:prSet/>
      <dgm:spPr/>
      <dgm:t>
        <a:bodyPr/>
        <a:lstStyle/>
        <a:p>
          <a:endParaRPr lang="ru-RU"/>
        </a:p>
      </dgm:t>
    </dgm:pt>
    <dgm:pt modelId="{89D9FE3C-8541-4FE2-9214-F83D0D6631B5}">
      <dgm:prSet custScaleX="251156" custRadScaleRad="86154" custRadScaleInc="45204"/>
      <dgm:spPr/>
      <dgm:t>
        <a:bodyPr/>
        <a:lstStyle/>
        <a:p>
          <a:endParaRPr lang="ru-RU" dirty="0"/>
        </a:p>
      </dgm:t>
    </dgm:pt>
    <dgm:pt modelId="{8AA74F22-8984-4484-927A-502EF0CECF7B}" type="parTrans" cxnId="{B27B1311-EE2C-48A3-9E15-2EAB96834DDA}">
      <dgm:prSet custScaleX="17296" custLinFactY="-69094" custLinFactNeighborX="42474" custLinFactNeighborY="-100000"/>
      <dgm:spPr/>
      <dgm:t>
        <a:bodyPr/>
        <a:lstStyle/>
        <a:p>
          <a:endParaRPr lang="ru-RU"/>
        </a:p>
      </dgm:t>
    </dgm:pt>
    <dgm:pt modelId="{0A65545D-A190-4359-AC5F-F2217A1915B2}" type="sibTrans" cxnId="{B27B1311-EE2C-48A3-9E15-2EAB96834DDA}">
      <dgm:prSet/>
      <dgm:spPr/>
      <dgm:t>
        <a:bodyPr/>
        <a:lstStyle/>
        <a:p>
          <a:endParaRPr lang="ru-RU"/>
        </a:p>
      </dgm:t>
    </dgm:pt>
    <dgm:pt modelId="{800D6780-E19B-40A5-A35A-07D82F73FAEC}">
      <dgm:prSet custScaleX="119407" custRadScaleRad="141113" custRadScaleInc="71812"/>
      <dgm:spPr/>
      <dgm:t>
        <a:bodyPr/>
        <a:lstStyle/>
        <a:p>
          <a:endParaRPr lang="ru-RU" dirty="0"/>
        </a:p>
      </dgm:t>
    </dgm:pt>
    <dgm:pt modelId="{B2CA04AF-D834-4373-B74E-3843B4C11140}" type="parTrans" cxnId="{2CA91274-6B63-4040-ACAC-9A44025BB38A}">
      <dgm:prSet custAng="4898958" custFlipHor="1" custScaleX="59445" custScaleY="129225" custLinFactY="74131" custLinFactNeighborX="14814" custLinFactNeighborY="100000"/>
      <dgm:spPr>
        <a:prstGeom prst="leftArrow">
          <a:avLst/>
        </a:prstGeom>
      </dgm:spPr>
      <dgm:t>
        <a:bodyPr/>
        <a:lstStyle/>
        <a:p>
          <a:endParaRPr lang="ru-RU"/>
        </a:p>
      </dgm:t>
    </dgm:pt>
    <dgm:pt modelId="{401E91A5-62D6-4642-B89E-5FA5D77C6227}" type="sibTrans" cxnId="{2CA91274-6B63-4040-ACAC-9A44025BB38A}">
      <dgm:prSet/>
      <dgm:spPr/>
      <dgm:t>
        <a:bodyPr/>
        <a:lstStyle/>
        <a:p>
          <a:endParaRPr lang="ru-RU"/>
        </a:p>
      </dgm:t>
    </dgm:pt>
    <dgm:pt modelId="{26B1FA41-8AEE-4902-895B-BAB95FEED909}">
      <dgm:prSet custScaleX="119407" custRadScaleRad="141113" custRadScaleInc="71812"/>
      <dgm:spPr/>
      <dgm:t>
        <a:bodyPr/>
        <a:lstStyle/>
        <a:p>
          <a:endParaRPr lang="ru-RU" dirty="0"/>
        </a:p>
      </dgm:t>
    </dgm:pt>
    <dgm:pt modelId="{7EDAF592-A92A-4DAE-BBAB-E9B778B24402}" type="parTrans" cxnId="{40023986-BFFD-43E3-9169-3FA42168DBFE}">
      <dgm:prSet custAng="4898958" custFlipHor="1" custScaleX="59445" custScaleY="129225" custLinFactY="74131" custLinFactNeighborX="14814" custLinFactNeighborY="100000"/>
      <dgm:spPr>
        <a:prstGeom prst="leftArrow">
          <a:avLst/>
        </a:prstGeom>
      </dgm:spPr>
      <dgm:t>
        <a:bodyPr/>
        <a:lstStyle/>
        <a:p>
          <a:endParaRPr lang="ru-RU"/>
        </a:p>
      </dgm:t>
    </dgm:pt>
    <dgm:pt modelId="{F00A4B52-2E5E-4A06-8FCC-8E28E3D1F35A}" type="sibTrans" cxnId="{40023986-BFFD-43E3-9169-3FA42168DBFE}">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10009" custScaleY="68314" custLinFactNeighborX="-37776" custLinFactNeighborY="-12606"/>
      <dgm:spPr/>
      <dgm:t>
        <a:bodyPr/>
        <a:lstStyle/>
        <a:p>
          <a:endParaRPr lang="ru-RU"/>
        </a:p>
      </dgm:t>
    </dgm:pt>
    <dgm:pt modelId="{9E2054D8-B2A5-41D3-A3E2-DA1FE25063D1}" type="pres">
      <dgm:prSet presAssocID="{278F72EE-D206-474C-B85E-8EE56605AB04}" presName="parTrans" presStyleLbl="bgSibTrans2D1" presStyleIdx="0" presStyleCnt="2" custAng="18323478" custFlipHor="1" custScaleX="33439" custScaleY="59382" custLinFactNeighborX="-35552" custLinFactNeighborY="-45413"/>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2" custScaleX="182653" custScaleY="61094" custRadScaleRad="55311" custRadScaleInc="186245">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1" presStyleCnt="2" custAng="3083845" custFlipHor="1" custScaleX="34344" custScaleY="66669" custLinFactNeighborX="-33339" custLinFactNeighborY="51632"/>
      <dgm:spPr>
        <a:prstGeom prst="leftArrow">
          <a:avLst/>
        </a:prstGeom>
      </dgm:spPr>
      <dgm:t>
        <a:bodyPr/>
        <a:lstStyle/>
        <a:p>
          <a:endParaRPr lang="ru-RU"/>
        </a:p>
      </dgm:t>
    </dgm:pt>
    <dgm:pt modelId="{07427535-B401-4B7B-8286-FFCE99F6B348}" type="pres">
      <dgm:prSet presAssocID="{20C9F67A-01D5-4AFE-8159-8444B7BA2843}" presName="node" presStyleLbl="node1" presStyleIdx="1" presStyleCnt="2" custScaleX="176783" custScaleY="58128" custRadScaleRad="88248" custRadScaleInc="-20067">
        <dgm:presLayoutVars>
          <dgm:bulletEnabled val="1"/>
        </dgm:presLayoutVars>
      </dgm:prSet>
      <dgm:spPr/>
      <dgm:t>
        <a:bodyPr/>
        <a:lstStyle/>
        <a:p>
          <a:endParaRPr lang="ru-RU"/>
        </a:p>
      </dgm:t>
    </dgm:pt>
  </dgm:ptLst>
  <dgm:cxnLst>
    <dgm:cxn modelId="{4BEADFC0-E775-445E-9594-AFC54C7126FF}" type="presOf" srcId="{278F72EE-D206-474C-B85E-8EE56605AB04}" destId="{9E2054D8-B2A5-41D3-A3E2-DA1FE25063D1}" srcOrd="0" destOrd="0" presId="urn:microsoft.com/office/officeart/2005/8/layout/radial4"/>
    <dgm:cxn modelId="{C9ABBDF3-B7F6-405F-8FDD-FBBBE8B2B798}" type="presOf" srcId="{6D66561B-3F29-4531-A959-5AD48C8762F9}" destId="{92EB9E1B-D4AE-4BEF-BE62-5EF6FE7817ED}" srcOrd="0" destOrd="0" presId="urn:microsoft.com/office/officeart/2005/8/layout/radial4"/>
    <dgm:cxn modelId="{40023986-BFFD-43E3-9169-3FA42168DBFE}" srcId="{2017568F-C209-4CF7-9FA2-9E0BA6F4B07B}" destId="{26B1FA41-8AEE-4902-895B-BAB95FEED909}" srcOrd="7" destOrd="0" parTransId="{7EDAF592-A92A-4DAE-BBAB-E9B778B24402}" sibTransId="{F00A4B52-2E5E-4A06-8FCC-8E28E3D1F35A}"/>
    <dgm:cxn modelId="{2CA91274-6B63-4040-ACAC-9A44025BB38A}" srcId="{2017568F-C209-4CF7-9FA2-9E0BA6F4B07B}" destId="{800D6780-E19B-40A5-A35A-07D82F73FAEC}" srcOrd="6" destOrd="0" parTransId="{B2CA04AF-D834-4373-B74E-3843B4C11140}" sibTransId="{401E91A5-62D6-4642-B89E-5FA5D77C6227}"/>
    <dgm:cxn modelId="{89FA335C-23E1-4BBA-AC6F-1447E63DBB7B}" srcId="{618CCDF6-D65E-4AA5-A02C-32320B13B456}" destId="{20C9F67A-01D5-4AFE-8159-8444B7BA2843}" srcOrd="1" destOrd="0" parTransId="{3D7672E0-B9C9-49DF-8641-B3E66ECCF73A}" sibTransId="{A6F063B3-91B2-4EB5-A277-6936843381BB}"/>
    <dgm:cxn modelId="{8C9A3C42-3F08-432E-923F-F40E9A9C381D}" srcId="{2017568F-C209-4CF7-9FA2-9E0BA6F4B07B}" destId="{A067C1B1-5EDC-4191-9C8F-573C3F50518D}" srcOrd="1" destOrd="0" parTransId="{2A0FC0EC-19AD-4221-8AA1-041C565F5F4D}" sibTransId="{C43D40C2-42FE-42B8-9B8C-93480406D70D}"/>
    <dgm:cxn modelId="{B27B1311-EE2C-48A3-9E15-2EAB96834DDA}" srcId="{2017568F-C209-4CF7-9FA2-9E0BA6F4B07B}" destId="{89D9FE3C-8541-4FE2-9214-F83D0D6631B5}" srcOrd="5" destOrd="0" parTransId="{8AA74F22-8984-4484-927A-502EF0CECF7B}" sibTransId="{0A65545D-A190-4359-AC5F-F2217A1915B2}"/>
    <dgm:cxn modelId="{E946DCE0-4889-4EF9-9F37-9D55894A82F6}" srcId="{2017568F-C209-4CF7-9FA2-9E0BA6F4B07B}" destId="{E7FD71A2-5997-4FAA-B685-CA56D91EF1EB}" srcOrd="2" destOrd="0" parTransId="{25EB1CFE-FDCD-405D-B2E0-B01254575D38}" sibTransId="{ED34472A-6F70-4EEE-ABC7-D676D51F603F}"/>
    <dgm:cxn modelId="{F6187320-E1DE-4055-86C9-52C7E5B05C1E}" type="presOf" srcId="{618CCDF6-D65E-4AA5-A02C-32320B13B456}" destId="{3682EEF5-EA07-443B-8C53-7A89BE8AA9D8}" srcOrd="0" destOrd="0" presId="urn:microsoft.com/office/officeart/2005/8/layout/radial4"/>
    <dgm:cxn modelId="{B4AB47BB-17C9-4F5A-BACF-0DB1A9A03AF2}" type="presOf" srcId="{2017568F-C209-4CF7-9FA2-9E0BA6F4B07B}" destId="{05C95E05-555D-4664-A439-B12FD68BEC62}" srcOrd="0" destOrd="0" presId="urn:microsoft.com/office/officeart/2005/8/layout/radial4"/>
    <dgm:cxn modelId="{1812E244-F987-4149-8F63-242F6AF4544B}" srcId="{2017568F-C209-4CF7-9FA2-9E0BA6F4B07B}" destId="{6BD0D402-406B-4A6C-BB01-3635AE041DFC}" srcOrd="3" destOrd="0" parTransId="{4054B02A-DA72-4E9A-BB86-78931E4C8C94}" sibTransId="{93ABC71A-37D2-43A5-8B21-6D23BEF90BBA}"/>
    <dgm:cxn modelId="{CC91BE55-0F2A-47FA-B0D0-8F8EB5515E30}" srcId="{2017568F-C209-4CF7-9FA2-9E0BA6F4B07B}" destId="{618CCDF6-D65E-4AA5-A02C-32320B13B456}" srcOrd="0" destOrd="0" parTransId="{08796CA8-107E-4BDC-88DD-DC0B64988C08}" sibTransId="{34A05A78-038E-433A-B08B-649E3FD751B1}"/>
    <dgm:cxn modelId="{B7068A52-389A-4916-AC38-D20B0046DBDD}" type="presOf" srcId="{3D7672E0-B9C9-49DF-8641-B3E66ECCF73A}" destId="{B2D35087-3670-4EC1-9589-B0AA74592C86}" srcOrd="0" destOrd="0" presId="urn:microsoft.com/office/officeart/2005/8/layout/radial4"/>
    <dgm:cxn modelId="{F2EC9C2F-8D73-4C20-ABF7-3BBABADE3C3D}" type="presOf" srcId="{20C9F67A-01D5-4AFE-8159-8444B7BA2843}" destId="{07427535-B401-4B7B-8286-FFCE99F6B348}" srcOrd="0" destOrd="0" presId="urn:microsoft.com/office/officeart/2005/8/layout/radial4"/>
    <dgm:cxn modelId="{A12DC0D4-CCA8-4769-A697-9E4F76BF8FC5}" srcId="{2017568F-C209-4CF7-9FA2-9E0BA6F4B07B}" destId="{264F8746-02E8-4F6F-86EC-938EAED628FE}" srcOrd="4" destOrd="0" parTransId="{781DA6E1-850D-455C-B71A-03BC585D3E94}" sibTransId="{FE805F19-2D1A-4538-845E-FA7DA2DA3400}"/>
    <dgm:cxn modelId="{15D9589E-97D7-46DE-A157-A84EF1505EB9}" srcId="{618CCDF6-D65E-4AA5-A02C-32320B13B456}" destId="{6D66561B-3F29-4531-A959-5AD48C8762F9}" srcOrd="0" destOrd="0" parTransId="{278F72EE-D206-474C-B85E-8EE56605AB04}" sibTransId="{0EBC90B6-34EB-4084-A382-2159DD0C1A10}"/>
    <dgm:cxn modelId="{3DCA0E88-6661-4709-979E-A381B2F7D0BA}" type="presParOf" srcId="{05C95E05-555D-4664-A439-B12FD68BEC62}" destId="{3682EEF5-EA07-443B-8C53-7A89BE8AA9D8}" srcOrd="0" destOrd="0" presId="urn:microsoft.com/office/officeart/2005/8/layout/radial4"/>
    <dgm:cxn modelId="{F0F3C12B-A3B1-488A-8E19-6C90F7BD1D34}" type="presParOf" srcId="{05C95E05-555D-4664-A439-B12FD68BEC62}" destId="{9E2054D8-B2A5-41D3-A3E2-DA1FE25063D1}" srcOrd="1" destOrd="0" presId="urn:microsoft.com/office/officeart/2005/8/layout/radial4"/>
    <dgm:cxn modelId="{1E6957CF-C81F-4052-A6AF-C1A61AF793E3}" type="presParOf" srcId="{05C95E05-555D-4664-A439-B12FD68BEC62}" destId="{92EB9E1B-D4AE-4BEF-BE62-5EF6FE7817ED}" srcOrd="2" destOrd="0" presId="urn:microsoft.com/office/officeart/2005/8/layout/radial4"/>
    <dgm:cxn modelId="{594D8DB6-94E8-4317-B0E9-B0726DAFCF6D}" type="presParOf" srcId="{05C95E05-555D-4664-A439-B12FD68BEC62}" destId="{B2D35087-3670-4EC1-9589-B0AA74592C86}" srcOrd="3" destOrd="0" presId="urn:microsoft.com/office/officeart/2005/8/layout/radial4"/>
    <dgm:cxn modelId="{4DD3A02F-20E7-471B-984E-334D6ADABD16}" type="presParOf" srcId="{05C95E05-555D-4664-A439-B12FD68BEC62}" destId="{07427535-B401-4B7B-8286-FFCE99F6B348}"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6B564B-23B6-40F6-8D15-C33FE9D0036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0649AC39-845F-4829-8886-2F91FC5FBB29}">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В российской интеллигенции можно выделить две группы</a:t>
          </a:r>
          <a:r>
            <a:rPr lang="ru-RU" dirty="0" smtClean="0"/>
            <a:t>:</a:t>
          </a:r>
        </a:p>
        <a:p>
          <a:pPr defTabSz="533400">
            <a:lnSpc>
              <a:spcPct val="90000"/>
            </a:lnSpc>
            <a:spcBef>
              <a:spcPct val="0"/>
            </a:spcBef>
            <a:spcAft>
              <a:spcPct val="35000"/>
            </a:spcAft>
          </a:pPr>
          <a:endParaRPr lang="ru-RU" dirty="0"/>
        </a:p>
      </dgm:t>
    </dgm:pt>
    <dgm:pt modelId="{C9A3DFF0-72E9-456D-A115-B8A817870F9D}" type="parTrans" cxnId="{B710D691-B767-4D73-826C-AF4BDD468B87}">
      <dgm:prSet/>
      <dgm:spPr/>
      <dgm:t>
        <a:bodyPr/>
        <a:lstStyle/>
        <a:p>
          <a:endParaRPr lang="ru-RU"/>
        </a:p>
      </dgm:t>
    </dgm:pt>
    <dgm:pt modelId="{DCC46F27-087E-4A2D-A56E-423AC04A1FDD}" type="sibTrans" cxnId="{B710D691-B767-4D73-826C-AF4BDD468B87}">
      <dgm:prSet/>
      <dgm:spPr/>
      <dgm:t>
        <a:bodyPr/>
        <a:lstStyle/>
        <a:p>
          <a:endParaRPr lang="ru-RU"/>
        </a:p>
      </dgm:t>
    </dgm:pt>
    <dgm:pt modelId="{0584EBFE-100A-4236-B2D1-30B1027C4A86}">
      <dgm:prSet phldrT="[Текст]"/>
      <dgm:spPr/>
      <dgm:t>
        <a:bodyPr/>
        <a:lstStyle/>
        <a:p>
          <a:pPr algn="just"/>
          <a:r>
            <a:rPr lang="ru-RU" b="1" dirty="0" smtClean="0"/>
            <a:t>одна разделяла, а частью и </a:t>
          </a:r>
          <a:r>
            <a:rPr lang="ru-RU" b="1" dirty="0" smtClean="0">
              <a:solidFill>
                <a:srgbClr val="FF0000"/>
              </a:solidFill>
            </a:rPr>
            <a:t>формировала правительственный курс</a:t>
          </a:r>
          <a:endParaRPr lang="ru-RU" b="1" dirty="0">
            <a:solidFill>
              <a:srgbClr val="FF0000"/>
            </a:solidFill>
          </a:endParaRPr>
        </a:p>
      </dgm:t>
    </dgm:pt>
    <dgm:pt modelId="{4E934DB8-282C-4326-A5C6-53EF5E55DEF7}" type="parTrans" cxnId="{8E1BD2E6-AC60-4D30-8DDA-6538216144FD}">
      <dgm:prSet/>
      <dgm:spPr/>
      <dgm:t>
        <a:bodyPr/>
        <a:lstStyle/>
        <a:p>
          <a:endParaRPr lang="ru-RU"/>
        </a:p>
      </dgm:t>
    </dgm:pt>
    <dgm:pt modelId="{EB44850B-3C39-4826-8C70-DB13D91B751B}" type="sibTrans" cxnId="{8E1BD2E6-AC60-4D30-8DDA-6538216144FD}">
      <dgm:prSet/>
      <dgm:spPr/>
      <dgm:t>
        <a:bodyPr/>
        <a:lstStyle/>
        <a:p>
          <a:endParaRPr lang="ru-RU"/>
        </a:p>
      </dgm:t>
    </dgm:pt>
    <dgm:pt modelId="{3208F5CC-75F3-4442-A8BF-A7A8901E01D7}">
      <dgm:prSet/>
      <dgm:spPr/>
      <dgm:t>
        <a:bodyPr/>
        <a:lstStyle/>
        <a:p>
          <a:pPr algn="just"/>
          <a:r>
            <a:rPr lang="ru-RU" b="1" dirty="0" smtClean="0"/>
            <a:t>другая обособляла себя от  правящей бюрократии и </a:t>
          </a:r>
          <a:r>
            <a:rPr lang="ru-RU" b="1" dirty="0" smtClean="0">
              <a:solidFill>
                <a:srgbClr val="FF0000"/>
              </a:solidFill>
            </a:rPr>
            <a:t>выступала с критикой правительственного курса</a:t>
          </a:r>
          <a:endParaRPr lang="ru-RU" b="1" dirty="0">
            <a:solidFill>
              <a:srgbClr val="FF0000"/>
            </a:solidFill>
          </a:endParaRPr>
        </a:p>
      </dgm:t>
    </dgm:pt>
    <dgm:pt modelId="{7649DA06-FEE2-4D88-A137-E27EC400B3CB}" type="parTrans" cxnId="{DEED2968-F0C4-4C4C-AC88-90EFEEB66D7C}">
      <dgm:prSet/>
      <dgm:spPr/>
      <dgm:t>
        <a:bodyPr/>
        <a:lstStyle/>
        <a:p>
          <a:endParaRPr lang="ru-RU"/>
        </a:p>
      </dgm:t>
    </dgm:pt>
    <dgm:pt modelId="{CE3CE180-42EA-44B2-9B3F-A856790B2396}" type="sibTrans" cxnId="{DEED2968-F0C4-4C4C-AC88-90EFEEB66D7C}">
      <dgm:prSet/>
      <dgm:spPr/>
      <dgm:t>
        <a:bodyPr/>
        <a:lstStyle/>
        <a:p>
          <a:endParaRPr lang="ru-RU"/>
        </a:p>
      </dgm:t>
    </dgm:pt>
    <dgm:pt modelId="{0639B652-2824-484F-BB5E-4789BCFEA408}" type="pres">
      <dgm:prSet presAssocID="{256B564B-23B6-40F6-8D15-C33FE9D0036E}" presName="hierChild1" presStyleCnt="0">
        <dgm:presLayoutVars>
          <dgm:chPref val="1"/>
          <dgm:dir/>
          <dgm:animOne val="branch"/>
          <dgm:animLvl val="lvl"/>
          <dgm:resizeHandles/>
        </dgm:presLayoutVars>
      </dgm:prSet>
      <dgm:spPr/>
      <dgm:t>
        <a:bodyPr/>
        <a:lstStyle/>
        <a:p>
          <a:endParaRPr lang="ru-RU"/>
        </a:p>
      </dgm:t>
    </dgm:pt>
    <dgm:pt modelId="{3309D77B-C51D-4E74-9B69-56107828F959}" type="pres">
      <dgm:prSet presAssocID="{0649AC39-845F-4829-8886-2F91FC5FBB29}" presName="hierRoot1" presStyleCnt="0"/>
      <dgm:spPr/>
    </dgm:pt>
    <dgm:pt modelId="{E4DF8ECA-DBBC-468A-B041-CE9BEBE43EE3}" type="pres">
      <dgm:prSet presAssocID="{0649AC39-845F-4829-8886-2F91FC5FBB29}" presName="composite" presStyleCnt="0"/>
      <dgm:spPr/>
    </dgm:pt>
    <dgm:pt modelId="{0B6C1A6C-16F4-4A68-9525-F4648AE63B29}" type="pres">
      <dgm:prSet presAssocID="{0649AC39-845F-4829-8886-2F91FC5FBB29}" presName="background" presStyleLbl="node0" presStyleIdx="0" presStyleCnt="1"/>
      <dgm:spPr>
        <a:solidFill>
          <a:schemeClr val="bg2">
            <a:lumMod val="90000"/>
          </a:schemeClr>
        </a:solidFill>
      </dgm:spPr>
      <dgm:t>
        <a:bodyPr/>
        <a:lstStyle/>
        <a:p>
          <a:endParaRPr lang="ru-RU"/>
        </a:p>
      </dgm:t>
    </dgm:pt>
    <dgm:pt modelId="{5B3CF359-D538-48C1-B925-FB99FF2DE590}" type="pres">
      <dgm:prSet presAssocID="{0649AC39-845F-4829-8886-2F91FC5FBB29}" presName="text" presStyleLbl="fgAcc0" presStyleIdx="0" presStyleCnt="1" custScaleX="193719" custScaleY="82882">
        <dgm:presLayoutVars>
          <dgm:chPref val="3"/>
        </dgm:presLayoutVars>
      </dgm:prSet>
      <dgm:spPr/>
      <dgm:t>
        <a:bodyPr/>
        <a:lstStyle/>
        <a:p>
          <a:endParaRPr lang="ru-RU"/>
        </a:p>
      </dgm:t>
    </dgm:pt>
    <dgm:pt modelId="{B4577DAE-2A63-4E0B-AFC5-6E74151AE372}" type="pres">
      <dgm:prSet presAssocID="{0649AC39-845F-4829-8886-2F91FC5FBB29}" presName="hierChild2" presStyleCnt="0"/>
      <dgm:spPr/>
    </dgm:pt>
    <dgm:pt modelId="{B45AFFAF-5C73-46C7-90C7-1157F3D4EFEB}" type="pres">
      <dgm:prSet presAssocID="{4E934DB8-282C-4326-A5C6-53EF5E55DEF7}" presName="Name10" presStyleLbl="parChTrans1D2" presStyleIdx="0" presStyleCnt="2"/>
      <dgm:spPr/>
      <dgm:t>
        <a:bodyPr/>
        <a:lstStyle/>
        <a:p>
          <a:endParaRPr lang="ru-RU"/>
        </a:p>
      </dgm:t>
    </dgm:pt>
    <dgm:pt modelId="{4DA194B9-05DA-4ABB-B41C-A7DB361C81E6}" type="pres">
      <dgm:prSet presAssocID="{0584EBFE-100A-4236-B2D1-30B1027C4A86}" presName="hierRoot2" presStyleCnt="0"/>
      <dgm:spPr/>
    </dgm:pt>
    <dgm:pt modelId="{E92A36B5-6681-4814-9449-FC116A058AFB}" type="pres">
      <dgm:prSet presAssocID="{0584EBFE-100A-4236-B2D1-30B1027C4A86}" presName="composite2" presStyleCnt="0"/>
      <dgm:spPr/>
    </dgm:pt>
    <dgm:pt modelId="{F8DE2597-6BC5-4045-BB5B-254EDD136920}" type="pres">
      <dgm:prSet presAssocID="{0584EBFE-100A-4236-B2D1-30B1027C4A86}" presName="background2" presStyleLbl="node2" presStyleIdx="0" presStyleCnt="2"/>
      <dgm:spPr>
        <a:solidFill>
          <a:schemeClr val="bg2">
            <a:lumMod val="90000"/>
          </a:schemeClr>
        </a:solidFill>
      </dgm:spPr>
      <dgm:t>
        <a:bodyPr/>
        <a:lstStyle/>
        <a:p>
          <a:endParaRPr lang="ru-RU"/>
        </a:p>
      </dgm:t>
    </dgm:pt>
    <dgm:pt modelId="{99077D75-2E9C-4AB4-B225-1D8625DD7096}" type="pres">
      <dgm:prSet presAssocID="{0584EBFE-100A-4236-B2D1-30B1027C4A86}" presName="text2" presStyleLbl="fgAcc2" presStyleIdx="0" presStyleCnt="2" custScaleX="211731">
        <dgm:presLayoutVars>
          <dgm:chPref val="3"/>
        </dgm:presLayoutVars>
      </dgm:prSet>
      <dgm:spPr/>
      <dgm:t>
        <a:bodyPr/>
        <a:lstStyle/>
        <a:p>
          <a:endParaRPr lang="ru-RU"/>
        </a:p>
      </dgm:t>
    </dgm:pt>
    <dgm:pt modelId="{65852FCE-1922-48DE-9CD6-98557CC87E92}" type="pres">
      <dgm:prSet presAssocID="{0584EBFE-100A-4236-B2D1-30B1027C4A86}" presName="hierChild3" presStyleCnt="0"/>
      <dgm:spPr/>
    </dgm:pt>
    <dgm:pt modelId="{8D68C909-CE13-4100-925A-D7F06506045B}" type="pres">
      <dgm:prSet presAssocID="{7649DA06-FEE2-4D88-A137-E27EC400B3CB}" presName="Name10" presStyleLbl="parChTrans1D2" presStyleIdx="1" presStyleCnt="2"/>
      <dgm:spPr/>
      <dgm:t>
        <a:bodyPr/>
        <a:lstStyle/>
        <a:p>
          <a:endParaRPr lang="ru-RU"/>
        </a:p>
      </dgm:t>
    </dgm:pt>
    <dgm:pt modelId="{B2B1965E-201F-4ED3-A06D-D1F1E9F3B51D}" type="pres">
      <dgm:prSet presAssocID="{3208F5CC-75F3-4442-A8BF-A7A8901E01D7}" presName="hierRoot2" presStyleCnt="0"/>
      <dgm:spPr/>
    </dgm:pt>
    <dgm:pt modelId="{398B2354-7C1F-4F0C-BC12-2D617E29CB81}" type="pres">
      <dgm:prSet presAssocID="{3208F5CC-75F3-4442-A8BF-A7A8901E01D7}" presName="composite2" presStyleCnt="0"/>
      <dgm:spPr/>
    </dgm:pt>
    <dgm:pt modelId="{29A352FA-7139-426E-B8EC-4F46ACEC8ECB}" type="pres">
      <dgm:prSet presAssocID="{3208F5CC-75F3-4442-A8BF-A7A8901E01D7}" presName="background2" presStyleLbl="node2" presStyleIdx="1" presStyleCnt="2"/>
      <dgm:spPr>
        <a:solidFill>
          <a:schemeClr val="bg2">
            <a:lumMod val="90000"/>
          </a:schemeClr>
        </a:solidFill>
      </dgm:spPr>
      <dgm:t>
        <a:bodyPr/>
        <a:lstStyle/>
        <a:p>
          <a:endParaRPr lang="ru-RU"/>
        </a:p>
      </dgm:t>
    </dgm:pt>
    <dgm:pt modelId="{4449B364-782A-4918-9A21-3677487B3FBB}" type="pres">
      <dgm:prSet presAssocID="{3208F5CC-75F3-4442-A8BF-A7A8901E01D7}" presName="text2" presStyleLbl="fgAcc2" presStyleIdx="1" presStyleCnt="2" custScaleX="224478" custScaleY="88849">
        <dgm:presLayoutVars>
          <dgm:chPref val="3"/>
        </dgm:presLayoutVars>
      </dgm:prSet>
      <dgm:spPr/>
      <dgm:t>
        <a:bodyPr/>
        <a:lstStyle/>
        <a:p>
          <a:endParaRPr lang="ru-RU"/>
        </a:p>
      </dgm:t>
    </dgm:pt>
    <dgm:pt modelId="{5BEC3AE2-5A88-4E6E-9D10-5D0FFA0D3530}" type="pres">
      <dgm:prSet presAssocID="{3208F5CC-75F3-4442-A8BF-A7A8901E01D7}" presName="hierChild3" presStyleCnt="0"/>
      <dgm:spPr/>
    </dgm:pt>
  </dgm:ptLst>
  <dgm:cxnLst>
    <dgm:cxn modelId="{2439FF32-244B-49B2-8124-C7CCF56C9094}" type="presOf" srcId="{256B564B-23B6-40F6-8D15-C33FE9D0036E}" destId="{0639B652-2824-484F-BB5E-4789BCFEA408}" srcOrd="0" destOrd="0" presId="urn:microsoft.com/office/officeart/2005/8/layout/hierarchy1"/>
    <dgm:cxn modelId="{DEED2968-F0C4-4C4C-AC88-90EFEEB66D7C}" srcId="{0649AC39-845F-4829-8886-2F91FC5FBB29}" destId="{3208F5CC-75F3-4442-A8BF-A7A8901E01D7}" srcOrd="1" destOrd="0" parTransId="{7649DA06-FEE2-4D88-A137-E27EC400B3CB}" sibTransId="{CE3CE180-42EA-44B2-9B3F-A856790B2396}"/>
    <dgm:cxn modelId="{B710D691-B767-4D73-826C-AF4BDD468B87}" srcId="{256B564B-23B6-40F6-8D15-C33FE9D0036E}" destId="{0649AC39-845F-4829-8886-2F91FC5FBB29}" srcOrd="0" destOrd="0" parTransId="{C9A3DFF0-72E9-456D-A115-B8A817870F9D}" sibTransId="{DCC46F27-087E-4A2D-A56E-423AC04A1FDD}"/>
    <dgm:cxn modelId="{32C8F1FC-74D4-406A-AE32-DC0737F2B555}" type="presOf" srcId="{0649AC39-845F-4829-8886-2F91FC5FBB29}" destId="{5B3CF359-D538-48C1-B925-FB99FF2DE590}" srcOrd="0" destOrd="0" presId="urn:microsoft.com/office/officeart/2005/8/layout/hierarchy1"/>
    <dgm:cxn modelId="{628821E1-C9AA-4CA0-B217-E84C9A79AB07}" type="presOf" srcId="{0584EBFE-100A-4236-B2D1-30B1027C4A86}" destId="{99077D75-2E9C-4AB4-B225-1D8625DD7096}" srcOrd="0" destOrd="0" presId="urn:microsoft.com/office/officeart/2005/8/layout/hierarchy1"/>
    <dgm:cxn modelId="{A64B5041-7C77-4860-AB3C-8AEB7CA137C2}" type="presOf" srcId="{3208F5CC-75F3-4442-A8BF-A7A8901E01D7}" destId="{4449B364-782A-4918-9A21-3677487B3FBB}" srcOrd="0" destOrd="0" presId="urn:microsoft.com/office/officeart/2005/8/layout/hierarchy1"/>
    <dgm:cxn modelId="{3230600D-95DE-44BA-9F4C-4021A5CAE880}" type="presOf" srcId="{7649DA06-FEE2-4D88-A137-E27EC400B3CB}" destId="{8D68C909-CE13-4100-925A-D7F06506045B}" srcOrd="0" destOrd="0" presId="urn:microsoft.com/office/officeart/2005/8/layout/hierarchy1"/>
    <dgm:cxn modelId="{8E1BD2E6-AC60-4D30-8DDA-6538216144FD}" srcId="{0649AC39-845F-4829-8886-2F91FC5FBB29}" destId="{0584EBFE-100A-4236-B2D1-30B1027C4A86}" srcOrd="0" destOrd="0" parTransId="{4E934DB8-282C-4326-A5C6-53EF5E55DEF7}" sibTransId="{EB44850B-3C39-4826-8C70-DB13D91B751B}"/>
    <dgm:cxn modelId="{F361E77B-D4EF-408E-8AAC-01B919836AD9}" type="presOf" srcId="{4E934DB8-282C-4326-A5C6-53EF5E55DEF7}" destId="{B45AFFAF-5C73-46C7-90C7-1157F3D4EFEB}" srcOrd="0" destOrd="0" presId="urn:microsoft.com/office/officeart/2005/8/layout/hierarchy1"/>
    <dgm:cxn modelId="{A9B4D172-7526-455F-9F24-3DB76F82DD42}" type="presParOf" srcId="{0639B652-2824-484F-BB5E-4789BCFEA408}" destId="{3309D77B-C51D-4E74-9B69-56107828F959}" srcOrd="0" destOrd="0" presId="urn:microsoft.com/office/officeart/2005/8/layout/hierarchy1"/>
    <dgm:cxn modelId="{D07BE04A-D511-4E1D-857C-5D6AF6E3C4CF}" type="presParOf" srcId="{3309D77B-C51D-4E74-9B69-56107828F959}" destId="{E4DF8ECA-DBBC-468A-B041-CE9BEBE43EE3}" srcOrd="0" destOrd="0" presId="urn:microsoft.com/office/officeart/2005/8/layout/hierarchy1"/>
    <dgm:cxn modelId="{0FA7C02E-18FA-4B41-8430-C5D9E685C6E8}" type="presParOf" srcId="{E4DF8ECA-DBBC-468A-B041-CE9BEBE43EE3}" destId="{0B6C1A6C-16F4-4A68-9525-F4648AE63B29}" srcOrd="0" destOrd="0" presId="urn:microsoft.com/office/officeart/2005/8/layout/hierarchy1"/>
    <dgm:cxn modelId="{6D5BECC9-AF84-4F65-A78E-21C3F15E170C}" type="presParOf" srcId="{E4DF8ECA-DBBC-468A-B041-CE9BEBE43EE3}" destId="{5B3CF359-D538-48C1-B925-FB99FF2DE590}" srcOrd="1" destOrd="0" presId="urn:microsoft.com/office/officeart/2005/8/layout/hierarchy1"/>
    <dgm:cxn modelId="{35F71EC0-C644-475E-893A-CC82BEC208E5}" type="presParOf" srcId="{3309D77B-C51D-4E74-9B69-56107828F959}" destId="{B4577DAE-2A63-4E0B-AFC5-6E74151AE372}" srcOrd="1" destOrd="0" presId="urn:microsoft.com/office/officeart/2005/8/layout/hierarchy1"/>
    <dgm:cxn modelId="{07769902-DC21-4C9A-804F-A0CB4CE17324}" type="presParOf" srcId="{B4577DAE-2A63-4E0B-AFC5-6E74151AE372}" destId="{B45AFFAF-5C73-46C7-90C7-1157F3D4EFEB}" srcOrd="0" destOrd="0" presId="urn:microsoft.com/office/officeart/2005/8/layout/hierarchy1"/>
    <dgm:cxn modelId="{9417254C-5567-41B1-8CA4-8C3EAEBD6D26}" type="presParOf" srcId="{B4577DAE-2A63-4E0B-AFC5-6E74151AE372}" destId="{4DA194B9-05DA-4ABB-B41C-A7DB361C81E6}" srcOrd="1" destOrd="0" presId="urn:microsoft.com/office/officeart/2005/8/layout/hierarchy1"/>
    <dgm:cxn modelId="{7F00F3F6-B02A-4C6B-BE2C-4FCADACF7CC3}" type="presParOf" srcId="{4DA194B9-05DA-4ABB-B41C-A7DB361C81E6}" destId="{E92A36B5-6681-4814-9449-FC116A058AFB}" srcOrd="0" destOrd="0" presId="urn:microsoft.com/office/officeart/2005/8/layout/hierarchy1"/>
    <dgm:cxn modelId="{A5CC0759-7DEE-4EF1-AB0A-FF27001FD4B5}" type="presParOf" srcId="{E92A36B5-6681-4814-9449-FC116A058AFB}" destId="{F8DE2597-6BC5-4045-BB5B-254EDD136920}" srcOrd="0" destOrd="0" presId="urn:microsoft.com/office/officeart/2005/8/layout/hierarchy1"/>
    <dgm:cxn modelId="{2B3D9134-362F-4F41-9BC4-A31A6DE96B68}" type="presParOf" srcId="{E92A36B5-6681-4814-9449-FC116A058AFB}" destId="{99077D75-2E9C-4AB4-B225-1D8625DD7096}" srcOrd="1" destOrd="0" presId="urn:microsoft.com/office/officeart/2005/8/layout/hierarchy1"/>
    <dgm:cxn modelId="{E0D4A0C8-919D-4D5D-A3A8-0114AE22D948}" type="presParOf" srcId="{4DA194B9-05DA-4ABB-B41C-A7DB361C81E6}" destId="{65852FCE-1922-48DE-9CD6-98557CC87E92}" srcOrd="1" destOrd="0" presId="urn:microsoft.com/office/officeart/2005/8/layout/hierarchy1"/>
    <dgm:cxn modelId="{CE1E5429-5065-4462-A465-0AFA232D7CB0}" type="presParOf" srcId="{B4577DAE-2A63-4E0B-AFC5-6E74151AE372}" destId="{8D68C909-CE13-4100-925A-D7F06506045B}" srcOrd="2" destOrd="0" presId="urn:microsoft.com/office/officeart/2005/8/layout/hierarchy1"/>
    <dgm:cxn modelId="{63BA9F01-6AC9-4734-AD7F-CAAAA7917CF8}" type="presParOf" srcId="{B4577DAE-2A63-4E0B-AFC5-6E74151AE372}" destId="{B2B1965E-201F-4ED3-A06D-D1F1E9F3B51D}" srcOrd="3" destOrd="0" presId="urn:microsoft.com/office/officeart/2005/8/layout/hierarchy1"/>
    <dgm:cxn modelId="{F4E8A336-E5AA-4976-8764-E34F7BB84BDB}" type="presParOf" srcId="{B2B1965E-201F-4ED3-A06D-D1F1E9F3B51D}" destId="{398B2354-7C1F-4F0C-BC12-2D617E29CB81}" srcOrd="0" destOrd="0" presId="urn:microsoft.com/office/officeart/2005/8/layout/hierarchy1"/>
    <dgm:cxn modelId="{A2865199-B4B4-4924-B353-10CCC3A9CDAE}" type="presParOf" srcId="{398B2354-7C1F-4F0C-BC12-2D617E29CB81}" destId="{29A352FA-7139-426E-B8EC-4F46ACEC8ECB}" srcOrd="0" destOrd="0" presId="urn:microsoft.com/office/officeart/2005/8/layout/hierarchy1"/>
    <dgm:cxn modelId="{CA5AEF90-F670-4227-BAA3-7FA93F774FBD}" type="presParOf" srcId="{398B2354-7C1F-4F0C-BC12-2D617E29CB81}" destId="{4449B364-782A-4918-9A21-3677487B3FBB}" srcOrd="1" destOrd="0" presId="urn:microsoft.com/office/officeart/2005/8/layout/hierarchy1"/>
    <dgm:cxn modelId="{735616F2-E3B6-43E9-99AD-1F14CF19E603}" type="presParOf" srcId="{B2B1965E-201F-4ED3-A06D-D1F1E9F3B51D}" destId="{5BEC3AE2-5A88-4E6E-9D10-5D0FFA0D353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Партии</a:t>
          </a:r>
        </a:p>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национал-патриотической ориентации</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Установление прочных границ</a:t>
          </a: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Защита этнически близких групп населения на территории других государств</a:t>
          </a: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800" dirty="0" smtClean="0">
              <a:solidFill>
                <a:schemeClr val="tx1"/>
              </a:solidFill>
            </a:rPr>
            <a:t>Наращивание военного могущества</a:t>
          </a: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B84394E9-6279-49BF-BBC5-AE1738C2F4D8}">
      <dgm:prSet phldrT="[Текст]"/>
      <dgm:spPr/>
      <dgm:t>
        <a:bodyPr/>
        <a:lstStyle/>
        <a:p>
          <a:endParaRPr lang="ru-RU"/>
        </a:p>
      </dgm:t>
    </dgm:pt>
    <dgm:pt modelId="{86F71426-FFE5-41D5-9566-C5574586908F}" type="parTrans" cxnId="{BFD6CCA0-B83D-40FB-9658-BC9F19D8CA65}">
      <dgm:prSet/>
      <dgm:spPr/>
      <dgm:t>
        <a:bodyPr/>
        <a:lstStyle/>
        <a:p>
          <a:endParaRPr lang="ru-RU"/>
        </a:p>
      </dgm:t>
    </dgm:pt>
    <dgm:pt modelId="{9751DBEC-38C0-4561-8900-C558040F279D}" type="sibTrans" cxnId="{BFD6CCA0-B83D-40FB-9658-BC9F19D8CA65}">
      <dgm:prSet/>
      <dgm:spPr>
        <a:prstGeom prst="leftArrow">
          <a:avLst/>
        </a:prstGeom>
      </dgm:spPr>
      <dgm:t>
        <a:bodyPr/>
        <a:lstStyle/>
        <a:p>
          <a:endParaRPr lang="ru-RU"/>
        </a:p>
      </dgm:t>
    </dgm:pt>
    <dgm:pt modelId="{41392642-116D-4C11-94F3-00AD507AABD1}">
      <dgm:prSet custT="1"/>
      <dgm:spPr>
        <a:solidFill>
          <a:srgbClr val="FFC000"/>
        </a:solidFill>
      </dgm:spPr>
      <dgm:t>
        <a:bodyPr/>
        <a:lstStyle/>
        <a:p>
          <a:r>
            <a:rPr lang="ru-RU" sz="1800" dirty="0" smtClean="0">
              <a:solidFill>
                <a:schemeClr val="tx1"/>
              </a:solidFill>
            </a:rPr>
            <a:t>Приоритеты и льготы отечественному предпринимательству</a:t>
          </a:r>
          <a:endParaRPr lang="ru-RU" sz="1800" dirty="0">
            <a:solidFill>
              <a:schemeClr val="tx1"/>
            </a:solidFill>
          </a:endParaRPr>
        </a:p>
      </dgm:t>
    </dgm:pt>
    <dgm:pt modelId="{A9B35C6B-4CB9-4AF8-A65B-A49E9B2DBEFE}" type="parTrans" cxnId="{8954292D-DF83-4D7B-AC3B-C32F3EADEB79}">
      <dgm:prSet/>
      <dgm:spPr>
        <a:solidFill>
          <a:schemeClr val="accent3">
            <a:lumMod val="75000"/>
          </a:schemeClr>
        </a:solidFill>
      </dgm:spPr>
      <dgm:t>
        <a:bodyPr/>
        <a:lstStyle/>
        <a:p>
          <a:endParaRPr lang="ru-RU"/>
        </a:p>
      </dgm:t>
    </dgm:pt>
    <dgm:pt modelId="{FAA8D1BD-7CAF-49F3-B708-CEB8902D4329}" type="sibTrans" cxnId="{8954292D-DF83-4D7B-AC3B-C32F3EADEB79}">
      <dgm:prSet/>
      <dgm:spPr/>
      <dgm:t>
        <a:bodyPr/>
        <a:lstStyle/>
        <a:p>
          <a:endParaRPr lang="ru-RU"/>
        </a:p>
      </dgm:t>
    </dgm:pt>
    <dgm:pt modelId="{FFD77163-ED17-4E5A-8946-F76C293B788A}">
      <dgm:prSet custT="1"/>
      <dgm:spPr>
        <a:solidFill>
          <a:srgbClr val="FFC000"/>
        </a:solidFill>
      </dgm:spPr>
      <dgm:t>
        <a:bodyPr/>
        <a:lstStyle/>
        <a:p>
          <a:r>
            <a:rPr lang="ru-RU" sz="1800" dirty="0" smtClean="0">
              <a:solidFill>
                <a:schemeClr val="tx1"/>
              </a:solidFill>
            </a:rPr>
            <a:t>Прекращение вывоза национальных богатств</a:t>
          </a:r>
          <a:endParaRPr lang="ru-RU" sz="1800" dirty="0">
            <a:solidFill>
              <a:schemeClr val="tx1"/>
            </a:solidFill>
          </a:endParaRPr>
        </a:p>
      </dgm:t>
    </dgm:pt>
    <dgm:pt modelId="{016CECDF-3874-4983-B7D9-C2E73E8EE654}" type="parTrans" cxnId="{A69F1DAC-563A-475D-B7BA-24055C6C5026}">
      <dgm:prSet/>
      <dgm:spPr>
        <a:solidFill>
          <a:schemeClr val="accent3">
            <a:lumMod val="75000"/>
          </a:schemeClr>
        </a:solidFill>
      </dgm:spPr>
      <dgm:t>
        <a:bodyPr/>
        <a:lstStyle/>
        <a:p>
          <a:endParaRPr lang="ru-RU"/>
        </a:p>
      </dgm:t>
    </dgm:pt>
    <dgm:pt modelId="{23165ECD-CD0C-4B36-8156-1EF9B10D4BF0}" type="sibTrans" cxnId="{A69F1DAC-563A-475D-B7BA-24055C6C5026}">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31986" custScaleY="88511" custLinFactNeighborX="-45720" custLinFactNeighborY="-23173"/>
      <dgm:spPr/>
      <dgm:t>
        <a:bodyPr/>
        <a:lstStyle/>
        <a:p>
          <a:endParaRPr lang="ru-RU"/>
        </a:p>
      </dgm:t>
    </dgm:pt>
    <dgm:pt modelId="{9E2054D8-B2A5-41D3-A3E2-DA1FE25063D1}" type="pres">
      <dgm:prSet presAssocID="{278F72EE-D206-474C-B85E-8EE56605AB04}" presName="parTrans" presStyleLbl="bgSibTrans2D1" presStyleIdx="0" presStyleCnt="5" custAng="783890" custFlipHor="1" custScaleX="41415" custScaleY="83656" custLinFactY="18084" custLinFactNeighborX="-29525" custLinFactNeighborY="100000"/>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5" custScaleX="205494" custScaleY="54859" custRadScaleRad="114219" custRadScaleInc="365970">
        <dgm:presLayoutVars>
          <dgm:bulletEnabled val="1"/>
        </dgm:presLayoutVars>
      </dgm:prSet>
      <dgm:spPr/>
      <dgm:t>
        <a:bodyPr/>
        <a:lstStyle/>
        <a:p>
          <a:endParaRPr lang="ru-RU"/>
        </a:p>
      </dgm:t>
    </dgm:pt>
    <dgm:pt modelId="{29726F8A-B31C-4730-BC73-3D0151053903}" type="pres">
      <dgm:prSet presAssocID="{DFBB6D21-73E3-4A99-9503-9AE76F0D7B6C}" presName="parTrans" presStyleLbl="bgSibTrans2D1" presStyleIdx="1" presStyleCnt="5" custAng="9749912" custFlipHor="1" custScaleX="49110" custScaleY="66549" custLinFactNeighborX="-43712" custLinFactNeighborY="35898"/>
      <dgm:spPr>
        <a:prstGeom prst="leftArrow">
          <a:avLst/>
        </a:prstGeom>
      </dgm:spPr>
      <dgm:t>
        <a:bodyPr/>
        <a:lstStyle/>
        <a:p>
          <a:endParaRPr lang="ru-RU"/>
        </a:p>
      </dgm:t>
    </dgm:pt>
    <dgm:pt modelId="{428C8B44-8629-45C1-BB88-0CD886680D7A}" type="pres">
      <dgm:prSet presAssocID="{E5B92530-DFF8-4DF1-89F9-264369E07FCF}" presName="node" presStyleLbl="node1" presStyleIdx="1" presStyleCnt="5" custScaleX="215687" custScaleY="48896" custRadScaleRad="131278" custRadScaleInc="33246">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2" presStyleCnt="5" custAng="988218" custFlipHor="1" custScaleX="53917" custScaleY="86947" custLinFactY="-51142" custLinFactNeighborX="-33138" custLinFactNeighborY="-100000"/>
      <dgm:spPr>
        <a:prstGeom prst="leftArrow">
          <a:avLst/>
        </a:prstGeom>
      </dgm:spPr>
      <dgm:t>
        <a:bodyPr/>
        <a:lstStyle/>
        <a:p>
          <a:endParaRPr lang="ru-RU"/>
        </a:p>
      </dgm:t>
    </dgm:pt>
    <dgm:pt modelId="{07427535-B401-4B7B-8286-FFCE99F6B348}" type="pres">
      <dgm:prSet presAssocID="{20C9F67A-01D5-4AFE-8159-8444B7BA2843}" presName="node" presStyleLbl="node1" presStyleIdx="2" presStyleCnt="5" custScaleX="200926" custScaleY="60155" custRadScaleRad="87234" custRadScaleInc="158967">
        <dgm:presLayoutVars>
          <dgm:bulletEnabled val="1"/>
        </dgm:presLayoutVars>
      </dgm:prSet>
      <dgm:spPr/>
      <dgm:t>
        <a:bodyPr/>
        <a:lstStyle/>
        <a:p>
          <a:endParaRPr lang="ru-RU"/>
        </a:p>
      </dgm:t>
    </dgm:pt>
    <dgm:pt modelId="{5C7933C2-3537-4C8D-8300-5A3C945C80FD}" type="pres">
      <dgm:prSet presAssocID="{016CECDF-3874-4983-B7D9-C2E73E8EE654}" presName="parTrans" presStyleLbl="bgSibTrans2D1" presStyleIdx="3" presStyleCnt="5" custAng="11242276" custScaleX="51834" custScaleY="79514" custLinFactNeighborX="-29422" custLinFactNeighborY="18251"/>
      <dgm:spPr/>
      <dgm:t>
        <a:bodyPr/>
        <a:lstStyle/>
        <a:p>
          <a:endParaRPr lang="ru-RU"/>
        </a:p>
      </dgm:t>
    </dgm:pt>
    <dgm:pt modelId="{9661509B-D922-46B6-BA93-E5A935AE7AAC}" type="pres">
      <dgm:prSet presAssocID="{FFD77163-ED17-4E5A-8946-F76C293B788A}" presName="node" presStyleLbl="node1" presStyleIdx="3" presStyleCnt="5" custScaleX="200132" custScaleY="57978" custRadScaleRad="75904" custRadScaleInc="109686">
        <dgm:presLayoutVars>
          <dgm:bulletEnabled val="1"/>
        </dgm:presLayoutVars>
      </dgm:prSet>
      <dgm:spPr/>
      <dgm:t>
        <a:bodyPr/>
        <a:lstStyle/>
        <a:p>
          <a:endParaRPr lang="ru-RU"/>
        </a:p>
      </dgm:t>
    </dgm:pt>
    <dgm:pt modelId="{674B0589-BD34-456F-A008-78514EF2BA2D}" type="pres">
      <dgm:prSet presAssocID="{A9B35C6B-4CB9-4AF8-A65B-A49E9B2DBEFE}" presName="parTrans" presStyleLbl="bgSibTrans2D1" presStyleIdx="4" presStyleCnt="5" custAng="11749280" custScaleX="51244" custScaleY="66376" custLinFactNeighborX="-36025" custLinFactNeighborY="-44292"/>
      <dgm:spPr/>
      <dgm:t>
        <a:bodyPr/>
        <a:lstStyle/>
        <a:p>
          <a:endParaRPr lang="ru-RU"/>
        </a:p>
      </dgm:t>
    </dgm:pt>
    <dgm:pt modelId="{257E26BE-48C1-4C2F-B065-FF0F61134826}" type="pres">
      <dgm:prSet presAssocID="{41392642-116D-4C11-94F3-00AD507AABD1}" presName="node" presStyleLbl="node1" presStyleIdx="4" presStyleCnt="5" custScaleX="214427" custScaleY="55683" custRadScaleRad="90726" custRadScaleInc="460342">
        <dgm:presLayoutVars>
          <dgm:bulletEnabled val="1"/>
        </dgm:presLayoutVars>
      </dgm:prSet>
      <dgm:spPr/>
      <dgm:t>
        <a:bodyPr/>
        <a:lstStyle/>
        <a:p>
          <a:endParaRPr lang="ru-RU"/>
        </a:p>
      </dgm:t>
    </dgm:pt>
  </dgm:ptLst>
  <dgm:cxnLst>
    <dgm:cxn modelId="{C6E0AEF4-2DDD-4821-91F3-3D86BF05A5F5}" type="presOf" srcId="{20C9F67A-01D5-4AFE-8159-8444B7BA2843}" destId="{07427535-B401-4B7B-8286-FFCE99F6B348}" srcOrd="0" destOrd="0" presId="urn:microsoft.com/office/officeart/2005/8/layout/radial4"/>
    <dgm:cxn modelId="{49DF0352-BC46-4BFA-BDBE-95B852E6D2B3}" srcId="{618CCDF6-D65E-4AA5-A02C-32320B13B456}" destId="{E5B92530-DFF8-4DF1-89F9-264369E07FCF}" srcOrd="1" destOrd="0" parTransId="{DFBB6D21-73E3-4A99-9503-9AE76F0D7B6C}" sibTransId="{90360FF1-93C8-40C6-A97C-D84D870732C2}"/>
    <dgm:cxn modelId="{DB13374F-5DC1-452E-9119-F2F5662BB7D9}" type="presOf" srcId="{A9B35C6B-4CB9-4AF8-A65B-A49E9B2DBEFE}" destId="{674B0589-BD34-456F-A008-78514EF2BA2D}" srcOrd="0" destOrd="0" presId="urn:microsoft.com/office/officeart/2005/8/layout/radial4"/>
    <dgm:cxn modelId="{BFD6CCA0-B83D-40FB-9658-BC9F19D8CA65}" srcId="{2017568F-C209-4CF7-9FA2-9E0BA6F4B07B}" destId="{B84394E9-6279-49BF-BBC5-AE1738C2F4D8}" srcOrd="1" destOrd="0" parTransId="{86F71426-FFE5-41D5-9566-C5574586908F}" sibTransId="{9751DBEC-38C0-4561-8900-C558040F279D}"/>
    <dgm:cxn modelId="{89BB9BEE-7B51-4337-B762-BBB176658F3A}" type="presOf" srcId="{E5B92530-DFF8-4DF1-89F9-264369E07FCF}" destId="{428C8B44-8629-45C1-BB88-0CD886680D7A}" srcOrd="0" destOrd="0" presId="urn:microsoft.com/office/officeart/2005/8/layout/radial4"/>
    <dgm:cxn modelId="{C9EED164-456B-4805-9970-51248C4E1DBC}" type="presOf" srcId="{3D7672E0-B9C9-49DF-8641-B3E66ECCF73A}" destId="{B2D35087-3670-4EC1-9589-B0AA74592C86}" srcOrd="0" destOrd="0" presId="urn:microsoft.com/office/officeart/2005/8/layout/radial4"/>
    <dgm:cxn modelId="{DF8E6206-B46B-4D17-AE5F-FB7008C22554}" type="presOf" srcId="{41392642-116D-4C11-94F3-00AD507AABD1}" destId="{257E26BE-48C1-4C2F-B065-FF0F61134826}" srcOrd="0" destOrd="0" presId="urn:microsoft.com/office/officeart/2005/8/layout/radial4"/>
    <dgm:cxn modelId="{8954292D-DF83-4D7B-AC3B-C32F3EADEB79}" srcId="{618CCDF6-D65E-4AA5-A02C-32320B13B456}" destId="{41392642-116D-4C11-94F3-00AD507AABD1}" srcOrd="4" destOrd="0" parTransId="{A9B35C6B-4CB9-4AF8-A65B-A49E9B2DBEFE}" sibTransId="{FAA8D1BD-7CAF-49F3-B708-CEB8902D4329}"/>
    <dgm:cxn modelId="{2216C098-E6D6-48AC-8AA1-3D8AE852D871}" type="presOf" srcId="{278F72EE-D206-474C-B85E-8EE56605AB04}" destId="{9E2054D8-B2A5-41D3-A3E2-DA1FE25063D1}" srcOrd="0" destOrd="0" presId="urn:microsoft.com/office/officeart/2005/8/layout/radial4"/>
    <dgm:cxn modelId="{660D21CB-1913-49F3-A044-AFEEAE534D58}" type="presOf" srcId="{016CECDF-3874-4983-B7D9-C2E73E8EE654}" destId="{5C7933C2-3537-4C8D-8300-5A3C945C80FD}" srcOrd="0" destOrd="0" presId="urn:microsoft.com/office/officeart/2005/8/layout/radial4"/>
    <dgm:cxn modelId="{EB83115F-BB71-48D5-A94D-1604F5B6A407}" type="presOf" srcId="{2017568F-C209-4CF7-9FA2-9E0BA6F4B07B}" destId="{05C95E05-555D-4664-A439-B12FD68BEC62}"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4CC49E16-6D34-413D-AED5-30703EEEC94C}" type="presOf" srcId="{DFBB6D21-73E3-4A99-9503-9AE76F0D7B6C}" destId="{29726F8A-B31C-4730-BC73-3D0151053903}" srcOrd="0" destOrd="0" presId="urn:microsoft.com/office/officeart/2005/8/layout/radial4"/>
    <dgm:cxn modelId="{15D9589E-97D7-46DE-A157-A84EF1505EB9}" srcId="{618CCDF6-D65E-4AA5-A02C-32320B13B456}" destId="{6D66561B-3F29-4531-A959-5AD48C8762F9}" srcOrd="0" destOrd="0" parTransId="{278F72EE-D206-474C-B85E-8EE56605AB04}" sibTransId="{0EBC90B6-34EB-4084-A382-2159DD0C1A10}"/>
    <dgm:cxn modelId="{524C5EE3-CD6A-46E2-9BD9-B3C017159317}" type="presOf" srcId="{6D66561B-3F29-4531-A959-5AD48C8762F9}" destId="{92EB9E1B-D4AE-4BEF-BE62-5EF6FE7817ED}" srcOrd="0" destOrd="0" presId="urn:microsoft.com/office/officeart/2005/8/layout/radial4"/>
    <dgm:cxn modelId="{A69F1DAC-563A-475D-B7BA-24055C6C5026}" srcId="{618CCDF6-D65E-4AA5-A02C-32320B13B456}" destId="{FFD77163-ED17-4E5A-8946-F76C293B788A}" srcOrd="3" destOrd="0" parTransId="{016CECDF-3874-4983-B7D9-C2E73E8EE654}" sibTransId="{23165ECD-CD0C-4B36-8156-1EF9B10D4BF0}"/>
    <dgm:cxn modelId="{89FA335C-23E1-4BBA-AC6F-1447E63DBB7B}" srcId="{618CCDF6-D65E-4AA5-A02C-32320B13B456}" destId="{20C9F67A-01D5-4AFE-8159-8444B7BA2843}" srcOrd="2" destOrd="0" parTransId="{3D7672E0-B9C9-49DF-8641-B3E66ECCF73A}" sibTransId="{A6F063B3-91B2-4EB5-A277-6936843381BB}"/>
    <dgm:cxn modelId="{8D25950D-09A3-4BEE-860B-8EEC4752A793}" type="presOf" srcId="{FFD77163-ED17-4E5A-8946-F76C293B788A}" destId="{9661509B-D922-46B6-BA93-E5A935AE7AAC}" srcOrd="0" destOrd="0" presId="urn:microsoft.com/office/officeart/2005/8/layout/radial4"/>
    <dgm:cxn modelId="{5AAB9725-C43B-47E2-918D-00897A65CF29}" type="presOf" srcId="{618CCDF6-D65E-4AA5-A02C-32320B13B456}" destId="{3682EEF5-EA07-443B-8C53-7A89BE8AA9D8}" srcOrd="0" destOrd="0" presId="urn:microsoft.com/office/officeart/2005/8/layout/radial4"/>
    <dgm:cxn modelId="{E9E6E491-1092-4441-9CBD-C46C9F70241C}" type="presParOf" srcId="{05C95E05-555D-4664-A439-B12FD68BEC62}" destId="{3682EEF5-EA07-443B-8C53-7A89BE8AA9D8}" srcOrd="0" destOrd="0" presId="urn:microsoft.com/office/officeart/2005/8/layout/radial4"/>
    <dgm:cxn modelId="{940DB291-C601-4615-B6C6-BA75A5A4960F}" type="presParOf" srcId="{05C95E05-555D-4664-A439-B12FD68BEC62}" destId="{9E2054D8-B2A5-41D3-A3E2-DA1FE25063D1}" srcOrd="1" destOrd="0" presId="urn:microsoft.com/office/officeart/2005/8/layout/radial4"/>
    <dgm:cxn modelId="{FCA0DF3D-12AE-4F50-A8CC-FF5C594EC08C}" type="presParOf" srcId="{05C95E05-555D-4664-A439-B12FD68BEC62}" destId="{92EB9E1B-D4AE-4BEF-BE62-5EF6FE7817ED}" srcOrd="2" destOrd="0" presId="urn:microsoft.com/office/officeart/2005/8/layout/radial4"/>
    <dgm:cxn modelId="{CF097ABC-0B46-4FE4-90D8-8864C3979FCA}" type="presParOf" srcId="{05C95E05-555D-4664-A439-B12FD68BEC62}" destId="{29726F8A-B31C-4730-BC73-3D0151053903}" srcOrd="3" destOrd="0" presId="urn:microsoft.com/office/officeart/2005/8/layout/radial4"/>
    <dgm:cxn modelId="{FD2B5C97-92D8-426C-A8EE-3B15D4ABA084}" type="presParOf" srcId="{05C95E05-555D-4664-A439-B12FD68BEC62}" destId="{428C8B44-8629-45C1-BB88-0CD886680D7A}" srcOrd="4" destOrd="0" presId="urn:microsoft.com/office/officeart/2005/8/layout/radial4"/>
    <dgm:cxn modelId="{45EC6436-58D4-4D52-8228-68E6AAB3ADE4}" type="presParOf" srcId="{05C95E05-555D-4664-A439-B12FD68BEC62}" destId="{B2D35087-3670-4EC1-9589-B0AA74592C86}" srcOrd="5" destOrd="0" presId="urn:microsoft.com/office/officeart/2005/8/layout/radial4"/>
    <dgm:cxn modelId="{A370E003-7A2A-4B61-AD34-A8644C19691D}" type="presParOf" srcId="{05C95E05-555D-4664-A439-B12FD68BEC62}" destId="{07427535-B401-4B7B-8286-FFCE99F6B348}" srcOrd="6" destOrd="0" presId="urn:microsoft.com/office/officeart/2005/8/layout/radial4"/>
    <dgm:cxn modelId="{688005F1-CF6F-4B9E-B2F5-91AF3AA0C3E8}" type="presParOf" srcId="{05C95E05-555D-4664-A439-B12FD68BEC62}" destId="{5C7933C2-3537-4C8D-8300-5A3C945C80FD}" srcOrd="7" destOrd="0" presId="urn:microsoft.com/office/officeart/2005/8/layout/radial4"/>
    <dgm:cxn modelId="{6D888FD3-3920-497A-A11D-36BC64DAF950}" type="presParOf" srcId="{05C95E05-555D-4664-A439-B12FD68BEC62}" destId="{9661509B-D922-46B6-BA93-E5A935AE7AAC}" srcOrd="8" destOrd="0" presId="urn:microsoft.com/office/officeart/2005/8/layout/radial4"/>
    <dgm:cxn modelId="{1AC88DEB-1B67-488E-BD81-8B47EA562FE1}" type="presParOf" srcId="{05C95E05-555D-4664-A439-B12FD68BEC62}" destId="{674B0589-BD34-456F-A008-78514EF2BA2D}" srcOrd="9" destOrd="0" presId="urn:microsoft.com/office/officeart/2005/8/layout/radial4"/>
    <dgm:cxn modelId="{AABBBB3D-6746-40E4-A466-731C5221543F}" type="presParOf" srcId="{05C95E05-555D-4664-A439-B12FD68BEC62}" destId="{257E26BE-48C1-4C2F-B065-FF0F61134826}"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3567EA4-C80A-4891-A1A8-82FE7DC050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8547D89-3C99-4AD8-9ECE-D3634061EA1E}">
      <dgm:prSet phldrT="[Текст]" custT="1"/>
      <dgm:spPr>
        <a:solidFill>
          <a:srgbClr val="FFC000"/>
        </a:solidFill>
      </dgm:spPr>
      <dgm:t>
        <a:bodyPr/>
        <a:lstStyle/>
        <a:p>
          <a:r>
            <a:rPr lang="ru-RU" sz="1800" dirty="0" smtClean="0">
              <a:solidFill>
                <a:schemeClr val="tx1"/>
              </a:solidFill>
            </a:rPr>
            <a:t>Однопартийные системы (СССР, Куба)</a:t>
          </a:r>
          <a:endParaRPr lang="ru-RU" sz="1800" dirty="0">
            <a:solidFill>
              <a:schemeClr val="tx1"/>
            </a:solidFill>
          </a:endParaRPr>
        </a:p>
      </dgm:t>
    </dgm:pt>
    <dgm:pt modelId="{330C2B3D-8EC5-410D-946A-8DFC4CDF26E5}" type="parTrans" cxnId="{5AF39569-5FC2-40C2-BCC4-3AC180E39078}">
      <dgm:prSet/>
      <dgm:spPr/>
      <dgm:t>
        <a:bodyPr/>
        <a:lstStyle/>
        <a:p>
          <a:endParaRPr lang="ru-RU"/>
        </a:p>
      </dgm:t>
    </dgm:pt>
    <dgm:pt modelId="{7B7866D3-97C7-486B-95BA-01F653E570B5}" type="sibTrans" cxnId="{5AF39569-5FC2-40C2-BCC4-3AC180E39078}">
      <dgm:prSet/>
      <dgm:spPr/>
      <dgm:t>
        <a:bodyPr/>
        <a:lstStyle/>
        <a:p>
          <a:endParaRPr lang="ru-RU"/>
        </a:p>
      </dgm:t>
    </dgm:pt>
    <dgm:pt modelId="{831900FF-7C75-4CD6-A8B5-7ED6FF236B69}">
      <dgm:prSet phldrT="[Текст]" custT="1"/>
      <dgm:spPr>
        <a:solidFill>
          <a:srgbClr val="FFC000"/>
        </a:solidFill>
      </dgm:spPr>
      <dgm:t>
        <a:bodyPr/>
        <a:lstStyle/>
        <a:p>
          <a:r>
            <a:rPr lang="ru-RU" sz="1800" dirty="0" smtClean="0">
              <a:solidFill>
                <a:schemeClr val="tx1"/>
              </a:solidFill>
            </a:rPr>
            <a:t>Системы партии-гегемона (ГДР, Болгария)</a:t>
          </a:r>
          <a:endParaRPr lang="ru-RU" sz="1800" dirty="0">
            <a:solidFill>
              <a:schemeClr val="tx1"/>
            </a:solidFill>
          </a:endParaRPr>
        </a:p>
      </dgm:t>
    </dgm:pt>
    <dgm:pt modelId="{185854DD-B5E1-4B87-B74D-3BD29B8CF08D}" type="parTrans" cxnId="{32CCDE6A-3475-4C48-A240-0F8E4B506AAB}">
      <dgm:prSet/>
      <dgm:spPr/>
      <dgm:t>
        <a:bodyPr/>
        <a:lstStyle/>
        <a:p>
          <a:endParaRPr lang="ru-RU"/>
        </a:p>
      </dgm:t>
    </dgm:pt>
    <dgm:pt modelId="{550FC8F8-B12E-44C7-A048-D6FC266C8AE6}" type="sibTrans" cxnId="{32CCDE6A-3475-4C48-A240-0F8E4B506AAB}">
      <dgm:prSet/>
      <dgm:spPr/>
      <dgm:t>
        <a:bodyPr/>
        <a:lstStyle/>
        <a:p>
          <a:endParaRPr lang="ru-RU"/>
        </a:p>
      </dgm:t>
    </dgm:pt>
    <dgm:pt modelId="{F1608749-C6C7-4B92-9E83-1CC485C42BD7}">
      <dgm:prSet phldrT="[Текст]" custT="1"/>
      <dgm:spPr>
        <a:solidFill>
          <a:srgbClr val="FFC000"/>
        </a:solidFill>
      </dgm:spPr>
      <dgm:t>
        <a:bodyPr/>
        <a:lstStyle/>
        <a:p>
          <a:r>
            <a:rPr lang="ru-RU" sz="1800" dirty="0" smtClean="0">
              <a:solidFill>
                <a:schemeClr val="tx1"/>
              </a:solidFill>
            </a:rPr>
            <a:t>Системы доминирующей партии (Япония, Индия)</a:t>
          </a:r>
          <a:endParaRPr lang="ru-RU" sz="1800" dirty="0">
            <a:solidFill>
              <a:schemeClr val="tx1"/>
            </a:solidFill>
          </a:endParaRPr>
        </a:p>
      </dgm:t>
    </dgm:pt>
    <dgm:pt modelId="{8448ADD7-3D1F-4726-93FB-654BBCBA5E3E}" type="parTrans" cxnId="{FB8BDE0B-F122-4E56-99F0-EBE7F9584B6E}">
      <dgm:prSet/>
      <dgm:spPr/>
      <dgm:t>
        <a:bodyPr/>
        <a:lstStyle/>
        <a:p>
          <a:endParaRPr lang="ru-RU"/>
        </a:p>
      </dgm:t>
    </dgm:pt>
    <dgm:pt modelId="{7B6D3EFE-B882-4C55-9DF7-1F7FD98B0DB8}" type="sibTrans" cxnId="{FB8BDE0B-F122-4E56-99F0-EBE7F9584B6E}">
      <dgm:prSet/>
      <dgm:spPr/>
      <dgm:t>
        <a:bodyPr/>
        <a:lstStyle/>
        <a:p>
          <a:endParaRPr lang="ru-RU"/>
        </a:p>
      </dgm:t>
    </dgm:pt>
    <dgm:pt modelId="{47347AC2-819C-44A1-AF10-4329CE70B5DE}">
      <dgm:prSet custT="1"/>
      <dgm:spPr>
        <a:solidFill>
          <a:srgbClr val="FFC000"/>
        </a:solidFill>
      </dgm:spPr>
      <dgm:t>
        <a:bodyPr/>
        <a:lstStyle/>
        <a:p>
          <a:r>
            <a:rPr lang="ru-RU" sz="1800" dirty="0" smtClean="0">
              <a:solidFill>
                <a:schemeClr val="tx1"/>
              </a:solidFill>
            </a:rPr>
            <a:t>Двухпартийная система (США, Великобритания)</a:t>
          </a:r>
          <a:endParaRPr lang="ru-RU" sz="1800" dirty="0">
            <a:solidFill>
              <a:schemeClr val="tx1"/>
            </a:solidFill>
          </a:endParaRPr>
        </a:p>
      </dgm:t>
    </dgm:pt>
    <dgm:pt modelId="{DF3F6E61-5C1F-498D-B412-3935AA7F3778}" type="parTrans" cxnId="{836EB089-8F68-4D58-A4B4-986EF15D9F35}">
      <dgm:prSet/>
      <dgm:spPr/>
      <dgm:t>
        <a:bodyPr/>
        <a:lstStyle/>
        <a:p>
          <a:endParaRPr lang="ru-RU"/>
        </a:p>
      </dgm:t>
    </dgm:pt>
    <dgm:pt modelId="{B6033B30-BE35-4BB7-8D46-63874358A19F}" type="sibTrans" cxnId="{836EB089-8F68-4D58-A4B4-986EF15D9F35}">
      <dgm:prSet/>
      <dgm:spPr/>
      <dgm:t>
        <a:bodyPr/>
        <a:lstStyle/>
        <a:p>
          <a:endParaRPr lang="ru-RU"/>
        </a:p>
      </dgm:t>
    </dgm:pt>
    <dgm:pt modelId="{4F69F2B3-6CAF-42E8-B3FE-BF45FF45EDAC}">
      <dgm:prSet custT="1"/>
      <dgm:spPr>
        <a:solidFill>
          <a:srgbClr val="FFC000"/>
        </a:solidFill>
      </dgm:spPr>
      <dgm:t>
        <a:bodyPr/>
        <a:lstStyle/>
        <a:p>
          <a:r>
            <a:rPr lang="ru-RU" sz="1800" dirty="0" smtClean="0">
              <a:solidFill>
                <a:schemeClr val="tx1"/>
              </a:solidFill>
            </a:rPr>
            <a:t>Системы ограниченного плюрализма (Франция, Бельгия)</a:t>
          </a:r>
          <a:endParaRPr lang="ru-RU" sz="1800" dirty="0">
            <a:solidFill>
              <a:schemeClr val="tx1"/>
            </a:solidFill>
          </a:endParaRPr>
        </a:p>
      </dgm:t>
    </dgm:pt>
    <dgm:pt modelId="{6E7625FB-92AD-4267-ADF5-12B5A8666E16}" type="parTrans" cxnId="{C80400D1-1E59-45AD-808C-F70AC3F59D93}">
      <dgm:prSet/>
      <dgm:spPr/>
      <dgm:t>
        <a:bodyPr/>
        <a:lstStyle/>
        <a:p>
          <a:endParaRPr lang="ru-RU"/>
        </a:p>
      </dgm:t>
    </dgm:pt>
    <dgm:pt modelId="{CA6FA2E9-6228-4B68-8B50-17090C4172A9}" type="sibTrans" cxnId="{C80400D1-1E59-45AD-808C-F70AC3F59D93}">
      <dgm:prSet/>
      <dgm:spPr/>
      <dgm:t>
        <a:bodyPr/>
        <a:lstStyle/>
        <a:p>
          <a:endParaRPr lang="ru-RU"/>
        </a:p>
      </dgm:t>
    </dgm:pt>
    <dgm:pt modelId="{436200FD-A518-4D4E-94DA-20CC41F792CE}">
      <dgm:prSet custT="1"/>
      <dgm:spPr>
        <a:solidFill>
          <a:srgbClr val="FFC000"/>
        </a:solidFill>
      </dgm:spPr>
      <dgm:t>
        <a:bodyPr/>
        <a:lstStyle/>
        <a:p>
          <a:r>
            <a:rPr lang="ru-RU" sz="1800" dirty="0" smtClean="0">
              <a:solidFill>
                <a:schemeClr val="tx1"/>
              </a:solidFill>
            </a:rPr>
            <a:t>Системы крайнего плюрализма (Нидерланды, Финляндия)</a:t>
          </a:r>
          <a:endParaRPr lang="ru-RU" sz="1800" dirty="0">
            <a:solidFill>
              <a:schemeClr val="tx1"/>
            </a:solidFill>
          </a:endParaRPr>
        </a:p>
      </dgm:t>
    </dgm:pt>
    <dgm:pt modelId="{50C2E3D6-99D9-4624-9BC0-CD2F726185F4}" type="parTrans" cxnId="{FB93A9D6-AF67-4BC4-8A21-E6C29762C2CE}">
      <dgm:prSet/>
      <dgm:spPr/>
      <dgm:t>
        <a:bodyPr/>
        <a:lstStyle/>
        <a:p>
          <a:endParaRPr lang="ru-RU"/>
        </a:p>
      </dgm:t>
    </dgm:pt>
    <dgm:pt modelId="{18807002-066C-4AD6-B28B-9FD30BB30379}" type="sibTrans" cxnId="{FB93A9D6-AF67-4BC4-8A21-E6C29762C2CE}">
      <dgm:prSet/>
      <dgm:spPr/>
      <dgm:t>
        <a:bodyPr/>
        <a:lstStyle/>
        <a:p>
          <a:endParaRPr lang="ru-RU"/>
        </a:p>
      </dgm:t>
    </dgm:pt>
    <dgm:pt modelId="{3ECFB8D1-B7E3-42BC-88A3-E6D1642B68D8}">
      <dgm:prSet custT="1"/>
      <dgm:spPr>
        <a:solidFill>
          <a:srgbClr val="FFC000"/>
        </a:solidFill>
      </dgm:spPr>
      <dgm:t>
        <a:bodyPr/>
        <a:lstStyle/>
        <a:p>
          <a:r>
            <a:rPr lang="ru-RU" sz="1800" dirty="0" err="1" smtClean="0">
              <a:solidFill>
                <a:schemeClr val="tx1"/>
              </a:solidFill>
            </a:rPr>
            <a:t>Атомизированные</a:t>
          </a:r>
          <a:r>
            <a:rPr lang="ru-RU" sz="1800" dirty="0" smtClean="0">
              <a:solidFill>
                <a:schemeClr val="tx1"/>
              </a:solidFill>
            </a:rPr>
            <a:t> системы (</a:t>
          </a:r>
          <a:r>
            <a:rPr lang="ru-RU" sz="1800" dirty="0" err="1" smtClean="0">
              <a:solidFill>
                <a:schemeClr val="tx1"/>
              </a:solidFill>
            </a:rPr>
            <a:t>Малазия</a:t>
          </a:r>
          <a:r>
            <a:rPr lang="ru-RU" sz="1800" dirty="0" smtClean="0">
              <a:solidFill>
                <a:schemeClr val="tx1"/>
              </a:solidFill>
            </a:rPr>
            <a:t>)</a:t>
          </a:r>
          <a:endParaRPr lang="ru-RU" sz="1800" dirty="0">
            <a:solidFill>
              <a:schemeClr val="tx1"/>
            </a:solidFill>
          </a:endParaRPr>
        </a:p>
      </dgm:t>
    </dgm:pt>
    <dgm:pt modelId="{237BC15E-0FD2-4C1D-BFE6-F7197B0CE959}" type="parTrans" cxnId="{02031FF0-DFDA-475E-B074-863B0747AC55}">
      <dgm:prSet/>
      <dgm:spPr/>
      <dgm:t>
        <a:bodyPr/>
        <a:lstStyle/>
        <a:p>
          <a:endParaRPr lang="ru-RU"/>
        </a:p>
      </dgm:t>
    </dgm:pt>
    <dgm:pt modelId="{507C7041-21EC-4A58-AAC2-5394C709CD54}" type="sibTrans" cxnId="{02031FF0-DFDA-475E-B074-863B0747AC55}">
      <dgm:prSet/>
      <dgm:spPr/>
      <dgm:t>
        <a:bodyPr/>
        <a:lstStyle/>
        <a:p>
          <a:endParaRPr lang="ru-RU"/>
        </a:p>
      </dgm:t>
    </dgm:pt>
    <dgm:pt modelId="{545E9E75-3F97-4880-9B64-97E2356F11F4}" type="pres">
      <dgm:prSet presAssocID="{13567EA4-C80A-4891-A1A8-82FE7DC050F5}" presName="linear" presStyleCnt="0">
        <dgm:presLayoutVars>
          <dgm:dir/>
          <dgm:animLvl val="lvl"/>
          <dgm:resizeHandles val="exact"/>
        </dgm:presLayoutVars>
      </dgm:prSet>
      <dgm:spPr/>
      <dgm:t>
        <a:bodyPr/>
        <a:lstStyle/>
        <a:p>
          <a:endParaRPr lang="ru-RU"/>
        </a:p>
      </dgm:t>
    </dgm:pt>
    <dgm:pt modelId="{B4756EB5-C83E-4F73-BE5E-84E899C70F3D}" type="pres">
      <dgm:prSet presAssocID="{B8547D89-3C99-4AD8-9ECE-D3634061EA1E}" presName="parentLin" presStyleCnt="0"/>
      <dgm:spPr/>
    </dgm:pt>
    <dgm:pt modelId="{76802356-7E21-4AEB-B761-AD39A9BEDCF6}" type="pres">
      <dgm:prSet presAssocID="{B8547D89-3C99-4AD8-9ECE-D3634061EA1E}" presName="parentLeftMargin" presStyleLbl="node1" presStyleIdx="0" presStyleCnt="7"/>
      <dgm:spPr/>
      <dgm:t>
        <a:bodyPr/>
        <a:lstStyle/>
        <a:p>
          <a:endParaRPr lang="ru-RU"/>
        </a:p>
      </dgm:t>
    </dgm:pt>
    <dgm:pt modelId="{C896EC0B-8DEE-4775-A389-7AD9CEF7C011}" type="pres">
      <dgm:prSet presAssocID="{B8547D89-3C99-4AD8-9ECE-D3634061EA1E}" presName="parentText" presStyleLbl="node1" presStyleIdx="0" presStyleCnt="7" custScaleX="142857">
        <dgm:presLayoutVars>
          <dgm:chMax val="0"/>
          <dgm:bulletEnabled val="1"/>
        </dgm:presLayoutVars>
      </dgm:prSet>
      <dgm:spPr/>
      <dgm:t>
        <a:bodyPr/>
        <a:lstStyle/>
        <a:p>
          <a:endParaRPr lang="ru-RU"/>
        </a:p>
      </dgm:t>
    </dgm:pt>
    <dgm:pt modelId="{EAC388F2-BA1C-4CA3-AC68-747656B1F05E}" type="pres">
      <dgm:prSet presAssocID="{B8547D89-3C99-4AD8-9ECE-D3634061EA1E}" presName="negativeSpace" presStyleCnt="0"/>
      <dgm:spPr/>
    </dgm:pt>
    <dgm:pt modelId="{198C8337-9F85-4EC2-A06B-292453851B5E}" type="pres">
      <dgm:prSet presAssocID="{B8547D89-3C99-4AD8-9ECE-D3634061EA1E}" presName="childText" presStyleLbl="conFgAcc1" presStyleIdx="0" presStyleCnt="7">
        <dgm:presLayoutVars>
          <dgm:bulletEnabled val="1"/>
        </dgm:presLayoutVars>
      </dgm:prSet>
      <dgm:spPr/>
      <dgm:t>
        <a:bodyPr/>
        <a:lstStyle/>
        <a:p>
          <a:endParaRPr lang="ru-RU"/>
        </a:p>
      </dgm:t>
    </dgm:pt>
    <dgm:pt modelId="{6D3D2AB7-4F11-476A-B485-47130088FFAA}" type="pres">
      <dgm:prSet presAssocID="{7B7866D3-97C7-486B-95BA-01F653E570B5}" presName="spaceBetweenRectangles" presStyleCnt="0"/>
      <dgm:spPr/>
    </dgm:pt>
    <dgm:pt modelId="{D68C50A2-651F-495D-B4FB-C4E5041FAA22}" type="pres">
      <dgm:prSet presAssocID="{831900FF-7C75-4CD6-A8B5-7ED6FF236B69}" presName="parentLin" presStyleCnt="0"/>
      <dgm:spPr/>
    </dgm:pt>
    <dgm:pt modelId="{1B55BDA0-6049-48D8-BE36-88BC0442E3F6}" type="pres">
      <dgm:prSet presAssocID="{831900FF-7C75-4CD6-A8B5-7ED6FF236B69}" presName="parentLeftMargin" presStyleLbl="node1" presStyleIdx="0" presStyleCnt="7"/>
      <dgm:spPr/>
      <dgm:t>
        <a:bodyPr/>
        <a:lstStyle/>
        <a:p>
          <a:endParaRPr lang="ru-RU"/>
        </a:p>
      </dgm:t>
    </dgm:pt>
    <dgm:pt modelId="{1AEB76FE-9A6D-46A3-8946-48BD3F5522C9}" type="pres">
      <dgm:prSet presAssocID="{831900FF-7C75-4CD6-A8B5-7ED6FF236B69}" presName="parentText" presStyleLbl="node1" presStyleIdx="1" presStyleCnt="7" custScaleX="142857">
        <dgm:presLayoutVars>
          <dgm:chMax val="0"/>
          <dgm:bulletEnabled val="1"/>
        </dgm:presLayoutVars>
      </dgm:prSet>
      <dgm:spPr/>
      <dgm:t>
        <a:bodyPr/>
        <a:lstStyle/>
        <a:p>
          <a:endParaRPr lang="ru-RU"/>
        </a:p>
      </dgm:t>
    </dgm:pt>
    <dgm:pt modelId="{35E7E58E-A20F-4AD6-8625-B7B409AD371F}" type="pres">
      <dgm:prSet presAssocID="{831900FF-7C75-4CD6-A8B5-7ED6FF236B69}" presName="negativeSpace" presStyleCnt="0"/>
      <dgm:spPr/>
    </dgm:pt>
    <dgm:pt modelId="{A94F2466-6DAB-4272-B894-378A36AE8B58}" type="pres">
      <dgm:prSet presAssocID="{831900FF-7C75-4CD6-A8B5-7ED6FF236B69}" presName="childText" presStyleLbl="conFgAcc1" presStyleIdx="1" presStyleCnt="7">
        <dgm:presLayoutVars>
          <dgm:bulletEnabled val="1"/>
        </dgm:presLayoutVars>
      </dgm:prSet>
      <dgm:spPr/>
    </dgm:pt>
    <dgm:pt modelId="{9415D413-023D-4771-A9B5-193B0CCD2FBA}" type="pres">
      <dgm:prSet presAssocID="{550FC8F8-B12E-44C7-A048-D6FC266C8AE6}" presName="spaceBetweenRectangles" presStyleCnt="0"/>
      <dgm:spPr/>
    </dgm:pt>
    <dgm:pt modelId="{63659CEA-0D70-4484-93D0-42B12276998C}" type="pres">
      <dgm:prSet presAssocID="{F1608749-C6C7-4B92-9E83-1CC485C42BD7}" presName="parentLin" presStyleCnt="0"/>
      <dgm:spPr/>
    </dgm:pt>
    <dgm:pt modelId="{7EAC203B-0FE9-49FE-8A6A-E7507276C4FF}" type="pres">
      <dgm:prSet presAssocID="{F1608749-C6C7-4B92-9E83-1CC485C42BD7}" presName="parentLeftMargin" presStyleLbl="node1" presStyleIdx="1" presStyleCnt="7"/>
      <dgm:spPr/>
      <dgm:t>
        <a:bodyPr/>
        <a:lstStyle/>
        <a:p>
          <a:endParaRPr lang="ru-RU"/>
        </a:p>
      </dgm:t>
    </dgm:pt>
    <dgm:pt modelId="{7EF4EB89-68CA-4D48-B619-0AC11EC9B8DD}" type="pres">
      <dgm:prSet presAssocID="{F1608749-C6C7-4B92-9E83-1CC485C42BD7}" presName="parentText" presStyleLbl="node1" presStyleIdx="2" presStyleCnt="7" custScaleX="142857">
        <dgm:presLayoutVars>
          <dgm:chMax val="0"/>
          <dgm:bulletEnabled val="1"/>
        </dgm:presLayoutVars>
      </dgm:prSet>
      <dgm:spPr/>
      <dgm:t>
        <a:bodyPr/>
        <a:lstStyle/>
        <a:p>
          <a:endParaRPr lang="ru-RU"/>
        </a:p>
      </dgm:t>
    </dgm:pt>
    <dgm:pt modelId="{8A197B45-E967-4FFB-B378-57BFDB8EA1FB}" type="pres">
      <dgm:prSet presAssocID="{F1608749-C6C7-4B92-9E83-1CC485C42BD7}" presName="negativeSpace" presStyleCnt="0"/>
      <dgm:spPr/>
    </dgm:pt>
    <dgm:pt modelId="{8140ADAC-2B2D-4EF3-AA8E-2E2EA603A3B4}" type="pres">
      <dgm:prSet presAssocID="{F1608749-C6C7-4B92-9E83-1CC485C42BD7}" presName="childText" presStyleLbl="conFgAcc1" presStyleIdx="2" presStyleCnt="7">
        <dgm:presLayoutVars>
          <dgm:bulletEnabled val="1"/>
        </dgm:presLayoutVars>
      </dgm:prSet>
      <dgm:spPr/>
    </dgm:pt>
    <dgm:pt modelId="{95C9D8A1-325D-4C79-8623-6C23F3B9CC2A}" type="pres">
      <dgm:prSet presAssocID="{7B6D3EFE-B882-4C55-9DF7-1F7FD98B0DB8}" presName="spaceBetweenRectangles" presStyleCnt="0"/>
      <dgm:spPr/>
    </dgm:pt>
    <dgm:pt modelId="{827D8F8D-7780-46EC-AD02-C4B338927523}" type="pres">
      <dgm:prSet presAssocID="{47347AC2-819C-44A1-AF10-4329CE70B5DE}" presName="parentLin" presStyleCnt="0"/>
      <dgm:spPr/>
    </dgm:pt>
    <dgm:pt modelId="{8AF0FCCC-74CE-43F6-8CE5-AFC0B3EDD76C}" type="pres">
      <dgm:prSet presAssocID="{47347AC2-819C-44A1-AF10-4329CE70B5DE}" presName="parentLeftMargin" presStyleLbl="node1" presStyleIdx="2" presStyleCnt="7"/>
      <dgm:spPr/>
      <dgm:t>
        <a:bodyPr/>
        <a:lstStyle/>
        <a:p>
          <a:endParaRPr lang="ru-RU"/>
        </a:p>
      </dgm:t>
    </dgm:pt>
    <dgm:pt modelId="{7ACACAB4-420E-4556-BE7B-22A0EF93548C}" type="pres">
      <dgm:prSet presAssocID="{47347AC2-819C-44A1-AF10-4329CE70B5DE}" presName="parentText" presStyleLbl="node1" presStyleIdx="3" presStyleCnt="7" custScaleX="142857">
        <dgm:presLayoutVars>
          <dgm:chMax val="0"/>
          <dgm:bulletEnabled val="1"/>
        </dgm:presLayoutVars>
      </dgm:prSet>
      <dgm:spPr/>
      <dgm:t>
        <a:bodyPr/>
        <a:lstStyle/>
        <a:p>
          <a:endParaRPr lang="ru-RU"/>
        </a:p>
      </dgm:t>
    </dgm:pt>
    <dgm:pt modelId="{3FBAF24A-FF65-4724-B843-C76D4A132118}" type="pres">
      <dgm:prSet presAssocID="{47347AC2-819C-44A1-AF10-4329CE70B5DE}" presName="negativeSpace" presStyleCnt="0"/>
      <dgm:spPr/>
    </dgm:pt>
    <dgm:pt modelId="{824BA36E-DD11-4198-BD6C-CC419A371BF3}" type="pres">
      <dgm:prSet presAssocID="{47347AC2-819C-44A1-AF10-4329CE70B5DE}" presName="childText" presStyleLbl="conFgAcc1" presStyleIdx="3" presStyleCnt="7">
        <dgm:presLayoutVars>
          <dgm:bulletEnabled val="1"/>
        </dgm:presLayoutVars>
      </dgm:prSet>
      <dgm:spPr/>
    </dgm:pt>
    <dgm:pt modelId="{86696CBD-C79F-4D69-B82B-9405FF385D2A}" type="pres">
      <dgm:prSet presAssocID="{B6033B30-BE35-4BB7-8D46-63874358A19F}" presName="spaceBetweenRectangles" presStyleCnt="0"/>
      <dgm:spPr/>
    </dgm:pt>
    <dgm:pt modelId="{C5C012A0-6553-43C9-B7D5-1BF76344E6A7}" type="pres">
      <dgm:prSet presAssocID="{4F69F2B3-6CAF-42E8-B3FE-BF45FF45EDAC}" presName="parentLin" presStyleCnt="0"/>
      <dgm:spPr/>
    </dgm:pt>
    <dgm:pt modelId="{854F2678-F64C-491F-88B3-C7DD6314EBA3}" type="pres">
      <dgm:prSet presAssocID="{4F69F2B3-6CAF-42E8-B3FE-BF45FF45EDAC}" presName="parentLeftMargin" presStyleLbl="node1" presStyleIdx="3" presStyleCnt="7"/>
      <dgm:spPr/>
      <dgm:t>
        <a:bodyPr/>
        <a:lstStyle/>
        <a:p>
          <a:endParaRPr lang="ru-RU"/>
        </a:p>
      </dgm:t>
    </dgm:pt>
    <dgm:pt modelId="{DCF9531A-D183-48B1-8BB5-3FEF59C1D313}" type="pres">
      <dgm:prSet presAssocID="{4F69F2B3-6CAF-42E8-B3FE-BF45FF45EDAC}" presName="parentText" presStyleLbl="node1" presStyleIdx="4" presStyleCnt="7" custScaleX="142857" custScaleY="93069">
        <dgm:presLayoutVars>
          <dgm:chMax val="0"/>
          <dgm:bulletEnabled val="1"/>
        </dgm:presLayoutVars>
      </dgm:prSet>
      <dgm:spPr/>
      <dgm:t>
        <a:bodyPr/>
        <a:lstStyle/>
        <a:p>
          <a:endParaRPr lang="ru-RU"/>
        </a:p>
      </dgm:t>
    </dgm:pt>
    <dgm:pt modelId="{16F5FB0F-D8BE-4E3D-86C4-26F4D3FC2F86}" type="pres">
      <dgm:prSet presAssocID="{4F69F2B3-6CAF-42E8-B3FE-BF45FF45EDAC}" presName="negativeSpace" presStyleCnt="0"/>
      <dgm:spPr/>
    </dgm:pt>
    <dgm:pt modelId="{7F735292-C051-4D52-83CD-9997FD3E1DF5}" type="pres">
      <dgm:prSet presAssocID="{4F69F2B3-6CAF-42E8-B3FE-BF45FF45EDAC}" presName="childText" presStyleLbl="conFgAcc1" presStyleIdx="4" presStyleCnt="7">
        <dgm:presLayoutVars>
          <dgm:bulletEnabled val="1"/>
        </dgm:presLayoutVars>
      </dgm:prSet>
      <dgm:spPr/>
    </dgm:pt>
    <dgm:pt modelId="{A733B763-D4FD-45FE-9CF9-BDDC4BDE7E62}" type="pres">
      <dgm:prSet presAssocID="{CA6FA2E9-6228-4B68-8B50-17090C4172A9}" presName="spaceBetweenRectangles" presStyleCnt="0"/>
      <dgm:spPr/>
    </dgm:pt>
    <dgm:pt modelId="{6ADD7AE1-2D3A-4119-B597-5E1569395D07}" type="pres">
      <dgm:prSet presAssocID="{436200FD-A518-4D4E-94DA-20CC41F792CE}" presName="parentLin" presStyleCnt="0"/>
      <dgm:spPr/>
    </dgm:pt>
    <dgm:pt modelId="{E5196316-45CC-4C6A-A2B1-30C779EBB2CD}" type="pres">
      <dgm:prSet presAssocID="{436200FD-A518-4D4E-94DA-20CC41F792CE}" presName="parentLeftMargin" presStyleLbl="node1" presStyleIdx="4" presStyleCnt="7"/>
      <dgm:spPr/>
      <dgm:t>
        <a:bodyPr/>
        <a:lstStyle/>
        <a:p>
          <a:endParaRPr lang="ru-RU"/>
        </a:p>
      </dgm:t>
    </dgm:pt>
    <dgm:pt modelId="{4AE1BDFA-B5A8-45C8-9326-7ED63392FD90}" type="pres">
      <dgm:prSet presAssocID="{436200FD-A518-4D4E-94DA-20CC41F792CE}" presName="parentText" presStyleLbl="node1" presStyleIdx="5" presStyleCnt="7" custScaleX="142857">
        <dgm:presLayoutVars>
          <dgm:chMax val="0"/>
          <dgm:bulletEnabled val="1"/>
        </dgm:presLayoutVars>
      </dgm:prSet>
      <dgm:spPr/>
      <dgm:t>
        <a:bodyPr/>
        <a:lstStyle/>
        <a:p>
          <a:endParaRPr lang="ru-RU"/>
        </a:p>
      </dgm:t>
    </dgm:pt>
    <dgm:pt modelId="{D55FD5FF-B218-4298-8477-AC575C79846F}" type="pres">
      <dgm:prSet presAssocID="{436200FD-A518-4D4E-94DA-20CC41F792CE}" presName="negativeSpace" presStyleCnt="0"/>
      <dgm:spPr/>
    </dgm:pt>
    <dgm:pt modelId="{F238EECF-EA44-42CA-8248-C036462CEA3C}" type="pres">
      <dgm:prSet presAssocID="{436200FD-A518-4D4E-94DA-20CC41F792CE}" presName="childText" presStyleLbl="conFgAcc1" presStyleIdx="5" presStyleCnt="7">
        <dgm:presLayoutVars>
          <dgm:bulletEnabled val="1"/>
        </dgm:presLayoutVars>
      </dgm:prSet>
      <dgm:spPr/>
    </dgm:pt>
    <dgm:pt modelId="{2C14B461-2328-4E1D-A392-3D4D961D5477}" type="pres">
      <dgm:prSet presAssocID="{18807002-066C-4AD6-B28B-9FD30BB30379}" presName="spaceBetweenRectangles" presStyleCnt="0"/>
      <dgm:spPr/>
    </dgm:pt>
    <dgm:pt modelId="{D19DDD72-715A-4452-AFA3-7AE3B4C400CD}" type="pres">
      <dgm:prSet presAssocID="{3ECFB8D1-B7E3-42BC-88A3-E6D1642B68D8}" presName="parentLin" presStyleCnt="0"/>
      <dgm:spPr/>
    </dgm:pt>
    <dgm:pt modelId="{0A894282-8272-4490-AF56-E593EC6B5BBB}" type="pres">
      <dgm:prSet presAssocID="{3ECFB8D1-B7E3-42BC-88A3-E6D1642B68D8}" presName="parentLeftMargin" presStyleLbl="node1" presStyleIdx="5" presStyleCnt="7"/>
      <dgm:spPr/>
      <dgm:t>
        <a:bodyPr/>
        <a:lstStyle/>
        <a:p>
          <a:endParaRPr lang="ru-RU"/>
        </a:p>
      </dgm:t>
    </dgm:pt>
    <dgm:pt modelId="{76F887F3-BE39-4FBF-9B8D-0C7DE85001DC}" type="pres">
      <dgm:prSet presAssocID="{3ECFB8D1-B7E3-42BC-88A3-E6D1642B68D8}" presName="parentText" presStyleLbl="node1" presStyleIdx="6" presStyleCnt="7" custScaleX="142857">
        <dgm:presLayoutVars>
          <dgm:chMax val="0"/>
          <dgm:bulletEnabled val="1"/>
        </dgm:presLayoutVars>
      </dgm:prSet>
      <dgm:spPr/>
      <dgm:t>
        <a:bodyPr/>
        <a:lstStyle/>
        <a:p>
          <a:endParaRPr lang="ru-RU"/>
        </a:p>
      </dgm:t>
    </dgm:pt>
    <dgm:pt modelId="{02C70D2C-61B6-4F0C-812B-843DD56FE58C}" type="pres">
      <dgm:prSet presAssocID="{3ECFB8D1-B7E3-42BC-88A3-E6D1642B68D8}" presName="negativeSpace" presStyleCnt="0"/>
      <dgm:spPr/>
    </dgm:pt>
    <dgm:pt modelId="{5F451432-57DA-4FEA-B480-07895FCAA9C0}" type="pres">
      <dgm:prSet presAssocID="{3ECFB8D1-B7E3-42BC-88A3-E6D1642B68D8}" presName="childText" presStyleLbl="conFgAcc1" presStyleIdx="6" presStyleCnt="7">
        <dgm:presLayoutVars>
          <dgm:bulletEnabled val="1"/>
        </dgm:presLayoutVars>
      </dgm:prSet>
      <dgm:spPr/>
    </dgm:pt>
  </dgm:ptLst>
  <dgm:cxnLst>
    <dgm:cxn modelId="{EAADAC7C-74CE-4AD0-8D9B-4B847E7E2F00}" type="presOf" srcId="{B8547D89-3C99-4AD8-9ECE-D3634061EA1E}" destId="{C896EC0B-8DEE-4775-A389-7AD9CEF7C011}" srcOrd="1" destOrd="0" presId="urn:microsoft.com/office/officeart/2005/8/layout/list1"/>
    <dgm:cxn modelId="{32CCDE6A-3475-4C48-A240-0F8E4B506AAB}" srcId="{13567EA4-C80A-4891-A1A8-82FE7DC050F5}" destId="{831900FF-7C75-4CD6-A8B5-7ED6FF236B69}" srcOrd="1" destOrd="0" parTransId="{185854DD-B5E1-4B87-B74D-3BD29B8CF08D}" sibTransId="{550FC8F8-B12E-44C7-A048-D6FC266C8AE6}"/>
    <dgm:cxn modelId="{A191F785-61A7-4A11-82F2-34126C769ED0}" type="presOf" srcId="{F1608749-C6C7-4B92-9E83-1CC485C42BD7}" destId="{7EF4EB89-68CA-4D48-B619-0AC11EC9B8DD}" srcOrd="1" destOrd="0" presId="urn:microsoft.com/office/officeart/2005/8/layout/list1"/>
    <dgm:cxn modelId="{FB8BDE0B-F122-4E56-99F0-EBE7F9584B6E}" srcId="{13567EA4-C80A-4891-A1A8-82FE7DC050F5}" destId="{F1608749-C6C7-4B92-9E83-1CC485C42BD7}" srcOrd="2" destOrd="0" parTransId="{8448ADD7-3D1F-4726-93FB-654BBCBA5E3E}" sibTransId="{7B6D3EFE-B882-4C55-9DF7-1F7FD98B0DB8}"/>
    <dgm:cxn modelId="{D3ECB6C5-8691-4F50-ABE1-F739A32192FC}" type="presOf" srcId="{3ECFB8D1-B7E3-42BC-88A3-E6D1642B68D8}" destId="{0A894282-8272-4490-AF56-E593EC6B5BBB}" srcOrd="0" destOrd="0" presId="urn:microsoft.com/office/officeart/2005/8/layout/list1"/>
    <dgm:cxn modelId="{C7EF6783-106E-4475-BA37-3BF5F62ED731}" type="presOf" srcId="{F1608749-C6C7-4B92-9E83-1CC485C42BD7}" destId="{7EAC203B-0FE9-49FE-8A6A-E7507276C4FF}" srcOrd="0" destOrd="0" presId="urn:microsoft.com/office/officeart/2005/8/layout/list1"/>
    <dgm:cxn modelId="{FBFE85FB-1531-4B6F-BFEA-B5691AC62F07}" type="presOf" srcId="{47347AC2-819C-44A1-AF10-4329CE70B5DE}" destId="{7ACACAB4-420E-4556-BE7B-22A0EF93548C}" srcOrd="1" destOrd="0" presId="urn:microsoft.com/office/officeart/2005/8/layout/list1"/>
    <dgm:cxn modelId="{1FF3FD37-9DE8-45BC-99AF-5503F7C45712}" type="presOf" srcId="{B8547D89-3C99-4AD8-9ECE-D3634061EA1E}" destId="{76802356-7E21-4AEB-B761-AD39A9BEDCF6}" srcOrd="0" destOrd="0" presId="urn:microsoft.com/office/officeart/2005/8/layout/list1"/>
    <dgm:cxn modelId="{C80400D1-1E59-45AD-808C-F70AC3F59D93}" srcId="{13567EA4-C80A-4891-A1A8-82FE7DC050F5}" destId="{4F69F2B3-6CAF-42E8-B3FE-BF45FF45EDAC}" srcOrd="4" destOrd="0" parTransId="{6E7625FB-92AD-4267-ADF5-12B5A8666E16}" sibTransId="{CA6FA2E9-6228-4B68-8B50-17090C4172A9}"/>
    <dgm:cxn modelId="{43056FE0-7D0C-42A4-9C1A-DBD05D0EEA5F}" type="presOf" srcId="{4F69F2B3-6CAF-42E8-B3FE-BF45FF45EDAC}" destId="{DCF9531A-D183-48B1-8BB5-3FEF59C1D313}" srcOrd="1" destOrd="0" presId="urn:microsoft.com/office/officeart/2005/8/layout/list1"/>
    <dgm:cxn modelId="{836EB089-8F68-4D58-A4B4-986EF15D9F35}" srcId="{13567EA4-C80A-4891-A1A8-82FE7DC050F5}" destId="{47347AC2-819C-44A1-AF10-4329CE70B5DE}" srcOrd="3" destOrd="0" parTransId="{DF3F6E61-5C1F-498D-B412-3935AA7F3778}" sibTransId="{B6033B30-BE35-4BB7-8D46-63874358A19F}"/>
    <dgm:cxn modelId="{FB93A9D6-AF67-4BC4-8A21-E6C29762C2CE}" srcId="{13567EA4-C80A-4891-A1A8-82FE7DC050F5}" destId="{436200FD-A518-4D4E-94DA-20CC41F792CE}" srcOrd="5" destOrd="0" parTransId="{50C2E3D6-99D9-4624-9BC0-CD2F726185F4}" sibTransId="{18807002-066C-4AD6-B28B-9FD30BB30379}"/>
    <dgm:cxn modelId="{5AF39569-5FC2-40C2-BCC4-3AC180E39078}" srcId="{13567EA4-C80A-4891-A1A8-82FE7DC050F5}" destId="{B8547D89-3C99-4AD8-9ECE-D3634061EA1E}" srcOrd="0" destOrd="0" parTransId="{330C2B3D-8EC5-410D-946A-8DFC4CDF26E5}" sibTransId="{7B7866D3-97C7-486B-95BA-01F653E570B5}"/>
    <dgm:cxn modelId="{A830E464-7CF9-4187-BD8D-464D944AA510}" type="presOf" srcId="{4F69F2B3-6CAF-42E8-B3FE-BF45FF45EDAC}" destId="{854F2678-F64C-491F-88B3-C7DD6314EBA3}" srcOrd="0" destOrd="0" presId="urn:microsoft.com/office/officeart/2005/8/layout/list1"/>
    <dgm:cxn modelId="{6C093C6D-AE5A-4414-8F4A-4D5C695E4784}" type="presOf" srcId="{436200FD-A518-4D4E-94DA-20CC41F792CE}" destId="{4AE1BDFA-B5A8-45C8-9326-7ED63392FD90}" srcOrd="1" destOrd="0" presId="urn:microsoft.com/office/officeart/2005/8/layout/list1"/>
    <dgm:cxn modelId="{19EB5D50-8A7C-4920-B043-6C8F32FBF85A}" type="presOf" srcId="{13567EA4-C80A-4891-A1A8-82FE7DC050F5}" destId="{545E9E75-3F97-4880-9B64-97E2356F11F4}" srcOrd="0" destOrd="0" presId="urn:microsoft.com/office/officeart/2005/8/layout/list1"/>
    <dgm:cxn modelId="{02031FF0-DFDA-475E-B074-863B0747AC55}" srcId="{13567EA4-C80A-4891-A1A8-82FE7DC050F5}" destId="{3ECFB8D1-B7E3-42BC-88A3-E6D1642B68D8}" srcOrd="6" destOrd="0" parTransId="{237BC15E-0FD2-4C1D-BFE6-F7197B0CE959}" sibTransId="{507C7041-21EC-4A58-AAC2-5394C709CD54}"/>
    <dgm:cxn modelId="{76EA68C5-7839-4B32-9BF1-9E32D99AAE8E}" type="presOf" srcId="{831900FF-7C75-4CD6-A8B5-7ED6FF236B69}" destId="{1AEB76FE-9A6D-46A3-8946-48BD3F5522C9}" srcOrd="1" destOrd="0" presId="urn:microsoft.com/office/officeart/2005/8/layout/list1"/>
    <dgm:cxn modelId="{2E6A4106-7674-4C16-9A47-CDA9DB382D25}" type="presOf" srcId="{47347AC2-819C-44A1-AF10-4329CE70B5DE}" destId="{8AF0FCCC-74CE-43F6-8CE5-AFC0B3EDD76C}" srcOrd="0" destOrd="0" presId="urn:microsoft.com/office/officeart/2005/8/layout/list1"/>
    <dgm:cxn modelId="{E7D76DFD-5747-481B-8A16-87F39BC847F7}" type="presOf" srcId="{436200FD-A518-4D4E-94DA-20CC41F792CE}" destId="{E5196316-45CC-4C6A-A2B1-30C779EBB2CD}" srcOrd="0" destOrd="0" presId="urn:microsoft.com/office/officeart/2005/8/layout/list1"/>
    <dgm:cxn modelId="{55DC1937-F5F1-4360-9565-EF94DB8A19F2}" type="presOf" srcId="{3ECFB8D1-B7E3-42BC-88A3-E6D1642B68D8}" destId="{76F887F3-BE39-4FBF-9B8D-0C7DE85001DC}" srcOrd="1" destOrd="0" presId="urn:microsoft.com/office/officeart/2005/8/layout/list1"/>
    <dgm:cxn modelId="{58510EF2-159B-4B9F-97B9-CC5922CB9327}" type="presOf" srcId="{831900FF-7C75-4CD6-A8B5-7ED6FF236B69}" destId="{1B55BDA0-6049-48D8-BE36-88BC0442E3F6}" srcOrd="0" destOrd="0" presId="urn:microsoft.com/office/officeart/2005/8/layout/list1"/>
    <dgm:cxn modelId="{E341FF76-19C3-4EB7-A672-C62887A4BDB8}" type="presParOf" srcId="{545E9E75-3F97-4880-9B64-97E2356F11F4}" destId="{B4756EB5-C83E-4F73-BE5E-84E899C70F3D}" srcOrd="0" destOrd="0" presId="urn:microsoft.com/office/officeart/2005/8/layout/list1"/>
    <dgm:cxn modelId="{4CE55BF2-33D3-486A-B2FB-E43653A74A36}" type="presParOf" srcId="{B4756EB5-C83E-4F73-BE5E-84E899C70F3D}" destId="{76802356-7E21-4AEB-B761-AD39A9BEDCF6}" srcOrd="0" destOrd="0" presId="urn:microsoft.com/office/officeart/2005/8/layout/list1"/>
    <dgm:cxn modelId="{5ACDF61B-FC51-4726-A51B-9B6C72578159}" type="presParOf" srcId="{B4756EB5-C83E-4F73-BE5E-84E899C70F3D}" destId="{C896EC0B-8DEE-4775-A389-7AD9CEF7C011}" srcOrd="1" destOrd="0" presId="urn:microsoft.com/office/officeart/2005/8/layout/list1"/>
    <dgm:cxn modelId="{8B5A2ED5-C1AA-4055-8052-796B2B000542}" type="presParOf" srcId="{545E9E75-3F97-4880-9B64-97E2356F11F4}" destId="{EAC388F2-BA1C-4CA3-AC68-747656B1F05E}" srcOrd="1" destOrd="0" presId="urn:microsoft.com/office/officeart/2005/8/layout/list1"/>
    <dgm:cxn modelId="{5C8C6BE8-A772-4E8C-A96B-5E020B421174}" type="presParOf" srcId="{545E9E75-3F97-4880-9B64-97E2356F11F4}" destId="{198C8337-9F85-4EC2-A06B-292453851B5E}" srcOrd="2" destOrd="0" presId="urn:microsoft.com/office/officeart/2005/8/layout/list1"/>
    <dgm:cxn modelId="{B6F73FBE-87A1-44D1-A1D8-96E85C5240B5}" type="presParOf" srcId="{545E9E75-3F97-4880-9B64-97E2356F11F4}" destId="{6D3D2AB7-4F11-476A-B485-47130088FFAA}" srcOrd="3" destOrd="0" presId="urn:microsoft.com/office/officeart/2005/8/layout/list1"/>
    <dgm:cxn modelId="{107D9A48-14DC-4565-843B-E36D1D16395D}" type="presParOf" srcId="{545E9E75-3F97-4880-9B64-97E2356F11F4}" destId="{D68C50A2-651F-495D-B4FB-C4E5041FAA22}" srcOrd="4" destOrd="0" presId="urn:microsoft.com/office/officeart/2005/8/layout/list1"/>
    <dgm:cxn modelId="{6C98461A-0C82-42FB-9584-FDEFF213BC48}" type="presParOf" srcId="{D68C50A2-651F-495D-B4FB-C4E5041FAA22}" destId="{1B55BDA0-6049-48D8-BE36-88BC0442E3F6}" srcOrd="0" destOrd="0" presId="urn:microsoft.com/office/officeart/2005/8/layout/list1"/>
    <dgm:cxn modelId="{43C0104B-FD70-47E1-BAE5-D331D4FDE26D}" type="presParOf" srcId="{D68C50A2-651F-495D-B4FB-C4E5041FAA22}" destId="{1AEB76FE-9A6D-46A3-8946-48BD3F5522C9}" srcOrd="1" destOrd="0" presId="urn:microsoft.com/office/officeart/2005/8/layout/list1"/>
    <dgm:cxn modelId="{197B38AB-0BAE-4975-B1FD-C697BA2CB902}" type="presParOf" srcId="{545E9E75-3F97-4880-9B64-97E2356F11F4}" destId="{35E7E58E-A20F-4AD6-8625-B7B409AD371F}" srcOrd="5" destOrd="0" presId="urn:microsoft.com/office/officeart/2005/8/layout/list1"/>
    <dgm:cxn modelId="{FFEB771E-90BB-47D5-A766-89E5AFE89645}" type="presParOf" srcId="{545E9E75-3F97-4880-9B64-97E2356F11F4}" destId="{A94F2466-6DAB-4272-B894-378A36AE8B58}" srcOrd="6" destOrd="0" presId="urn:microsoft.com/office/officeart/2005/8/layout/list1"/>
    <dgm:cxn modelId="{5C0B18BF-0713-42EF-9834-886627DFA7CC}" type="presParOf" srcId="{545E9E75-3F97-4880-9B64-97E2356F11F4}" destId="{9415D413-023D-4771-A9B5-193B0CCD2FBA}" srcOrd="7" destOrd="0" presId="urn:microsoft.com/office/officeart/2005/8/layout/list1"/>
    <dgm:cxn modelId="{5A473EB6-374E-463C-B78B-DA3EFC8F8927}" type="presParOf" srcId="{545E9E75-3F97-4880-9B64-97E2356F11F4}" destId="{63659CEA-0D70-4484-93D0-42B12276998C}" srcOrd="8" destOrd="0" presId="urn:microsoft.com/office/officeart/2005/8/layout/list1"/>
    <dgm:cxn modelId="{F3E2F87C-0331-426E-92E7-0C800FAB731A}" type="presParOf" srcId="{63659CEA-0D70-4484-93D0-42B12276998C}" destId="{7EAC203B-0FE9-49FE-8A6A-E7507276C4FF}" srcOrd="0" destOrd="0" presId="urn:microsoft.com/office/officeart/2005/8/layout/list1"/>
    <dgm:cxn modelId="{BB0B5A84-8A03-4D6A-B0CD-99AD6A8CE4E8}" type="presParOf" srcId="{63659CEA-0D70-4484-93D0-42B12276998C}" destId="{7EF4EB89-68CA-4D48-B619-0AC11EC9B8DD}" srcOrd="1" destOrd="0" presId="urn:microsoft.com/office/officeart/2005/8/layout/list1"/>
    <dgm:cxn modelId="{0165546E-B5B4-4322-8B71-EE32F99D571C}" type="presParOf" srcId="{545E9E75-3F97-4880-9B64-97E2356F11F4}" destId="{8A197B45-E967-4FFB-B378-57BFDB8EA1FB}" srcOrd="9" destOrd="0" presId="urn:microsoft.com/office/officeart/2005/8/layout/list1"/>
    <dgm:cxn modelId="{4AACDF7D-911C-4E07-86B4-A67637C63423}" type="presParOf" srcId="{545E9E75-3F97-4880-9B64-97E2356F11F4}" destId="{8140ADAC-2B2D-4EF3-AA8E-2E2EA603A3B4}" srcOrd="10" destOrd="0" presId="urn:microsoft.com/office/officeart/2005/8/layout/list1"/>
    <dgm:cxn modelId="{B5105533-5584-4CD3-87EA-9B45E5EF02FC}" type="presParOf" srcId="{545E9E75-3F97-4880-9B64-97E2356F11F4}" destId="{95C9D8A1-325D-4C79-8623-6C23F3B9CC2A}" srcOrd="11" destOrd="0" presId="urn:microsoft.com/office/officeart/2005/8/layout/list1"/>
    <dgm:cxn modelId="{892CFC65-3936-462D-AD57-0574022272CF}" type="presParOf" srcId="{545E9E75-3F97-4880-9B64-97E2356F11F4}" destId="{827D8F8D-7780-46EC-AD02-C4B338927523}" srcOrd="12" destOrd="0" presId="urn:microsoft.com/office/officeart/2005/8/layout/list1"/>
    <dgm:cxn modelId="{3388073B-49DC-4C47-AF5A-EC2BE73DEBBC}" type="presParOf" srcId="{827D8F8D-7780-46EC-AD02-C4B338927523}" destId="{8AF0FCCC-74CE-43F6-8CE5-AFC0B3EDD76C}" srcOrd="0" destOrd="0" presId="urn:microsoft.com/office/officeart/2005/8/layout/list1"/>
    <dgm:cxn modelId="{F63D8D15-1367-4C7C-9892-C07097CE8937}" type="presParOf" srcId="{827D8F8D-7780-46EC-AD02-C4B338927523}" destId="{7ACACAB4-420E-4556-BE7B-22A0EF93548C}" srcOrd="1" destOrd="0" presId="urn:microsoft.com/office/officeart/2005/8/layout/list1"/>
    <dgm:cxn modelId="{6B8379BB-4709-45D8-98CF-9CB761AB28ED}" type="presParOf" srcId="{545E9E75-3F97-4880-9B64-97E2356F11F4}" destId="{3FBAF24A-FF65-4724-B843-C76D4A132118}" srcOrd="13" destOrd="0" presId="urn:microsoft.com/office/officeart/2005/8/layout/list1"/>
    <dgm:cxn modelId="{A434D69F-9667-42C2-99D3-B8309176D8AB}" type="presParOf" srcId="{545E9E75-3F97-4880-9B64-97E2356F11F4}" destId="{824BA36E-DD11-4198-BD6C-CC419A371BF3}" srcOrd="14" destOrd="0" presId="urn:microsoft.com/office/officeart/2005/8/layout/list1"/>
    <dgm:cxn modelId="{95DE4A99-AA45-4994-B5FA-B795AD4388D2}" type="presParOf" srcId="{545E9E75-3F97-4880-9B64-97E2356F11F4}" destId="{86696CBD-C79F-4D69-B82B-9405FF385D2A}" srcOrd="15" destOrd="0" presId="urn:microsoft.com/office/officeart/2005/8/layout/list1"/>
    <dgm:cxn modelId="{393B5876-97E2-4B07-A45A-F75F63DBA1A4}" type="presParOf" srcId="{545E9E75-3F97-4880-9B64-97E2356F11F4}" destId="{C5C012A0-6553-43C9-B7D5-1BF76344E6A7}" srcOrd="16" destOrd="0" presId="urn:microsoft.com/office/officeart/2005/8/layout/list1"/>
    <dgm:cxn modelId="{FD7BAFE5-3D5C-4F9C-8CDF-BED1A9F2C22A}" type="presParOf" srcId="{C5C012A0-6553-43C9-B7D5-1BF76344E6A7}" destId="{854F2678-F64C-491F-88B3-C7DD6314EBA3}" srcOrd="0" destOrd="0" presId="urn:microsoft.com/office/officeart/2005/8/layout/list1"/>
    <dgm:cxn modelId="{0B3260A4-B160-489C-B3BD-59A3F0E35A98}" type="presParOf" srcId="{C5C012A0-6553-43C9-B7D5-1BF76344E6A7}" destId="{DCF9531A-D183-48B1-8BB5-3FEF59C1D313}" srcOrd="1" destOrd="0" presId="urn:microsoft.com/office/officeart/2005/8/layout/list1"/>
    <dgm:cxn modelId="{C6AF8F7D-55D4-4706-87AF-5AE28DCD01E4}" type="presParOf" srcId="{545E9E75-3F97-4880-9B64-97E2356F11F4}" destId="{16F5FB0F-D8BE-4E3D-86C4-26F4D3FC2F86}" srcOrd="17" destOrd="0" presId="urn:microsoft.com/office/officeart/2005/8/layout/list1"/>
    <dgm:cxn modelId="{FA3CB231-AB1C-4445-B3DF-4949C4366671}" type="presParOf" srcId="{545E9E75-3F97-4880-9B64-97E2356F11F4}" destId="{7F735292-C051-4D52-83CD-9997FD3E1DF5}" srcOrd="18" destOrd="0" presId="urn:microsoft.com/office/officeart/2005/8/layout/list1"/>
    <dgm:cxn modelId="{F091DCB0-C4F6-4014-93B2-A28EBA008D45}" type="presParOf" srcId="{545E9E75-3F97-4880-9B64-97E2356F11F4}" destId="{A733B763-D4FD-45FE-9CF9-BDDC4BDE7E62}" srcOrd="19" destOrd="0" presId="urn:microsoft.com/office/officeart/2005/8/layout/list1"/>
    <dgm:cxn modelId="{94A30559-907A-442C-B436-5B14110D4E80}" type="presParOf" srcId="{545E9E75-3F97-4880-9B64-97E2356F11F4}" destId="{6ADD7AE1-2D3A-4119-B597-5E1569395D07}" srcOrd="20" destOrd="0" presId="urn:microsoft.com/office/officeart/2005/8/layout/list1"/>
    <dgm:cxn modelId="{8C1D704D-A9D3-440B-B0F5-717DC7257E49}" type="presParOf" srcId="{6ADD7AE1-2D3A-4119-B597-5E1569395D07}" destId="{E5196316-45CC-4C6A-A2B1-30C779EBB2CD}" srcOrd="0" destOrd="0" presId="urn:microsoft.com/office/officeart/2005/8/layout/list1"/>
    <dgm:cxn modelId="{C47BADE3-B287-4CE5-9646-BFA846D09138}" type="presParOf" srcId="{6ADD7AE1-2D3A-4119-B597-5E1569395D07}" destId="{4AE1BDFA-B5A8-45C8-9326-7ED63392FD90}" srcOrd="1" destOrd="0" presId="urn:microsoft.com/office/officeart/2005/8/layout/list1"/>
    <dgm:cxn modelId="{6192C089-AE06-4038-932A-3734F2820326}" type="presParOf" srcId="{545E9E75-3F97-4880-9B64-97E2356F11F4}" destId="{D55FD5FF-B218-4298-8477-AC575C79846F}" srcOrd="21" destOrd="0" presId="urn:microsoft.com/office/officeart/2005/8/layout/list1"/>
    <dgm:cxn modelId="{CC95B79F-42AC-483B-9679-6CDB9ACF19F4}" type="presParOf" srcId="{545E9E75-3F97-4880-9B64-97E2356F11F4}" destId="{F238EECF-EA44-42CA-8248-C036462CEA3C}" srcOrd="22" destOrd="0" presId="urn:microsoft.com/office/officeart/2005/8/layout/list1"/>
    <dgm:cxn modelId="{056DAE17-6B01-4DAD-9FB7-05C44566603E}" type="presParOf" srcId="{545E9E75-3F97-4880-9B64-97E2356F11F4}" destId="{2C14B461-2328-4E1D-A392-3D4D961D5477}" srcOrd="23" destOrd="0" presId="urn:microsoft.com/office/officeart/2005/8/layout/list1"/>
    <dgm:cxn modelId="{394D381E-CCAA-4F0E-B8F9-F04EA6709E7D}" type="presParOf" srcId="{545E9E75-3F97-4880-9B64-97E2356F11F4}" destId="{D19DDD72-715A-4452-AFA3-7AE3B4C400CD}" srcOrd="24" destOrd="0" presId="urn:microsoft.com/office/officeart/2005/8/layout/list1"/>
    <dgm:cxn modelId="{28D4D1F4-577C-400D-A391-3F6681D76932}" type="presParOf" srcId="{D19DDD72-715A-4452-AFA3-7AE3B4C400CD}" destId="{0A894282-8272-4490-AF56-E593EC6B5BBB}" srcOrd="0" destOrd="0" presId="urn:microsoft.com/office/officeart/2005/8/layout/list1"/>
    <dgm:cxn modelId="{BF66E9C5-A93F-45E4-BB60-84D3EE684A3E}" type="presParOf" srcId="{D19DDD72-715A-4452-AFA3-7AE3B4C400CD}" destId="{76F887F3-BE39-4FBF-9B8D-0C7DE85001DC}" srcOrd="1" destOrd="0" presId="urn:microsoft.com/office/officeart/2005/8/layout/list1"/>
    <dgm:cxn modelId="{0001109C-3949-4738-B631-566F07CCD39F}" type="presParOf" srcId="{545E9E75-3F97-4880-9B64-97E2356F11F4}" destId="{02C70D2C-61B6-4F0C-812B-843DD56FE58C}" srcOrd="25" destOrd="0" presId="urn:microsoft.com/office/officeart/2005/8/layout/list1"/>
    <dgm:cxn modelId="{666CEF22-439F-425A-BF4C-89F08F746AC0}" type="presParOf" srcId="{545E9E75-3F97-4880-9B64-97E2356F11F4}" destId="{5F451432-57DA-4FEA-B480-07895FCAA9C0}"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6067C0D-F29B-4902-9ABE-2F0C522F6D6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274CF9B0-7039-43C9-B697-5E761CE488B7}">
      <dgm:prSet phldrT="[Текст]"/>
      <dgm:spPr>
        <a:solidFill>
          <a:srgbClr val="FFC000"/>
        </a:solidFill>
      </dgm:spPr>
      <dgm:t>
        <a:bodyPr/>
        <a:lstStyle/>
        <a:p>
          <a:r>
            <a:rPr lang="ru-RU" dirty="0" smtClean="0">
              <a:solidFill>
                <a:schemeClr val="tx1"/>
              </a:solidFill>
            </a:rPr>
            <a:t>Единственная партия</a:t>
          </a:r>
        </a:p>
        <a:p>
          <a:r>
            <a:rPr lang="ru-RU" dirty="0" smtClean="0">
              <a:solidFill>
                <a:schemeClr val="tx1"/>
              </a:solidFill>
            </a:rPr>
            <a:t>стоящая у власти</a:t>
          </a:r>
          <a:endParaRPr lang="ru-RU" dirty="0">
            <a:solidFill>
              <a:schemeClr val="tx1"/>
            </a:solidFill>
          </a:endParaRPr>
        </a:p>
      </dgm:t>
    </dgm:pt>
    <dgm:pt modelId="{3A14A9B9-5376-4719-88DC-BBD9861E91FE}" type="parTrans" cxnId="{328DFCAA-50BF-4F69-8025-20FDD25C1FCE}">
      <dgm:prSet/>
      <dgm:spPr/>
      <dgm:t>
        <a:bodyPr/>
        <a:lstStyle/>
        <a:p>
          <a:endParaRPr lang="ru-RU"/>
        </a:p>
      </dgm:t>
    </dgm:pt>
    <dgm:pt modelId="{CDD514FC-9368-4CBC-BDEA-0F2434D41E4D}" type="sibTrans" cxnId="{328DFCAA-50BF-4F69-8025-20FDD25C1FCE}">
      <dgm:prSet/>
      <dgm:spPr/>
      <dgm:t>
        <a:bodyPr/>
        <a:lstStyle/>
        <a:p>
          <a:endParaRPr lang="ru-RU"/>
        </a:p>
      </dgm:t>
    </dgm:pt>
    <dgm:pt modelId="{8A5C3F37-0044-439E-B5B0-F0EA4538B6F2}">
      <dgm:prSet phldrT="[Текст]"/>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dirty="0" smtClean="0">
              <a:solidFill>
                <a:schemeClr val="tx1"/>
              </a:solidFill>
            </a:rPr>
            <a:t>Партия срастается с государством, нередко подменяет его</a:t>
          </a:r>
        </a:p>
        <a:p>
          <a:pPr defTabSz="1066800">
            <a:lnSpc>
              <a:spcPct val="90000"/>
            </a:lnSpc>
            <a:spcBef>
              <a:spcPct val="0"/>
            </a:spcBef>
            <a:spcAft>
              <a:spcPct val="35000"/>
            </a:spcAft>
          </a:pPr>
          <a:endParaRPr lang="ru-RU" dirty="0"/>
        </a:p>
      </dgm:t>
    </dgm:pt>
    <dgm:pt modelId="{D1C5D5D3-423D-48C5-AF09-188C7AEF96DF}" type="parTrans" cxnId="{4EFCB140-9597-4762-BBBD-A6AB05643482}">
      <dgm:prSet/>
      <dgm:spPr/>
      <dgm:t>
        <a:bodyPr/>
        <a:lstStyle/>
        <a:p>
          <a:endParaRPr lang="ru-RU"/>
        </a:p>
      </dgm:t>
    </dgm:pt>
    <dgm:pt modelId="{8CD865FB-FD1C-41F0-A3FD-58180B9F4798}" type="sibTrans" cxnId="{4EFCB140-9597-4762-BBBD-A6AB05643482}">
      <dgm:prSet/>
      <dgm:spPr/>
      <dgm:t>
        <a:bodyPr/>
        <a:lstStyle/>
        <a:p>
          <a:endParaRPr lang="ru-RU"/>
        </a:p>
      </dgm:t>
    </dgm:pt>
    <dgm:pt modelId="{5C06CB45-7292-46E5-BF62-230D9134FAE9}">
      <dgm:prSet/>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solidFill>
                <a:schemeClr val="tx1"/>
              </a:solidFill>
            </a:rPr>
            <a:t>Создание других партий запрещено законом</a:t>
          </a:r>
        </a:p>
        <a:p>
          <a:pPr defTabSz="666750">
            <a:lnSpc>
              <a:spcPct val="90000"/>
            </a:lnSpc>
            <a:spcBef>
              <a:spcPct val="0"/>
            </a:spcBef>
            <a:spcAft>
              <a:spcPct val="35000"/>
            </a:spcAft>
          </a:pPr>
          <a:endParaRPr lang="ru-RU" dirty="0"/>
        </a:p>
      </dgm:t>
    </dgm:pt>
    <dgm:pt modelId="{0F931F6A-6853-430E-9FC2-BAA8FFD69D56}" type="parTrans" cxnId="{78C3306E-9763-41F7-8745-0D118EC02115}">
      <dgm:prSet/>
      <dgm:spPr/>
      <dgm:t>
        <a:bodyPr/>
        <a:lstStyle/>
        <a:p>
          <a:endParaRPr lang="ru-RU"/>
        </a:p>
      </dgm:t>
    </dgm:pt>
    <dgm:pt modelId="{B494748E-84EE-49F5-9FE4-7E4B26797E3E}" type="sibTrans" cxnId="{78C3306E-9763-41F7-8745-0D118EC02115}">
      <dgm:prSet/>
      <dgm:spPr/>
      <dgm:t>
        <a:bodyPr/>
        <a:lstStyle/>
        <a:p>
          <a:endParaRPr lang="ru-RU"/>
        </a:p>
      </dgm:t>
    </dgm:pt>
    <dgm:pt modelId="{7387E626-34F0-47C7-A156-75DB85DD6068}">
      <dgm:prSet/>
      <dgm:spPr>
        <a:solidFill>
          <a:srgbClr val="FFC0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dirty="0" smtClean="0">
              <a:solidFill>
                <a:schemeClr val="tx1"/>
              </a:solidFill>
            </a:rPr>
            <a:t>Партия монополизирует политическую деятельность: любая политическая деятельность вне партии ставится вне закона</a:t>
          </a:r>
        </a:p>
        <a:p>
          <a:pPr algn="ctr" defTabSz="800100">
            <a:lnSpc>
              <a:spcPct val="90000"/>
            </a:lnSpc>
            <a:spcBef>
              <a:spcPct val="0"/>
            </a:spcBef>
            <a:spcAft>
              <a:spcPct val="35000"/>
            </a:spcAft>
          </a:pPr>
          <a:endParaRPr lang="ru-RU" dirty="0"/>
        </a:p>
      </dgm:t>
    </dgm:pt>
    <dgm:pt modelId="{98CF3FB0-8680-4168-BFE2-62D127EED0D4}" type="parTrans" cxnId="{764CB5CE-F3A9-4ABF-AA89-D1E80EEA73B2}">
      <dgm:prSet/>
      <dgm:spPr/>
      <dgm:t>
        <a:bodyPr/>
        <a:lstStyle/>
        <a:p>
          <a:endParaRPr lang="ru-RU"/>
        </a:p>
      </dgm:t>
    </dgm:pt>
    <dgm:pt modelId="{EC93D33E-19BA-4E9E-B9EB-0B0DFF6A8104}" type="sibTrans" cxnId="{764CB5CE-F3A9-4ABF-AA89-D1E80EEA73B2}">
      <dgm:prSet/>
      <dgm:spPr/>
      <dgm:t>
        <a:bodyPr/>
        <a:lstStyle/>
        <a:p>
          <a:endParaRPr lang="ru-RU"/>
        </a:p>
      </dgm:t>
    </dgm:pt>
    <dgm:pt modelId="{13677D05-0C55-4CFB-82A1-6766AFDAACDD}">
      <dgm:prSet/>
      <dgm:spPr>
        <a:solidFill>
          <a:srgbClr val="FFC0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dirty="0" smtClean="0">
              <a:solidFill>
                <a:schemeClr val="tx1"/>
              </a:solidFill>
            </a:rPr>
            <a:t>Основные политические решения в стране принимаются высшими партийными руководителями, роль государственных деятелей часто только исполнительская</a:t>
          </a:r>
        </a:p>
        <a:p>
          <a:pPr algn="ctr" defTabSz="666750">
            <a:lnSpc>
              <a:spcPct val="90000"/>
            </a:lnSpc>
            <a:spcBef>
              <a:spcPct val="0"/>
            </a:spcBef>
            <a:spcAft>
              <a:spcPct val="35000"/>
            </a:spcAft>
          </a:pPr>
          <a:endParaRPr lang="ru-RU" dirty="0"/>
        </a:p>
      </dgm:t>
    </dgm:pt>
    <dgm:pt modelId="{7BF60A1C-2CF2-4BF3-A140-22B5E5067F85}" type="parTrans" cxnId="{DDB9F8EA-CDFB-457A-9B37-172A4AE1C03F}">
      <dgm:prSet/>
      <dgm:spPr/>
      <dgm:t>
        <a:bodyPr/>
        <a:lstStyle/>
        <a:p>
          <a:endParaRPr lang="ru-RU"/>
        </a:p>
      </dgm:t>
    </dgm:pt>
    <dgm:pt modelId="{58C089F4-61DF-4E96-90CD-63EA5BFD95C7}" type="sibTrans" cxnId="{DDB9F8EA-CDFB-457A-9B37-172A4AE1C03F}">
      <dgm:prSet/>
      <dgm:spPr/>
      <dgm:t>
        <a:bodyPr/>
        <a:lstStyle/>
        <a:p>
          <a:endParaRPr lang="ru-RU"/>
        </a:p>
      </dgm:t>
    </dgm:pt>
    <dgm:pt modelId="{4FE07A02-367C-4577-B341-695168B9AAB5}" type="pres">
      <dgm:prSet presAssocID="{66067C0D-F29B-4902-9ABE-2F0C522F6D63}" presName="diagram" presStyleCnt="0">
        <dgm:presLayoutVars>
          <dgm:dir/>
          <dgm:resizeHandles val="exact"/>
        </dgm:presLayoutVars>
      </dgm:prSet>
      <dgm:spPr/>
      <dgm:t>
        <a:bodyPr/>
        <a:lstStyle/>
        <a:p>
          <a:endParaRPr lang="ru-RU"/>
        </a:p>
      </dgm:t>
    </dgm:pt>
    <dgm:pt modelId="{6195AEA8-2957-4444-8455-3111FED77E54}" type="pres">
      <dgm:prSet presAssocID="{274CF9B0-7039-43C9-B697-5E761CE488B7}" presName="node" presStyleLbl="node1" presStyleIdx="0" presStyleCnt="5" custScaleY="114269" custLinFactNeighborX="-94" custLinFactNeighborY="20283">
        <dgm:presLayoutVars>
          <dgm:bulletEnabled val="1"/>
        </dgm:presLayoutVars>
      </dgm:prSet>
      <dgm:spPr/>
      <dgm:t>
        <a:bodyPr/>
        <a:lstStyle/>
        <a:p>
          <a:endParaRPr lang="ru-RU"/>
        </a:p>
      </dgm:t>
    </dgm:pt>
    <dgm:pt modelId="{EECC852F-D700-42F2-A63D-B5565D9919D9}" type="pres">
      <dgm:prSet presAssocID="{CDD514FC-9368-4CBC-BDEA-0F2434D41E4D}" presName="sibTrans" presStyleCnt="0"/>
      <dgm:spPr/>
    </dgm:pt>
    <dgm:pt modelId="{308A4C11-241B-4685-A4C9-5D1ED1BFB7E7}" type="pres">
      <dgm:prSet presAssocID="{8A5C3F37-0044-439E-B5B0-F0EA4538B6F2}" presName="node" presStyleLbl="node1" presStyleIdx="1" presStyleCnt="5" custScaleY="116667" custLinFactNeighborX="-861" custLinFactNeighborY="21482">
        <dgm:presLayoutVars>
          <dgm:bulletEnabled val="1"/>
        </dgm:presLayoutVars>
      </dgm:prSet>
      <dgm:spPr/>
      <dgm:t>
        <a:bodyPr/>
        <a:lstStyle/>
        <a:p>
          <a:endParaRPr lang="ru-RU"/>
        </a:p>
      </dgm:t>
    </dgm:pt>
    <dgm:pt modelId="{892179C2-BF01-4C70-B365-4FB0EAB6AA10}" type="pres">
      <dgm:prSet presAssocID="{8CD865FB-FD1C-41F0-A3FD-58180B9F4798}" presName="sibTrans" presStyleCnt="0"/>
      <dgm:spPr/>
    </dgm:pt>
    <dgm:pt modelId="{03AFC245-A030-4E18-83C1-E784093D6A8C}" type="pres">
      <dgm:prSet presAssocID="{5C06CB45-7292-46E5-BF62-230D9134FAE9}" presName="node" presStyleLbl="node1" presStyleIdx="2" presStyleCnt="5" custScaleY="116667" custLinFactNeighborX="1173" custLinFactNeighborY="21482">
        <dgm:presLayoutVars>
          <dgm:bulletEnabled val="1"/>
        </dgm:presLayoutVars>
      </dgm:prSet>
      <dgm:spPr/>
      <dgm:t>
        <a:bodyPr/>
        <a:lstStyle/>
        <a:p>
          <a:endParaRPr lang="ru-RU"/>
        </a:p>
      </dgm:t>
    </dgm:pt>
    <dgm:pt modelId="{0BA17AB3-C7E5-4861-BB2C-9019E2DD2946}" type="pres">
      <dgm:prSet presAssocID="{B494748E-84EE-49F5-9FE4-7E4B26797E3E}" presName="sibTrans" presStyleCnt="0"/>
      <dgm:spPr/>
    </dgm:pt>
    <dgm:pt modelId="{CDF9C3B4-EE7B-4A51-82E3-3620F68D979A}" type="pres">
      <dgm:prSet presAssocID="{7387E626-34F0-47C7-A156-75DB85DD6068}" presName="node" presStyleLbl="node1" presStyleIdx="3" presStyleCnt="5" custScaleX="150499" custScaleY="146751" custLinFactNeighborX="-56" custLinFactNeighborY="20713">
        <dgm:presLayoutVars>
          <dgm:bulletEnabled val="1"/>
        </dgm:presLayoutVars>
      </dgm:prSet>
      <dgm:spPr/>
      <dgm:t>
        <a:bodyPr/>
        <a:lstStyle/>
        <a:p>
          <a:endParaRPr lang="ru-RU"/>
        </a:p>
      </dgm:t>
    </dgm:pt>
    <dgm:pt modelId="{573BC6CA-DBF0-4A03-8B10-BAFDB4A60871}" type="pres">
      <dgm:prSet presAssocID="{EC93D33E-19BA-4E9E-B9EB-0B0DFF6A8104}" presName="sibTrans" presStyleCnt="0"/>
      <dgm:spPr/>
    </dgm:pt>
    <dgm:pt modelId="{25EC6873-D19E-44B3-95A0-C413448EC374}" type="pres">
      <dgm:prSet presAssocID="{13677D05-0C55-4CFB-82A1-6766AFDAACDD}" presName="node" presStyleLbl="node1" presStyleIdx="4" presStyleCnt="5" custScaleX="170781" custScaleY="147703" custLinFactNeighborX="-906" custLinFactNeighborY="25857">
        <dgm:presLayoutVars>
          <dgm:bulletEnabled val="1"/>
        </dgm:presLayoutVars>
      </dgm:prSet>
      <dgm:spPr/>
      <dgm:t>
        <a:bodyPr/>
        <a:lstStyle/>
        <a:p>
          <a:endParaRPr lang="ru-RU"/>
        </a:p>
      </dgm:t>
    </dgm:pt>
  </dgm:ptLst>
  <dgm:cxnLst>
    <dgm:cxn modelId="{6FDBAB84-8A59-4800-BC00-F80DCD8D1DD1}" type="presOf" srcId="{66067C0D-F29B-4902-9ABE-2F0C522F6D63}" destId="{4FE07A02-367C-4577-B341-695168B9AAB5}" srcOrd="0" destOrd="0" presId="urn:microsoft.com/office/officeart/2005/8/layout/default"/>
    <dgm:cxn modelId="{4EFCB140-9597-4762-BBBD-A6AB05643482}" srcId="{66067C0D-F29B-4902-9ABE-2F0C522F6D63}" destId="{8A5C3F37-0044-439E-B5B0-F0EA4538B6F2}" srcOrd="1" destOrd="0" parTransId="{D1C5D5D3-423D-48C5-AF09-188C7AEF96DF}" sibTransId="{8CD865FB-FD1C-41F0-A3FD-58180B9F4798}"/>
    <dgm:cxn modelId="{E5A0DA90-116A-4200-81D2-A4B6F4ACA502}" type="presOf" srcId="{274CF9B0-7039-43C9-B697-5E761CE488B7}" destId="{6195AEA8-2957-4444-8455-3111FED77E54}" srcOrd="0" destOrd="0" presId="urn:microsoft.com/office/officeart/2005/8/layout/default"/>
    <dgm:cxn modelId="{328DFCAA-50BF-4F69-8025-20FDD25C1FCE}" srcId="{66067C0D-F29B-4902-9ABE-2F0C522F6D63}" destId="{274CF9B0-7039-43C9-B697-5E761CE488B7}" srcOrd="0" destOrd="0" parTransId="{3A14A9B9-5376-4719-88DC-BBD9861E91FE}" sibTransId="{CDD514FC-9368-4CBC-BDEA-0F2434D41E4D}"/>
    <dgm:cxn modelId="{78C3306E-9763-41F7-8745-0D118EC02115}" srcId="{66067C0D-F29B-4902-9ABE-2F0C522F6D63}" destId="{5C06CB45-7292-46E5-BF62-230D9134FAE9}" srcOrd="2" destOrd="0" parTransId="{0F931F6A-6853-430E-9FC2-BAA8FFD69D56}" sibTransId="{B494748E-84EE-49F5-9FE4-7E4B26797E3E}"/>
    <dgm:cxn modelId="{DDB9F8EA-CDFB-457A-9B37-172A4AE1C03F}" srcId="{66067C0D-F29B-4902-9ABE-2F0C522F6D63}" destId="{13677D05-0C55-4CFB-82A1-6766AFDAACDD}" srcOrd="4" destOrd="0" parTransId="{7BF60A1C-2CF2-4BF3-A140-22B5E5067F85}" sibTransId="{58C089F4-61DF-4E96-90CD-63EA5BFD95C7}"/>
    <dgm:cxn modelId="{32374A3A-5223-4945-8D83-20CC42744046}" type="presOf" srcId="{5C06CB45-7292-46E5-BF62-230D9134FAE9}" destId="{03AFC245-A030-4E18-83C1-E784093D6A8C}" srcOrd="0" destOrd="0" presId="urn:microsoft.com/office/officeart/2005/8/layout/default"/>
    <dgm:cxn modelId="{9A424A37-8A6B-4069-9FD7-47B636575A5E}" type="presOf" srcId="{13677D05-0C55-4CFB-82A1-6766AFDAACDD}" destId="{25EC6873-D19E-44B3-95A0-C413448EC374}" srcOrd="0" destOrd="0" presId="urn:microsoft.com/office/officeart/2005/8/layout/default"/>
    <dgm:cxn modelId="{764CB5CE-F3A9-4ABF-AA89-D1E80EEA73B2}" srcId="{66067C0D-F29B-4902-9ABE-2F0C522F6D63}" destId="{7387E626-34F0-47C7-A156-75DB85DD6068}" srcOrd="3" destOrd="0" parTransId="{98CF3FB0-8680-4168-BFE2-62D127EED0D4}" sibTransId="{EC93D33E-19BA-4E9E-B9EB-0B0DFF6A8104}"/>
    <dgm:cxn modelId="{593B2DC2-F7F3-4984-A734-AA6A1EAAE58F}" type="presOf" srcId="{8A5C3F37-0044-439E-B5B0-F0EA4538B6F2}" destId="{308A4C11-241B-4685-A4C9-5D1ED1BFB7E7}" srcOrd="0" destOrd="0" presId="urn:microsoft.com/office/officeart/2005/8/layout/default"/>
    <dgm:cxn modelId="{0BAA74AA-0DC7-423E-9BC8-378B75E08143}" type="presOf" srcId="{7387E626-34F0-47C7-A156-75DB85DD6068}" destId="{CDF9C3B4-EE7B-4A51-82E3-3620F68D979A}" srcOrd="0" destOrd="0" presId="urn:microsoft.com/office/officeart/2005/8/layout/default"/>
    <dgm:cxn modelId="{99F2ED8E-727C-449D-B702-1F950A29594C}" type="presParOf" srcId="{4FE07A02-367C-4577-B341-695168B9AAB5}" destId="{6195AEA8-2957-4444-8455-3111FED77E54}" srcOrd="0" destOrd="0" presId="urn:microsoft.com/office/officeart/2005/8/layout/default"/>
    <dgm:cxn modelId="{4A74B83C-A88A-4B43-AAEF-2A9931F9823E}" type="presParOf" srcId="{4FE07A02-367C-4577-B341-695168B9AAB5}" destId="{EECC852F-D700-42F2-A63D-B5565D9919D9}" srcOrd="1" destOrd="0" presId="urn:microsoft.com/office/officeart/2005/8/layout/default"/>
    <dgm:cxn modelId="{6F2FE8F8-9241-43A5-812C-65DC9F3DB0D7}" type="presParOf" srcId="{4FE07A02-367C-4577-B341-695168B9AAB5}" destId="{308A4C11-241B-4685-A4C9-5D1ED1BFB7E7}" srcOrd="2" destOrd="0" presId="urn:microsoft.com/office/officeart/2005/8/layout/default"/>
    <dgm:cxn modelId="{D1535901-A152-4CAE-B8A1-EF653DB4325E}" type="presParOf" srcId="{4FE07A02-367C-4577-B341-695168B9AAB5}" destId="{892179C2-BF01-4C70-B365-4FB0EAB6AA10}" srcOrd="3" destOrd="0" presId="urn:microsoft.com/office/officeart/2005/8/layout/default"/>
    <dgm:cxn modelId="{A8CDB6D3-8E0C-41DF-93BA-09E1357CFC12}" type="presParOf" srcId="{4FE07A02-367C-4577-B341-695168B9AAB5}" destId="{03AFC245-A030-4E18-83C1-E784093D6A8C}" srcOrd="4" destOrd="0" presId="urn:microsoft.com/office/officeart/2005/8/layout/default"/>
    <dgm:cxn modelId="{3DD1290A-76CC-4612-8D7F-35619415254F}" type="presParOf" srcId="{4FE07A02-367C-4577-B341-695168B9AAB5}" destId="{0BA17AB3-C7E5-4861-BB2C-9019E2DD2946}" srcOrd="5" destOrd="0" presId="urn:microsoft.com/office/officeart/2005/8/layout/default"/>
    <dgm:cxn modelId="{554D88EE-C432-44DB-875C-69446C05E2DA}" type="presParOf" srcId="{4FE07A02-367C-4577-B341-695168B9AAB5}" destId="{CDF9C3B4-EE7B-4A51-82E3-3620F68D979A}" srcOrd="6" destOrd="0" presId="urn:microsoft.com/office/officeart/2005/8/layout/default"/>
    <dgm:cxn modelId="{050CAE48-FCF6-4653-91E3-9682F7AAED38}" type="presParOf" srcId="{4FE07A02-367C-4577-B341-695168B9AAB5}" destId="{573BC6CA-DBF0-4A03-8B10-BAFDB4A60871}" srcOrd="7" destOrd="0" presId="urn:microsoft.com/office/officeart/2005/8/layout/default"/>
    <dgm:cxn modelId="{737C1E25-9F60-41B6-9463-A0DE97F5BAC3}" type="presParOf" srcId="{4FE07A02-367C-4577-B341-695168B9AAB5}" destId="{25EC6873-D19E-44B3-95A0-C413448EC374}"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6067C0D-F29B-4902-9ABE-2F0C522F6D6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855C7A7B-30E1-416C-9511-EEDE43B091DB}">
      <dgm:prSet custT="1"/>
      <dgm:spPr>
        <a:solidFill>
          <a:srgbClr val="FFC000"/>
        </a:solidFill>
      </dgm:spPr>
      <dgm:t>
        <a:bodyPr/>
        <a:lstStyle/>
        <a:p>
          <a:r>
            <a:rPr lang="ru-RU" sz="2400" dirty="0" smtClean="0">
              <a:solidFill>
                <a:schemeClr val="tx1"/>
              </a:solidFill>
            </a:rPr>
            <a:t>формально функционирует несколько партий</a:t>
          </a:r>
          <a:endParaRPr lang="ru-RU" sz="2400" dirty="0">
            <a:solidFill>
              <a:schemeClr val="tx1"/>
            </a:solidFill>
          </a:endParaRPr>
        </a:p>
      </dgm:t>
    </dgm:pt>
    <dgm:pt modelId="{1833C2BA-BF5E-49AD-97D7-36ABC8215B11}" type="parTrans" cxnId="{B995782C-EA6E-453F-BF57-5B22AC081DAE}">
      <dgm:prSet/>
      <dgm:spPr/>
      <dgm:t>
        <a:bodyPr/>
        <a:lstStyle/>
        <a:p>
          <a:endParaRPr lang="ru-RU"/>
        </a:p>
      </dgm:t>
    </dgm:pt>
    <dgm:pt modelId="{9F0909A0-9A70-4923-B104-21F15BB95EBF}" type="sibTrans" cxnId="{B995782C-EA6E-453F-BF57-5B22AC081DAE}">
      <dgm:prSet/>
      <dgm:spPr/>
      <dgm:t>
        <a:bodyPr/>
        <a:lstStyle/>
        <a:p>
          <a:endParaRPr lang="ru-RU"/>
        </a:p>
      </dgm:t>
    </dgm:pt>
    <dgm:pt modelId="{BDB4F83C-809F-4495-8667-98976448909A}">
      <dgm:prSet custT="1"/>
      <dgm:spPr>
        <a:solidFill>
          <a:srgbClr val="FFC000"/>
        </a:solidFill>
      </dgm:spPr>
      <dgm:t>
        <a:bodyPr/>
        <a:lstStyle/>
        <a:p>
          <a:r>
            <a:rPr lang="ru-RU" sz="2800" dirty="0" smtClean="0">
              <a:solidFill>
                <a:schemeClr val="tx1"/>
              </a:solidFill>
            </a:rPr>
            <a:t>реальная политическая власть принадлежит</a:t>
          </a:r>
        </a:p>
        <a:p>
          <a:r>
            <a:rPr lang="ru-RU" sz="5400" dirty="0" smtClean="0">
              <a:solidFill>
                <a:srgbClr val="C00000"/>
              </a:solidFill>
            </a:rPr>
            <a:t>одной</a:t>
          </a:r>
          <a:r>
            <a:rPr lang="ru-RU" sz="2800" dirty="0" smtClean="0"/>
            <a:t>,</a:t>
          </a:r>
        </a:p>
        <a:p>
          <a:r>
            <a:rPr lang="ru-RU" sz="2800" dirty="0" smtClean="0"/>
            <a:t> </a:t>
          </a:r>
          <a:r>
            <a:rPr lang="ru-RU" sz="2000" dirty="0" smtClean="0">
              <a:solidFill>
                <a:schemeClr val="tx1"/>
              </a:solidFill>
            </a:rPr>
            <a:t>выступающей по отношению     к другим партиям на правах «старшего брата» и имеющей бесконтрольную монополию    на власть</a:t>
          </a:r>
          <a:endParaRPr lang="ru-RU" sz="2000" dirty="0">
            <a:solidFill>
              <a:schemeClr val="tx1"/>
            </a:solidFill>
          </a:endParaRPr>
        </a:p>
      </dgm:t>
    </dgm:pt>
    <dgm:pt modelId="{5DAB324E-94DB-4823-BD69-5F942F382FC0}" type="sibTrans" cxnId="{004B2966-96F8-420D-8278-8CB53270F04E}">
      <dgm:prSet/>
      <dgm:spPr/>
      <dgm:t>
        <a:bodyPr/>
        <a:lstStyle/>
        <a:p>
          <a:endParaRPr lang="ru-RU"/>
        </a:p>
      </dgm:t>
    </dgm:pt>
    <dgm:pt modelId="{69A7ECF4-F368-49D0-BA67-1CB20A580E81}" type="parTrans" cxnId="{004B2966-96F8-420D-8278-8CB53270F04E}">
      <dgm:prSet/>
      <dgm:spPr/>
      <dgm:t>
        <a:bodyPr/>
        <a:lstStyle/>
        <a:p>
          <a:endParaRPr lang="ru-RU"/>
        </a:p>
      </dgm:t>
    </dgm:pt>
    <dgm:pt modelId="{4FE07A02-367C-4577-B341-695168B9AAB5}" type="pres">
      <dgm:prSet presAssocID="{66067C0D-F29B-4902-9ABE-2F0C522F6D63}" presName="diagram" presStyleCnt="0">
        <dgm:presLayoutVars>
          <dgm:dir/>
          <dgm:resizeHandles val="exact"/>
        </dgm:presLayoutVars>
      </dgm:prSet>
      <dgm:spPr/>
      <dgm:t>
        <a:bodyPr/>
        <a:lstStyle/>
        <a:p>
          <a:endParaRPr lang="ru-RU"/>
        </a:p>
      </dgm:t>
    </dgm:pt>
    <dgm:pt modelId="{43F5CFD8-0540-4A52-879E-E604E3F2D7F7}" type="pres">
      <dgm:prSet presAssocID="{855C7A7B-30E1-416C-9511-EEDE43B091DB}" presName="node" presStyleLbl="node1" presStyleIdx="0" presStyleCnt="2" custScaleX="30912" custScaleY="39796" custLinFactNeighborX="64976" custLinFactNeighborY="-4053">
        <dgm:presLayoutVars>
          <dgm:bulletEnabled val="1"/>
        </dgm:presLayoutVars>
      </dgm:prSet>
      <dgm:spPr/>
      <dgm:t>
        <a:bodyPr/>
        <a:lstStyle/>
        <a:p>
          <a:endParaRPr lang="ru-RU"/>
        </a:p>
      </dgm:t>
    </dgm:pt>
    <dgm:pt modelId="{85447DBD-C9FC-4F09-B913-C8B7C2C2E89C}" type="pres">
      <dgm:prSet presAssocID="{9F0909A0-9A70-4923-B104-21F15BB95EBF}" presName="sibTrans" presStyleCnt="0"/>
      <dgm:spPr/>
    </dgm:pt>
    <dgm:pt modelId="{AA4ACF47-5F11-465A-AF62-33B83B842C42}" type="pres">
      <dgm:prSet presAssocID="{BDB4F83C-809F-4495-8667-98976448909A}" presName="node" presStyleLbl="node1" presStyleIdx="1" presStyleCnt="2" custScaleX="45464" custScaleY="91168" custLinFactNeighborX="-47724" custLinFactNeighborY="-2849">
        <dgm:presLayoutVars>
          <dgm:bulletEnabled val="1"/>
        </dgm:presLayoutVars>
      </dgm:prSet>
      <dgm:spPr/>
      <dgm:t>
        <a:bodyPr/>
        <a:lstStyle/>
        <a:p>
          <a:endParaRPr lang="ru-RU"/>
        </a:p>
      </dgm:t>
    </dgm:pt>
  </dgm:ptLst>
  <dgm:cxnLst>
    <dgm:cxn modelId="{77AE1003-D82E-4173-82CE-BC148DEDA889}" type="presOf" srcId="{66067C0D-F29B-4902-9ABE-2F0C522F6D63}" destId="{4FE07A02-367C-4577-B341-695168B9AAB5}" srcOrd="0" destOrd="0" presId="urn:microsoft.com/office/officeart/2005/8/layout/default"/>
    <dgm:cxn modelId="{B995782C-EA6E-453F-BF57-5B22AC081DAE}" srcId="{66067C0D-F29B-4902-9ABE-2F0C522F6D63}" destId="{855C7A7B-30E1-416C-9511-EEDE43B091DB}" srcOrd="0" destOrd="0" parTransId="{1833C2BA-BF5E-49AD-97D7-36ABC8215B11}" sibTransId="{9F0909A0-9A70-4923-B104-21F15BB95EBF}"/>
    <dgm:cxn modelId="{004B2966-96F8-420D-8278-8CB53270F04E}" srcId="{66067C0D-F29B-4902-9ABE-2F0C522F6D63}" destId="{BDB4F83C-809F-4495-8667-98976448909A}" srcOrd="1" destOrd="0" parTransId="{69A7ECF4-F368-49D0-BA67-1CB20A580E81}" sibTransId="{5DAB324E-94DB-4823-BD69-5F942F382FC0}"/>
    <dgm:cxn modelId="{FF6A1D25-EED1-424A-B395-3EC616FC7B81}" type="presOf" srcId="{BDB4F83C-809F-4495-8667-98976448909A}" destId="{AA4ACF47-5F11-465A-AF62-33B83B842C42}" srcOrd="0" destOrd="0" presId="urn:microsoft.com/office/officeart/2005/8/layout/default"/>
    <dgm:cxn modelId="{0C126F31-C5F5-4CBD-858B-8A3ACE49A697}" type="presOf" srcId="{855C7A7B-30E1-416C-9511-EEDE43B091DB}" destId="{43F5CFD8-0540-4A52-879E-E604E3F2D7F7}" srcOrd="0" destOrd="0" presId="urn:microsoft.com/office/officeart/2005/8/layout/default"/>
    <dgm:cxn modelId="{EE7CC70C-CB81-4037-940F-1B6F862ABD46}" type="presParOf" srcId="{4FE07A02-367C-4577-B341-695168B9AAB5}" destId="{43F5CFD8-0540-4A52-879E-E604E3F2D7F7}" srcOrd="0" destOrd="0" presId="urn:microsoft.com/office/officeart/2005/8/layout/default"/>
    <dgm:cxn modelId="{8A4B32CA-A478-4BE6-ABDB-1BFE32B98A09}" type="presParOf" srcId="{4FE07A02-367C-4577-B341-695168B9AAB5}" destId="{85447DBD-C9FC-4F09-B913-C8B7C2C2E89C}" srcOrd="1" destOrd="0" presId="urn:microsoft.com/office/officeart/2005/8/layout/default"/>
    <dgm:cxn modelId="{DBF121ED-7FAA-450D-91E1-1743EEB1FAEF}" type="presParOf" srcId="{4FE07A02-367C-4577-B341-695168B9AAB5}" destId="{AA4ACF47-5F11-465A-AF62-33B83B842C42}"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6067C0D-F29B-4902-9ABE-2F0C522F6D6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855C7A7B-30E1-416C-9511-EEDE43B091DB}">
      <dgm:prSet custT="1"/>
      <dgm:spPr>
        <a:solidFill>
          <a:srgbClr val="FFC000"/>
        </a:solidFill>
      </dgm:spPr>
      <dgm:t>
        <a:bodyPr/>
        <a:lstStyle/>
        <a:p>
          <a:r>
            <a:rPr lang="ru-RU" sz="2800" dirty="0" smtClean="0">
              <a:solidFill>
                <a:schemeClr val="tx1"/>
              </a:solidFill>
            </a:rPr>
            <a:t>Действует несколько партий</a:t>
          </a:r>
          <a:endParaRPr lang="ru-RU" sz="2800" dirty="0">
            <a:solidFill>
              <a:schemeClr val="tx1"/>
            </a:solidFill>
          </a:endParaRPr>
        </a:p>
      </dgm:t>
    </dgm:pt>
    <dgm:pt modelId="{1833C2BA-BF5E-49AD-97D7-36ABC8215B11}" type="parTrans" cxnId="{B995782C-EA6E-453F-BF57-5B22AC081DAE}">
      <dgm:prSet/>
      <dgm:spPr/>
      <dgm:t>
        <a:bodyPr/>
        <a:lstStyle/>
        <a:p>
          <a:endParaRPr lang="ru-RU"/>
        </a:p>
      </dgm:t>
    </dgm:pt>
    <dgm:pt modelId="{9F0909A0-9A70-4923-B104-21F15BB95EBF}" type="sibTrans" cxnId="{B995782C-EA6E-453F-BF57-5B22AC081DAE}">
      <dgm:prSet/>
      <dgm:spPr/>
      <dgm:t>
        <a:bodyPr/>
        <a:lstStyle/>
        <a:p>
          <a:endParaRPr lang="ru-RU"/>
        </a:p>
      </dgm:t>
    </dgm:pt>
    <dgm:pt modelId="{BDB4F83C-809F-4495-8667-98976448909A}">
      <dgm:prSet custT="1"/>
      <dgm:spPr>
        <a:solidFill>
          <a:srgbClr val="FFC000"/>
        </a:solidFill>
      </dgm:spPr>
      <dgm:t>
        <a:bodyPr/>
        <a:lstStyle/>
        <a:p>
          <a:pPr>
            <a:spcAft>
              <a:spcPts val="0"/>
            </a:spcAft>
          </a:pPr>
          <a:r>
            <a:rPr lang="ru-RU" sz="2800" dirty="0" smtClean="0">
              <a:solidFill>
                <a:schemeClr val="tx1"/>
              </a:solidFill>
            </a:rPr>
            <a:t>Одна партия у власти</a:t>
          </a:r>
        </a:p>
        <a:p>
          <a:pPr>
            <a:spcAft>
              <a:spcPts val="0"/>
            </a:spcAft>
          </a:pPr>
          <a:r>
            <a:rPr lang="ru-RU" sz="2800" dirty="0" smtClean="0">
              <a:solidFill>
                <a:schemeClr val="tx1"/>
              </a:solidFill>
            </a:rPr>
            <a:t>в течение длительного периода времени</a:t>
          </a:r>
          <a:endParaRPr lang="ru-RU" sz="2000" dirty="0">
            <a:solidFill>
              <a:schemeClr val="tx1"/>
            </a:solidFill>
          </a:endParaRPr>
        </a:p>
      </dgm:t>
    </dgm:pt>
    <dgm:pt modelId="{5DAB324E-94DB-4823-BD69-5F942F382FC0}" type="sibTrans" cxnId="{004B2966-96F8-420D-8278-8CB53270F04E}">
      <dgm:prSet/>
      <dgm:spPr/>
      <dgm:t>
        <a:bodyPr/>
        <a:lstStyle/>
        <a:p>
          <a:endParaRPr lang="ru-RU"/>
        </a:p>
      </dgm:t>
    </dgm:pt>
    <dgm:pt modelId="{69A7ECF4-F368-49D0-BA67-1CB20A580E81}" type="parTrans" cxnId="{004B2966-96F8-420D-8278-8CB53270F04E}">
      <dgm:prSet/>
      <dgm:spPr/>
      <dgm:t>
        <a:bodyPr/>
        <a:lstStyle/>
        <a:p>
          <a:endParaRPr lang="ru-RU"/>
        </a:p>
      </dgm:t>
    </dgm:pt>
    <dgm:pt modelId="{4FE07A02-367C-4577-B341-695168B9AAB5}" type="pres">
      <dgm:prSet presAssocID="{66067C0D-F29B-4902-9ABE-2F0C522F6D63}" presName="diagram" presStyleCnt="0">
        <dgm:presLayoutVars>
          <dgm:dir/>
          <dgm:resizeHandles val="exact"/>
        </dgm:presLayoutVars>
      </dgm:prSet>
      <dgm:spPr/>
      <dgm:t>
        <a:bodyPr/>
        <a:lstStyle/>
        <a:p>
          <a:endParaRPr lang="ru-RU"/>
        </a:p>
      </dgm:t>
    </dgm:pt>
    <dgm:pt modelId="{43F5CFD8-0540-4A52-879E-E604E3F2D7F7}" type="pres">
      <dgm:prSet presAssocID="{855C7A7B-30E1-416C-9511-EEDE43B091DB}" presName="node" presStyleLbl="node1" presStyleIdx="0" presStyleCnt="2" custScaleX="46013" custScaleY="22929" custLinFactNeighborX="-498" custLinFactNeighborY="72504">
        <dgm:presLayoutVars>
          <dgm:bulletEnabled val="1"/>
        </dgm:presLayoutVars>
      </dgm:prSet>
      <dgm:spPr/>
      <dgm:t>
        <a:bodyPr/>
        <a:lstStyle/>
        <a:p>
          <a:endParaRPr lang="ru-RU"/>
        </a:p>
      </dgm:t>
    </dgm:pt>
    <dgm:pt modelId="{85447DBD-C9FC-4F09-B913-C8B7C2C2E89C}" type="pres">
      <dgm:prSet presAssocID="{9F0909A0-9A70-4923-B104-21F15BB95EBF}" presName="sibTrans" presStyleCnt="0"/>
      <dgm:spPr/>
    </dgm:pt>
    <dgm:pt modelId="{AA4ACF47-5F11-465A-AF62-33B83B842C42}" type="pres">
      <dgm:prSet presAssocID="{BDB4F83C-809F-4495-8667-98976448909A}" presName="node" presStyleLbl="node1" presStyleIdx="1" presStyleCnt="2" custScaleX="45464" custScaleY="39886" custLinFactNeighborX="-772" custLinFactNeighborY="-28345">
        <dgm:presLayoutVars>
          <dgm:bulletEnabled val="1"/>
        </dgm:presLayoutVars>
      </dgm:prSet>
      <dgm:spPr/>
      <dgm:t>
        <a:bodyPr/>
        <a:lstStyle/>
        <a:p>
          <a:endParaRPr lang="ru-RU"/>
        </a:p>
      </dgm:t>
    </dgm:pt>
  </dgm:ptLst>
  <dgm:cxnLst>
    <dgm:cxn modelId="{004B2966-96F8-420D-8278-8CB53270F04E}" srcId="{66067C0D-F29B-4902-9ABE-2F0C522F6D63}" destId="{BDB4F83C-809F-4495-8667-98976448909A}" srcOrd="1" destOrd="0" parTransId="{69A7ECF4-F368-49D0-BA67-1CB20A580E81}" sibTransId="{5DAB324E-94DB-4823-BD69-5F942F382FC0}"/>
    <dgm:cxn modelId="{D88BA76D-3042-4D4D-8217-0743FAA99E84}" type="presOf" srcId="{855C7A7B-30E1-416C-9511-EEDE43B091DB}" destId="{43F5CFD8-0540-4A52-879E-E604E3F2D7F7}" srcOrd="0" destOrd="0" presId="urn:microsoft.com/office/officeart/2005/8/layout/default"/>
    <dgm:cxn modelId="{4E8AF07E-2662-40FB-9488-ECE4762544A1}" type="presOf" srcId="{66067C0D-F29B-4902-9ABE-2F0C522F6D63}" destId="{4FE07A02-367C-4577-B341-695168B9AAB5}" srcOrd="0" destOrd="0" presId="urn:microsoft.com/office/officeart/2005/8/layout/default"/>
    <dgm:cxn modelId="{B995782C-EA6E-453F-BF57-5B22AC081DAE}" srcId="{66067C0D-F29B-4902-9ABE-2F0C522F6D63}" destId="{855C7A7B-30E1-416C-9511-EEDE43B091DB}" srcOrd="0" destOrd="0" parTransId="{1833C2BA-BF5E-49AD-97D7-36ABC8215B11}" sibTransId="{9F0909A0-9A70-4923-B104-21F15BB95EBF}"/>
    <dgm:cxn modelId="{39142C53-45DC-4449-9FEC-952DB34B8739}" type="presOf" srcId="{BDB4F83C-809F-4495-8667-98976448909A}" destId="{AA4ACF47-5F11-465A-AF62-33B83B842C42}" srcOrd="0" destOrd="0" presId="urn:microsoft.com/office/officeart/2005/8/layout/default"/>
    <dgm:cxn modelId="{D4D0DBA8-AA9B-4908-A898-A4399CA810BB}" type="presParOf" srcId="{4FE07A02-367C-4577-B341-695168B9AAB5}" destId="{43F5CFD8-0540-4A52-879E-E604E3F2D7F7}" srcOrd="0" destOrd="0" presId="urn:microsoft.com/office/officeart/2005/8/layout/default"/>
    <dgm:cxn modelId="{AA625A79-563A-4F53-85F9-449472380185}" type="presParOf" srcId="{4FE07A02-367C-4577-B341-695168B9AAB5}" destId="{85447DBD-C9FC-4F09-B913-C8B7C2C2E89C}" srcOrd="1" destOrd="0" presId="urn:microsoft.com/office/officeart/2005/8/layout/default"/>
    <dgm:cxn modelId="{82DAFC03-4D16-4E5A-8F13-27FAC44AC874}" type="presParOf" srcId="{4FE07A02-367C-4577-B341-695168B9AAB5}" destId="{AA4ACF47-5F11-465A-AF62-33B83B842C42}"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6067C0D-F29B-4902-9ABE-2F0C522F6D6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4FE07A02-367C-4577-B341-695168B9AAB5}" type="pres">
      <dgm:prSet presAssocID="{66067C0D-F29B-4902-9ABE-2F0C522F6D63}" presName="diagram" presStyleCnt="0">
        <dgm:presLayoutVars>
          <dgm:dir/>
          <dgm:resizeHandles val="exact"/>
        </dgm:presLayoutVars>
      </dgm:prSet>
      <dgm:spPr/>
      <dgm:t>
        <a:bodyPr/>
        <a:lstStyle/>
        <a:p>
          <a:endParaRPr lang="ru-RU"/>
        </a:p>
      </dgm:t>
    </dgm:pt>
  </dgm:ptLst>
  <dgm:cxnLst>
    <dgm:cxn modelId="{321AF127-BC5F-42D8-8C25-48ED6BD1096B}" type="presOf" srcId="{66067C0D-F29B-4902-9ABE-2F0C522F6D63}" destId="{4FE07A02-367C-4577-B341-695168B9AAB5}"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5CDB789-9D3D-4FDB-893A-A9B1356393A5}" type="doc">
      <dgm:prSet loTypeId="urn:microsoft.com/office/officeart/2005/8/layout/pyramid1" loCatId="pyramid" qsTypeId="urn:microsoft.com/office/officeart/2005/8/quickstyle/3d2" qsCatId="3D" csTypeId="urn:microsoft.com/office/officeart/2005/8/colors/accent1_2" csCatId="accent1" phldr="1"/>
      <dgm:spPr/>
    </dgm:pt>
    <dgm:pt modelId="{7383A005-3659-4907-B998-CE11EAB31B27}">
      <dgm:prSet phldrT="[Текст]" custT="1"/>
      <dgm:spPr>
        <a:solidFill>
          <a:schemeClr val="accent5">
            <a:lumMod val="20000"/>
            <a:lumOff val="80000"/>
          </a:schemeClr>
        </a:solidFill>
      </dgm:spPr>
      <dgm:t>
        <a:bodyPr/>
        <a:lstStyle/>
        <a:p>
          <a:pPr>
            <a:spcAft>
              <a:spcPct val="35000"/>
            </a:spcAft>
          </a:pPr>
          <a:endParaRPr lang="ru-RU" sz="2400" dirty="0" smtClean="0"/>
        </a:p>
        <a:p>
          <a:pPr>
            <a:spcAft>
              <a:spcPts val="600"/>
            </a:spcAft>
          </a:pPr>
          <a:r>
            <a:rPr lang="ru-RU" sz="2000" dirty="0" smtClean="0"/>
            <a:t>Ведущая</a:t>
          </a:r>
        </a:p>
        <a:p>
          <a:pPr>
            <a:spcAft>
              <a:spcPts val="600"/>
            </a:spcAft>
          </a:pPr>
          <a:r>
            <a:rPr lang="ru-RU" sz="2000" dirty="0" smtClean="0"/>
            <a:t>партия</a:t>
          </a:r>
        </a:p>
        <a:p>
          <a:pPr>
            <a:spcAft>
              <a:spcPts val="600"/>
            </a:spcAft>
          </a:pPr>
          <a:r>
            <a:rPr lang="ru-RU" sz="2000" dirty="0" smtClean="0"/>
            <a:t>1</a:t>
          </a:r>
          <a:endParaRPr lang="ru-RU" sz="2000" dirty="0"/>
        </a:p>
      </dgm:t>
    </dgm:pt>
    <dgm:pt modelId="{62AFAA7C-29D3-4FF4-8DDD-9B5AD6EEC469}" type="parTrans" cxnId="{9BAAD7F7-72A6-4583-8FCA-043C463F5C09}">
      <dgm:prSet/>
      <dgm:spPr/>
      <dgm:t>
        <a:bodyPr/>
        <a:lstStyle/>
        <a:p>
          <a:endParaRPr lang="ru-RU"/>
        </a:p>
      </dgm:t>
    </dgm:pt>
    <dgm:pt modelId="{94A573F5-4492-4C89-9B83-72E3BE402D5F}" type="sibTrans" cxnId="{9BAAD7F7-72A6-4583-8FCA-043C463F5C09}">
      <dgm:prSet/>
      <dgm:spPr/>
      <dgm:t>
        <a:bodyPr/>
        <a:lstStyle/>
        <a:p>
          <a:endParaRPr lang="ru-RU"/>
        </a:p>
      </dgm:t>
    </dgm:pt>
    <dgm:pt modelId="{6F639849-7605-4E3D-85AF-C9C7E19FB346}">
      <dgm:prSet phldrT="[Текст]" custT="1"/>
      <dgm:spPr>
        <a:solidFill>
          <a:schemeClr val="accent5">
            <a:lumMod val="40000"/>
            <a:lumOff val="60000"/>
          </a:schemeClr>
        </a:solidFill>
      </dgm:spPr>
      <dgm:t>
        <a:bodyPr/>
        <a:lstStyle/>
        <a:p>
          <a:r>
            <a:rPr lang="ru-RU" sz="2000" dirty="0" smtClean="0"/>
            <a:t>Ведущая</a:t>
          </a:r>
        </a:p>
        <a:p>
          <a:r>
            <a:rPr lang="ru-RU" sz="2000" dirty="0" smtClean="0"/>
            <a:t>партия</a:t>
          </a:r>
        </a:p>
        <a:p>
          <a:r>
            <a:rPr lang="ru-RU" sz="2000" dirty="0" smtClean="0"/>
            <a:t>2</a:t>
          </a:r>
          <a:endParaRPr lang="ru-RU" sz="2000" dirty="0"/>
        </a:p>
      </dgm:t>
    </dgm:pt>
    <dgm:pt modelId="{24A49481-E635-4B14-8AE0-12E85E6F81B8}" type="parTrans" cxnId="{317391A1-6955-4489-9558-EDE3D1542A2A}">
      <dgm:prSet/>
      <dgm:spPr/>
      <dgm:t>
        <a:bodyPr/>
        <a:lstStyle/>
        <a:p>
          <a:endParaRPr lang="ru-RU"/>
        </a:p>
      </dgm:t>
    </dgm:pt>
    <dgm:pt modelId="{F427335F-8583-48E6-BAA0-9CDA6BE8B79D}" type="sibTrans" cxnId="{317391A1-6955-4489-9558-EDE3D1542A2A}">
      <dgm:prSet/>
      <dgm:spPr/>
      <dgm:t>
        <a:bodyPr/>
        <a:lstStyle/>
        <a:p>
          <a:endParaRPr lang="ru-RU"/>
        </a:p>
      </dgm:t>
    </dgm:pt>
    <dgm:pt modelId="{BBAA8C89-0CE2-44D4-A36C-D1ADCB246890}">
      <dgm:prSet custT="1"/>
      <dgm:spPr>
        <a:solidFill>
          <a:schemeClr val="accent5">
            <a:lumMod val="60000"/>
            <a:lumOff val="40000"/>
          </a:schemeClr>
        </a:solidFill>
      </dgm:spPr>
      <dgm:t>
        <a:bodyPr/>
        <a:lstStyle/>
        <a:p>
          <a:r>
            <a:rPr lang="ru-RU" sz="2000" dirty="0" smtClean="0"/>
            <a:t>В стране существуют и другие партии, но существенно оказать влияние на политическую жизнь и реально соперничать с ведущими партиями они не в состоянии</a:t>
          </a:r>
          <a:endParaRPr lang="ru-RU" sz="2000" dirty="0"/>
        </a:p>
      </dgm:t>
    </dgm:pt>
    <dgm:pt modelId="{D005F9FE-F6FA-434A-97E2-4C90CD7E7E7F}" type="parTrans" cxnId="{9AE1BAB5-C3E3-4424-8BC4-0CF15A442329}">
      <dgm:prSet/>
      <dgm:spPr/>
      <dgm:t>
        <a:bodyPr/>
        <a:lstStyle/>
        <a:p>
          <a:endParaRPr lang="ru-RU"/>
        </a:p>
      </dgm:t>
    </dgm:pt>
    <dgm:pt modelId="{CB36C17D-33B9-4B29-8D72-E32161922DE5}" type="sibTrans" cxnId="{9AE1BAB5-C3E3-4424-8BC4-0CF15A442329}">
      <dgm:prSet/>
      <dgm:spPr/>
      <dgm:t>
        <a:bodyPr/>
        <a:lstStyle/>
        <a:p>
          <a:endParaRPr lang="ru-RU"/>
        </a:p>
      </dgm:t>
    </dgm:pt>
    <dgm:pt modelId="{BD83DD0A-7124-4DC0-BA15-D59FAF2018E0}" type="pres">
      <dgm:prSet presAssocID="{95CDB789-9D3D-4FDB-893A-A9B1356393A5}" presName="Name0" presStyleCnt="0">
        <dgm:presLayoutVars>
          <dgm:dir/>
          <dgm:animLvl val="lvl"/>
          <dgm:resizeHandles val="exact"/>
        </dgm:presLayoutVars>
      </dgm:prSet>
      <dgm:spPr/>
    </dgm:pt>
    <dgm:pt modelId="{E590BC20-B378-47EF-9279-E9305E50E012}" type="pres">
      <dgm:prSet presAssocID="{7383A005-3659-4907-B998-CE11EAB31B27}" presName="Name8" presStyleCnt="0"/>
      <dgm:spPr/>
    </dgm:pt>
    <dgm:pt modelId="{CF56E1E2-F824-4F68-B3A1-5031782DB911}" type="pres">
      <dgm:prSet presAssocID="{7383A005-3659-4907-B998-CE11EAB31B27}" presName="level" presStyleLbl="node1" presStyleIdx="0" presStyleCnt="3">
        <dgm:presLayoutVars>
          <dgm:chMax val="1"/>
          <dgm:bulletEnabled val="1"/>
        </dgm:presLayoutVars>
      </dgm:prSet>
      <dgm:spPr/>
      <dgm:t>
        <a:bodyPr/>
        <a:lstStyle/>
        <a:p>
          <a:endParaRPr lang="ru-RU"/>
        </a:p>
      </dgm:t>
    </dgm:pt>
    <dgm:pt modelId="{6977FD79-4ADC-45E5-87A3-1FC1C6BA9A8D}" type="pres">
      <dgm:prSet presAssocID="{7383A005-3659-4907-B998-CE11EAB31B27}" presName="levelTx" presStyleLbl="revTx" presStyleIdx="0" presStyleCnt="0">
        <dgm:presLayoutVars>
          <dgm:chMax val="1"/>
          <dgm:bulletEnabled val="1"/>
        </dgm:presLayoutVars>
      </dgm:prSet>
      <dgm:spPr/>
      <dgm:t>
        <a:bodyPr/>
        <a:lstStyle/>
        <a:p>
          <a:endParaRPr lang="ru-RU"/>
        </a:p>
      </dgm:t>
    </dgm:pt>
    <dgm:pt modelId="{ED83CDB0-58CB-42F4-825F-370C38AAE332}" type="pres">
      <dgm:prSet presAssocID="{6F639849-7605-4E3D-85AF-C9C7E19FB346}" presName="Name8" presStyleCnt="0"/>
      <dgm:spPr/>
    </dgm:pt>
    <dgm:pt modelId="{24B08CCA-643A-4794-8499-28A39C100DD4}" type="pres">
      <dgm:prSet presAssocID="{6F639849-7605-4E3D-85AF-C9C7E19FB346}" presName="level" presStyleLbl="node1" presStyleIdx="1" presStyleCnt="3">
        <dgm:presLayoutVars>
          <dgm:chMax val="1"/>
          <dgm:bulletEnabled val="1"/>
        </dgm:presLayoutVars>
      </dgm:prSet>
      <dgm:spPr/>
      <dgm:t>
        <a:bodyPr/>
        <a:lstStyle/>
        <a:p>
          <a:endParaRPr lang="ru-RU"/>
        </a:p>
      </dgm:t>
    </dgm:pt>
    <dgm:pt modelId="{5C0CDFD2-4B88-48DD-9AEC-8540A03BC1DF}" type="pres">
      <dgm:prSet presAssocID="{6F639849-7605-4E3D-85AF-C9C7E19FB346}" presName="levelTx" presStyleLbl="revTx" presStyleIdx="0" presStyleCnt="0">
        <dgm:presLayoutVars>
          <dgm:chMax val="1"/>
          <dgm:bulletEnabled val="1"/>
        </dgm:presLayoutVars>
      </dgm:prSet>
      <dgm:spPr/>
      <dgm:t>
        <a:bodyPr/>
        <a:lstStyle/>
        <a:p>
          <a:endParaRPr lang="ru-RU"/>
        </a:p>
      </dgm:t>
    </dgm:pt>
    <dgm:pt modelId="{87B0EAC8-1150-43ED-9B2E-D4A0298C2FA9}" type="pres">
      <dgm:prSet presAssocID="{BBAA8C89-0CE2-44D4-A36C-D1ADCB246890}" presName="Name8" presStyleCnt="0"/>
      <dgm:spPr/>
    </dgm:pt>
    <dgm:pt modelId="{E3F38961-47F4-4049-8266-5D426C841352}" type="pres">
      <dgm:prSet presAssocID="{BBAA8C89-0CE2-44D4-A36C-D1ADCB246890}" presName="level" presStyleLbl="node1" presStyleIdx="2" presStyleCnt="3">
        <dgm:presLayoutVars>
          <dgm:chMax val="1"/>
          <dgm:bulletEnabled val="1"/>
        </dgm:presLayoutVars>
      </dgm:prSet>
      <dgm:spPr/>
      <dgm:t>
        <a:bodyPr/>
        <a:lstStyle/>
        <a:p>
          <a:endParaRPr lang="ru-RU"/>
        </a:p>
      </dgm:t>
    </dgm:pt>
    <dgm:pt modelId="{0400B6F6-3938-4830-AA50-F570D20C942A}" type="pres">
      <dgm:prSet presAssocID="{BBAA8C89-0CE2-44D4-A36C-D1ADCB246890}" presName="levelTx" presStyleLbl="revTx" presStyleIdx="0" presStyleCnt="0">
        <dgm:presLayoutVars>
          <dgm:chMax val="1"/>
          <dgm:bulletEnabled val="1"/>
        </dgm:presLayoutVars>
      </dgm:prSet>
      <dgm:spPr/>
      <dgm:t>
        <a:bodyPr/>
        <a:lstStyle/>
        <a:p>
          <a:endParaRPr lang="ru-RU"/>
        </a:p>
      </dgm:t>
    </dgm:pt>
  </dgm:ptLst>
  <dgm:cxnLst>
    <dgm:cxn modelId="{9BAAD7F7-72A6-4583-8FCA-043C463F5C09}" srcId="{95CDB789-9D3D-4FDB-893A-A9B1356393A5}" destId="{7383A005-3659-4907-B998-CE11EAB31B27}" srcOrd="0" destOrd="0" parTransId="{62AFAA7C-29D3-4FF4-8DDD-9B5AD6EEC469}" sibTransId="{94A573F5-4492-4C89-9B83-72E3BE402D5F}"/>
    <dgm:cxn modelId="{CD0EED4C-3E9A-4D20-A019-55950E68E505}" type="presOf" srcId="{6F639849-7605-4E3D-85AF-C9C7E19FB346}" destId="{24B08CCA-643A-4794-8499-28A39C100DD4}" srcOrd="0" destOrd="0" presId="urn:microsoft.com/office/officeart/2005/8/layout/pyramid1"/>
    <dgm:cxn modelId="{A2FDB6AB-3123-455B-9FCD-0B5D9CC80D5F}" type="presOf" srcId="{BBAA8C89-0CE2-44D4-A36C-D1ADCB246890}" destId="{0400B6F6-3938-4830-AA50-F570D20C942A}" srcOrd="1" destOrd="0" presId="urn:microsoft.com/office/officeart/2005/8/layout/pyramid1"/>
    <dgm:cxn modelId="{DE5A64C4-459F-40A7-B717-0594979E1EBD}" type="presOf" srcId="{7383A005-3659-4907-B998-CE11EAB31B27}" destId="{6977FD79-4ADC-45E5-87A3-1FC1C6BA9A8D}" srcOrd="1" destOrd="0" presId="urn:microsoft.com/office/officeart/2005/8/layout/pyramid1"/>
    <dgm:cxn modelId="{5E164019-1C9A-4B70-8065-9D0F37AABC1C}" type="presOf" srcId="{95CDB789-9D3D-4FDB-893A-A9B1356393A5}" destId="{BD83DD0A-7124-4DC0-BA15-D59FAF2018E0}" srcOrd="0" destOrd="0" presId="urn:microsoft.com/office/officeart/2005/8/layout/pyramid1"/>
    <dgm:cxn modelId="{0E903BFB-17E6-42B7-AA65-697FC1BB8819}" type="presOf" srcId="{7383A005-3659-4907-B998-CE11EAB31B27}" destId="{CF56E1E2-F824-4F68-B3A1-5031782DB911}" srcOrd="0" destOrd="0" presId="urn:microsoft.com/office/officeart/2005/8/layout/pyramid1"/>
    <dgm:cxn modelId="{317391A1-6955-4489-9558-EDE3D1542A2A}" srcId="{95CDB789-9D3D-4FDB-893A-A9B1356393A5}" destId="{6F639849-7605-4E3D-85AF-C9C7E19FB346}" srcOrd="1" destOrd="0" parTransId="{24A49481-E635-4B14-8AE0-12E85E6F81B8}" sibTransId="{F427335F-8583-48E6-BAA0-9CDA6BE8B79D}"/>
    <dgm:cxn modelId="{F22A50B0-1A8E-456B-9F7B-FEB06384FE71}" type="presOf" srcId="{6F639849-7605-4E3D-85AF-C9C7E19FB346}" destId="{5C0CDFD2-4B88-48DD-9AEC-8540A03BC1DF}" srcOrd="1" destOrd="0" presId="urn:microsoft.com/office/officeart/2005/8/layout/pyramid1"/>
    <dgm:cxn modelId="{9AE1BAB5-C3E3-4424-8BC4-0CF15A442329}" srcId="{95CDB789-9D3D-4FDB-893A-A9B1356393A5}" destId="{BBAA8C89-0CE2-44D4-A36C-D1ADCB246890}" srcOrd="2" destOrd="0" parTransId="{D005F9FE-F6FA-434A-97E2-4C90CD7E7E7F}" sibTransId="{CB36C17D-33B9-4B29-8D72-E32161922DE5}"/>
    <dgm:cxn modelId="{3B9D93A3-8456-4E58-959F-F7182742A96B}" type="presOf" srcId="{BBAA8C89-0CE2-44D4-A36C-D1ADCB246890}" destId="{E3F38961-47F4-4049-8266-5D426C841352}" srcOrd="0" destOrd="0" presId="urn:microsoft.com/office/officeart/2005/8/layout/pyramid1"/>
    <dgm:cxn modelId="{AD8D8DF3-85D2-4D08-AB23-09BBFA992718}" type="presParOf" srcId="{BD83DD0A-7124-4DC0-BA15-D59FAF2018E0}" destId="{E590BC20-B378-47EF-9279-E9305E50E012}" srcOrd="0" destOrd="0" presId="urn:microsoft.com/office/officeart/2005/8/layout/pyramid1"/>
    <dgm:cxn modelId="{F85EFBEC-A359-42E2-B296-1DF19622DC21}" type="presParOf" srcId="{E590BC20-B378-47EF-9279-E9305E50E012}" destId="{CF56E1E2-F824-4F68-B3A1-5031782DB911}" srcOrd="0" destOrd="0" presId="urn:microsoft.com/office/officeart/2005/8/layout/pyramid1"/>
    <dgm:cxn modelId="{7C85BABB-B848-4B0B-8CF1-A283E9D30EBD}" type="presParOf" srcId="{E590BC20-B378-47EF-9279-E9305E50E012}" destId="{6977FD79-4ADC-45E5-87A3-1FC1C6BA9A8D}" srcOrd="1" destOrd="0" presId="urn:microsoft.com/office/officeart/2005/8/layout/pyramid1"/>
    <dgm:cxn modelId="{94E48BDA-43F1-4B51-9B1E-56FDD820A357}" type="presParOf" srcId="{BD83DD0A-7124-4DC0-BA15-D59FAF2018E0}" destId="{ED83CDB0-58CB-42F4-825F-370C38AAE332}" srcOrd="1" destOrd="0" presId="urn:microsoft.com/office/officeart/2005/8/layout/pyramid1"/>
    <dgm:cxn modelId="{FC3418C8-9686-4F53-86BA-9B92BECAC551}" type="presParOf" srcId="{ED83CDB0-58CB-42F4-825F-370C38AAE332}" destId="{24B08CCA-643A-4794-8499-28A39C100DD4}" srcOrd="0" destOrd="0" presId="urn:microsoft.com/office/officeart/2005/8/layout/pyramid1"/>
    <dgm:cxn modelId="{C14B4F5F-474A-4D82-9A24-B6F5BFBCB84E}" type="presParOf" srcId="{ED83CDB0-58CB-42F4-825F-370C38AAE332}" destId="{5C0CDFD2-4B88-48DD-9AEC-8540A03BC1DF}" srcOrd="1" destOrd="0" presId="urn:microsoft.com/office/officeart/2005/8/layout/pyramid1"/>
    <dgm:cxn modelId="{3776EDE3-99A0-47AF-94A8-B78D4D63524D}" type="presParOf" srcId="{BD83DD0A-7124-4DC0-BA15-D59FAF2018E0}" destId="{87B0EAC8-1150-43ED-9B2E-D4A0298C2FA9}" srcOrd="2" destOrd="0" presId="urn:microsoft.com/office/officeart/2005/8/layout/pyramid1"/>
    <dgm:cxn modelId="{02DE1C44-AACF-4F80-ACB2-A0935544479B}" type="presParOf" srcId="{87B0EAC8-1150-43ED-9B2E-D4A0298C2FA9}" destId="{E3F38961-47F4-4049-8266-5D426C841352}" srcOrd="0" destOrd="0" presId="urn:microsoft.com/office/officeart/2005/8/layout/pyramid1"/>
    <dgm:cxn modelId="{789DF695-515E-4B90-BBA9-231469BFFA3F}" type="presParOf" srcId="{87B0EAC8-1150-43ED-9B2E-D4A0298C2FA9}" destId="{0400B6F6-3938-4830-AA50-F570D20C942A}" srcOrd="1" destOrd="0" presId="urn:microsoft.com/office/officeart/2005/8/layout/pyramid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6067C0D-F29B-4902-9ABE-2F0C522F6D6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4FE07A02-367C-4577-B341-695168B9AAB5}" type="pres">
      <dgm:prSet presAssocID="{66067C0D-F29B-4902-9ABE-2F0C522F6D63}" presName="diagram" presStyleCnt="0">
        <dgm:presLayoutVars>
          <dgm:dir/>
          <dgm:resizeHandles val="exact"/>
        </dgm:presLayoutVars>
      </dgm:prSet>
      <dgm:spPr/>
      <dgm:t>
        <a:bodyPr/>
        <a:lstStyle/>
        <a:p>
          <a:endParaRPr lang="ru-RU"/>
        </a:p>
      </dgm:t>
    </dgm:pt>
  </dgm:ptLst>
  <dgm:cxnLst>
    <dgm:cxn modelId="{78ABF788-668F-4CA7-8C55-9879B4B9B389}" type="presOf" srcId="{66067C0D-F29B-4902-9ABE-2F0C522F6D63}" destId="{4FE07A02-367C-4577-B341-695168B9AAB5}"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6067C0D-F29B-4902-9ABE-2F0C522F6D6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EB0A6E65-AB37-48F7-8E90-0EF216E89CA6}">
      <dgm:prSet custT="1"/>
      <dgm:spPr>
        <a:solidFill>
          <a:schemeClr val="accent5">
            <a:lumMod val="20000"/>
            <a:lumOff val="80000"/>
          </a:schemeClr>
        </a:solidFill>
      </dgm:spPr>
      <dgm:t>
        <a:bodyPr/>
        <a:lstStyle/>
        <a:p>
          <a:r>
            <a:rPr lang="ru-RU" sz="1600" dirty="0" smtClean="0">
              <a:solidFill>
                <a:schemeClr val="tx1"/>
              </a:solidFill>
            </a:rPr>
            <a:t>включают </a:t>
          </a:r>
          <a:r>
            <a:rPr lang="ru-RU" sz="1600" dirty="0" err="1" smtClean="0">
              <a:solidFill>
                <a:schemeClr val="tx1"/>
              </a:solidFill>
            </a:rPr>
            <a:t>антисистемные</a:t>
          </a:r>
          <a:r>
            <a:rPr lang="ru-RU" sz="1600" dirty="0" smtClean="0">
              <a:solidFill>
                <a:schemeClr val="tx1"/>
              </a:solidFill>
            </a:rPr>
            <a:t> партии, т. е. партии, выступающие против существующей общественно-экономической и политической системы</a:t>
          </a:r>
        </a:p>
      </dgm:t>
    </dgm:pt>
    <dgm:pt modelId="{F399BC65-10A6-4683-A4AE-B7E3A20626CE}" type="parTrans" cxnId="{A1D80158-1BEA-4322-BAFF-B3082497BD6B}">
      <dgm:prSet/>
      <dgm:spPr/>
      <dgm:t>
        <a:bodyPr/>
        <a:lstStyle/>
        <a:p>
          <a:endParaRPr lang="ru-RU"/>
        </a:p>
      </dgm:t>
    </dgm:pt>
    <dgm:pt modelId="{9724677F-B2C8-4D20-B51D-62DCDC4FA919}" type="sibTrans" cxnId="{A1D80158-1BEA-4322-BAFF-B3082497BD6B}">
      <dgm:prSet/>
      <dgm:spPr/>
      <dgm:t>
        <a:bodyPr/>
        <a:lstStyle/>
        <a:p>
          <a:endParaRPr lang="ru-RU"/>
        </a:p>
      </dgm:t>
    </dgm:pt>
    <dgm:pt modelId="{35F2455B-F066-494C-A895-56A99E3074F0}">
      <dgm:prSet custT="1"/>
      <dgm:spPr>
        <a:solidFill>
          <a:schemeClr val="accent5">
            <a:lumMod val="20000"/>
            <a:lumOff val="80000"/>
          </a:schemeClr>
        </a:solidFill>
      </dgm:spPr>
      <dgm:t>
        <a:bodyPr/>
        <a:lstStyle/>
        <a:p>
          <a:r>
            <a:rPr lang="ru-RU" sz="1600" dirty="0" smtClean="0">
              <a:solidFill>
                <a:schemeClr val="tx1"/>
              </a:solidFill>
            </a:rPr>
            <a:t>в такой системе существует двусторонняя оппозиция, находящаяся по обе стороны от правительства (слева и справа)</a:t>
          </a:r>
        </a:p>
      </dgm:t>
    </dgm:pt>
    <dgm:pt modelId="{2E466165-2273-4A20-8094-43F151BEE7A0}" type="parTrans" cxnId="{B119A88C-360D-4C2E-993E-6601B88C4D0B}">
      <dgm:prSet/>
      <dgm:spPr/>
      <dgm:t>
        <a:bodyPr/>
        <a:lstStyle/>
        <a:p>
          <a:endParaRPr lang="ru-RU"/>
        </a:p>
      </dgm:t>
    </dgm:pt>
    <dgm:pt modelId="{33393C49-2B52-4C52-844C-270F2F3CACA8}" type="sibTrans" cxnId="{B119A88C-360D-4C2E-993E-6601B88C4D0B}">
      <dgm:prSet/>
      <dgm:spPr/>
      <dgm:t>
        <a:bodyPr/>
        <a:lstStyle/>
        <a:p>
          <a:endParaRPr lang="ru-RU"/>
        </a:p>
      </dgm:t>
    </dgm:pt>
    <dgm:pt modelId="{41ED505B-7173-4182-BA8D-E7199EFDE0E8}">
      <dgm:prSet custT="1"/>
      <dgm:spPr>
        <a:solidFill>
          <a:schemeClr val="accent5">
            <a:lumMod val="20000"/>
            <a:lumOff val="80000"/>
          </a:schemeClr>
        </a:solidFill>
      </dgm:spPr>
      <dgm:t>
        <a:bodyPr/>
        <a:lstStyle/>
        <a:p>
          <a:r>
            <a:rPr lang="ru-RU" sz="1600" dirty="0" smtClean="0">
              <a:solidFill>
                <a:schemeClr val="tx1"/>
              </a:solidFill>
            </a:rPr>
            <a:t>указанные две оппозиции взаимно исключают одна другую и находятся в состоянии перманентного конфликта</a:t>
          </a:r>
        </a:p>
      </dgm:t>
    </dgm:pt>
    <dgm:pt modelId="{ED2AD84D-2930-4CA0-B543-1A30B5ECB656}" type="parTrans" cxnId="{7AF6275B-39AF-47C1-88B0-010D17F4ED9E}">
      <dgm:prSet/>
      <dgm:spPr/>
      <dgm:t>
        <a:bodyPr/>
        <a:lstStyle/>
        <a:p>
          <a:endParaRPr lang="ru-RU"/>
        </a:p>
      </dgm:t>
    </dgm:pt>
    <dgm:pt modelId="{551F99E7-BE3A-4BCA-B15B-B922A6E0D1CB}" type="sibTrans" cxnId="{7AF6275B-39AF-47C1-88B0-010D17F4ED9E}">
      <dgm:prSet/>
      <dgm:spPr/>
      <dgm:t>
        <a:bodyPr/>
        <a:lstStyle/>
        <a:p>
          <a:endParaRPr lang="ru-RU"/>
        </a:p>
      </dgm:t>
    </dgm:pt>
    <dgm:pt modelId="{C12CC9A0-6C06-4450-A8BF-35123624F5DD}">
      <dgm:prSet custT="1"/>
      <dgm:spPr>
        <a:solidFill>
          <a:schemeClr val="accent5">
            <a:lumMod val="20000"/>
            <a:lumOff val="80000"/>
          </a:schemeClr>
        </a:solidFill>
      </dgm:spPr>
      <dgm:t>
        <a:bodyPr/>
        <a:lstStyle/>
        <a:p>
          <a:r>
            <a:rPr lang="ru-RU" sz="1600" dirty="0" smtClean="0">
              <a:solidFill>
                <a:schemeClr val="tx1"/>
              </a:solidFill>
            </a:rPr>
            <a:t>в центре подобной системы находится одна или группа партий</a:t>
          </a:r>
        </a:p>
      </dgm:t>
    </dgm:pt>
    <dgm:pt modelId="{CBDEBC7A-613B-4485-9531-5162E8ADC36F}" type="parTrans" cxnId="{6FBB175E-769F-4E77-838D-22190D823E8F}">
      <dgm:prSet/>
      <dgm:spPr/>
      <dgm:t>
        <a:bodyPr/>
        <a:lstStyle/>
        <a:p>
          <a:endParaRPr lang="ru-RU"/>
        </a:p>
      </dgm:t>
    </dgm:pt>
    <dgm:pt modelId="{60AE89C1-5A7E-483D-8C35-4A30B7EEBD5A}" type="sibTrans" cxnId="{6FBB175E-769F-4E77-838D-22190D823E8F}">
      <dgm:prSet/>
      <dgm:spPr/>
      <dgm:t>
        <a:bodyPr/>
        <a:lstStyle/>
        <a:p>
          <a:endParaRPr lang="ru-RU"/>
        </a:p>
      </dgm:t>
    </dgm:pt>
    <dgm:pt modelId="{B581D760-857E-4BDF-B552-F0AF6778EE4B}">
      <dgm:prSet custT="1"/>
      <dgm:spPr>
        <a:solidFill>
          <a:schemeClr val="accent5">
            <a:lumMod val="20000"/>
            <a:lumOff val="80000"/>
          </a:schemeClr>
        </a:solidFill>
      </dgm:spPr>
      <dgm:t>
        <a:bodyPr/>
        <a:lstStyle/>
        <a:p>
          <a:r>
            <a:rPr lang="ru-RU" sz="1600" dirty="0" smtClean="0">
              <a:solidFill>
                <a:schemeClr val="tx1"/>
              </a:solidFill>
            </a:rPr>
            <a:t>доступ к формированию правительства ограничен и возможен лишь для партий центра, включая партии левого или правого центра, крайние же партии, т. е. партии, выступающие против существующей системы, исключаются из участия в правительстве </a:t>
          </a:r>
          <a:endParaRPr lang="ru-RU" sz="1600" dirty="0">
            <a:solidFill>
              <a:schemeClr val="tx1"/>
            </a:solidFill>
          </a:endParaRPr>
        </a:p>
      </dgm:t>
    </dgm:pt>
    <dgm:pt modelId="{99CBFB0F-4C7D-4097-A23B-057832606285}" type="parTrans" cxnId="{B388D725-F9C4-46DB-9179-44C2572B8BB2}">
      <dgm:prSet/>
      <dgm:spPr/>
      <dgm:t>
        <a:bodyPr/>
        <a:lstStyle/>
        <a:p>
          <a:endParaRPr lang="ru-RU"/>
        </a:p>
      </dgm:t>
    </dgm:pt>
    <dgm:pt modelId="{06975AE9-64B5-4F29-9925-02C53C6A47A2}" type="sibTrans" cxnId="{B388D725-F9C4-46DB-9179-44C2572B8BB2}">
      <dgm:prSet/>
      <dgm:spPr/>
      <dgm:t>
        <a:bodyPr/>
        <a:lstStyle/>
        <a:p>
          <a:endParaRPr lang="ru-RU"/>
        </a:p>
      </dgm:t>
    </dgm:pt>
    <dgm:pt modelId="{AE398089-EACE-4678-B7B3-52B221D0783F}">
      <dgm:prSet custT="1"/>
      <dgm:spPr>
        <a:solidFill>
          <a:schemeClr val="accent5">
            <a:lumMod val="20000"/>
            <a:lumOff val="80000"/>
          </a:schemeClr>
        </a:solidFill>
      </dgm:spPr>
      <dgm:t>
        <a:bodyPr/>
        <a:lstStyle/>
        <a:p>
          <a:r>
            <a:rPr lang="ru-RU" sz="1600" dirty="0" smtClean="0">
              <a:solidFill>
                <a:schemeClr val="tx1"/>
              </a:solidFill>
            </a:rPr>
            <a:t>для подобной системы характерно наличие безответственных оппозиций</a:t>
          </a:r>
          <a:endParaRPr lang="ru-RU" sz="1600" dirty="0">
            <a:solidFill>
              <a:schemeClr val="tx1"/>
            </a:solidFill>
          </a:endParaRPr>
        </a:p>
      </dgm:t>
    </dgm:pt>
    <dgm:pt modelId="{F10166F7-E0B0-4E85-B3B8-DBF315B3FE65}" type="parTrans" cxnId="{A06F85D1-D9C6-4A11-A450-F549DD9F5832}">
      <dgm:prSet/>
      <dgm:spPr/>
      <dgm:t>
        <a:bodyPr/>
        <a:lstStyle/>
        <a:p>
          <a:endParaRPr lang="ru-RU"/>
        </a:p>
      </dgm:t>
    </dgm:pt>
    <dgm:pt modelId="{D21517D8-476D-49E4-ADA7-40DCE9CCB0B5}" type="sibTrans" cxnId="{A06F85D1-D9C6-4A11-A450-F549DD9F5832}">
      <dgm:prSet/>
      <dgm:spPr/>
      <dgm:t>
        <a:bodyPr/>
        <a:lstStyle/>
        <a:p>
          <a:endParaRPr lang="ru-RU"/>
        </a:p>
      </dgm:t>
    </dgm:pt>
    <dgm:pt modelId="{4FE07A02-367C-4577-B341-695168B9AAB5}" type="pres">
      <dgm:prSet presAssocID="{66067C0D-F29B-4902-9ABE-2F0C522F6D63}" presName="diagram" presStyleCnt="0">
        <dgm:presLayoutVars>
          <dgm:dir/>
          <dgm:resizeHandles val="exact"/>
        </dgm:presLayoutVars>
      </dgm:prSet>
      <dgm:spPr/>
      <dgm:t>
        <a:bodyPr/>
        <a:lstStyle/>
        <a:p>
          <a:endParaRPr lang="ru-RU"/>
        </a:p>
      </dgm:t>
    </dgm:pt>
    <dgm:pt modelId="{6FC1246C-7BD6-48A5-8DE5-07F1CCA57A56}" type="pres">
      <dgm:prSet presAssocID="{41ED505B-7173-4182-BA8D-E7199EFDE0E8}" presName="node" presStyleLbl="node1" presStyleIdx="0" presStyleCnt="6" custScaleX="726783" custScaleY="270679" custLinFactY="139137" custLinFactNeighborX="-40922" custLinFactNeighborY="200000">
        <dgm:presLayoutVars>
          <dgm:bulletEnabled val="1"/>
        </dgm:presLayoutVars>
      </dgm:prSet>
      <dgm:spPr/>
      <dgm:t>
        <a:bodyPr/>
        <a:lstStyle/>
        <a:p>
          <a:endParaRPr lang="ru-RU"/>
        </a:p>
      </dgm:t>
    </dgm:pt>
    <dgm:pt modelId="{C2315D56-CD03-46FD-8551-B0AFB44613DC}" type="pres">
      <dgm:prSet presAssocID="{551F99E7-BE3A-4BCA-B15B-B922A6E0D1CB}" presName="sibTrans" presStyleCnt="0"/>
      <dgm:spPr/>
    </dgm:pt>
    <dgm:pt modelId="{100F6308-BF64-4BC1-A75C-7A6DE210E0B6}" type="pres">
      <dgm:prSet presAssocID="{35F2455B-F066-494C-A895-56A99E3074F0}" presName="node" presStyleLbl="node1" presStyleIdx="1" presStyleCnt="6" custScaleX="732889" custScaleY="293960" custLinFactX="-400000" custLinFactY="-459365" custLinFactNeighborX="-482210" custLinFactNeighborY="-500000">
        <dgm:presLayoutVars>
          <dgm:bulletEnabled val="1"/>
        </dgm:presLayoutVars>
      </dgm:prSet>
      <dgm:spPr/>
      <dgm:t>
        <a:bodyPr/>
        <a:lstStyle/>
        <a:p>
          <a:endParaRPr lang="ru-RU"/>
        </a:p>
      </dgm:t>
    </dgm:pt>
    <dgm:pt modelId="{7A7D6EAB-42DC-4D60-8F93-F2629C895A54}" type="pres">
      <dgm:prSet presAssocID="{33393C49-2B52-4C52-844C-270F2F3CACA8}" presName="sibTrans" presStyleCnt="0"/>
      <dgm:spPr/>
    </dgm:pt>
    <dgm:pt modelId="{E0973200-4E54-4658-BE18-4D4253A9C8CD}" type="pres">
      <dgm:prSet presAssocID="{B581D760-857E-4BDF-B552-F0AF6778EE4B}" presName="node" presStyleLbl="node1" presStyleIdx="2" presStyleCnt="6" custScaleX="765964" custScaleY="562332" custLinFactX="360024" custLinFactY="-187395" custLinFactNeighborX="400000" custLinFactNeighborY="-200000">
        <dgm:presLayoutVars>
          <dgm:bulletEnabled val="1"/>
        </dgm:presLayoutVars>
      </dgm:prSet>
      <dgm:spPr/>
      <dgm:t>
        <a:bodyPr/>
        <a:lstStyle/>
        <a:p>
          <a:endParaRPr lang="ru-RU"/>
        </a:p>
      </dgm:t>
    </dgm:pt>
    <dgm:pt modelId="{295347CC-CC28-4405-B856-ECA863A775F0}" type="pres">
      <dgm:prSet presAssocID="{06975AE9-64B5-4F29-9925-02C53C6A47A2}" presName="sibTrans" presStyleCnt="0"/>
      <dgm:spPr/>
    </dgm:pt>
    <dgm:pt modelId="{C64B2AE2-8CED-4E83-A6CF-0A517C5CCA41}" type="pres">
      <dgm:prSet presAssocID="{C12CC9A0-6C06-4450-A8BF-35123624F5DD}" presName="node" presStyleLbl="node1" presStyleIdx="3" presStyleCnt="6" custScaleX="748257" custScaleY="192731" custLinFactNeighborX="-2827" custLinFactNeighborY="81023">
        <dgm:presLayoutVars>
          <dgm:bulletEnabled val="1"/>
        </dgm:presLayoutVars>
      </dgm:prSet>
      <dgm:spPr/>
      <dgm:t>
        <a:bodyPr/>
        <a:lstStyle/>
        <a:p>
          <a:endParaRPr lang="ru-RU"/>
        </a:p>
      </dgm:t>
    </dgm:pt>
    <dgm:pt modelId="{6504CA38-FD67-4C56-BF7B-9A235055EE69}" type="pres">
      <dgm:prSet presAssocID="{60AE89C1-5A7E-483D-8C35-4A30B7EEBD5A}" presName="sibTrans" presStyleCnt="0"/>
      <dgm:spPr/>
    </dgm:pt>
    <dgm:pt modelId="{9DAFBC1B-4481-47D0-B564-68BB9E376579}" type="pres">
      <dgm:prSet presAssocID="{AE398089-EACE-4678-B7B3-52B221D0783F}" presName="node" presStyleLbl="node1" presStyleIdx="4" presStyleCnt="6" custScaleX="734333" custScaleY="223536" custLinFactX="353278" custLinFactNeighborX="400000" custLinFactNeighborY="-96400">
        <dgm:presLayoutVars>
          <dgm:bulletEnabled val="1"/>
        </dgm:presLayoutVars>
      </dgm:prSet>
      <dgm:spPr/>
      <dgm:t>
        <a:bodyPr/>
        <a:lstStyle/>
        <a:p>
          <a:endParaRPr lang="ru-RU"/>
        </a:p>
      </dgm:t>
    </dgm:pt>
    <dgm:pt modelId="{B848308D-2C4A-43BF-AA0C-92B11CEBC94A}" type="pres">
      <dgm:prSet presAssocID="{D21517D8-476D-49E4-ADA7-40DCE9CCB0B5}" presName="sibTrans" presStyleCnt="0"/>
      <dgm:spPr/>
    </dgm:pt>
    <dgm:pt modelId="{CBC6DF65-683B-45E3-808C-9381B16195A7}" type="pres">
      <dgm:prSet presAssocID="{EB0A6E65-AB37-48F7-8E90-0EF216E89CA6}" presName="node" presStyleLbl="node1" presStyleIdx="5" presStyleCnt="6" custScaleX="723743" custScaleY="308318" custLinFactX="-386053" custLinFactY="-40014" custLinFactNeighborX="-400000" custLinFactNeighborY="-100000">
        <dgm:presLayoutVars>
          <dgm:bulletEnabled val="1"/>
        </dgm:presLayoutVars>
      </dgm:prSet>
      <dgm:spPr/>
      <dgm:t>
        <a:bodyPr/>
        <a:lstStyle/>
        <a:p>
          <a:endParaRPr lang="ru-RU"/>
        </a:p>
      </dgm:t>
    </dgm:pt>
  </dgm:ptLst>
  <dgm:cxnLst>
    <dgm:cxn modelId="{B388D725-F9C4-46DB-9179-44C2572B8BB2}" srcId="{66067C0D-F29B-4902-9ABE-2F0C522F6D63}" destId="{B581D760-857E-4BDF-B552-F0AF6778EE4B}" srcOrd="2" destOrd="0" parTransId="{99CBFB0F-4C7D-4097-A23B-057832606285}" sibTransId="{06975AE9-64B5-4F29-9925-02C53C6A47A2}"/>
    <dgm:cxn modelId="{9552A131-8DB4-4EFD-9D85-9BEF273A5B54}" type="presOf" srcId="{66067C0D-F29B-4902-9ABE-2F0C522F6D63}" destId="{4FE07A02-367C-4577-B341-695168B9AAB5}" srcOrd="0" destOrd="0" presId="urn:microsoft.com/office/officeart/2005/8/layout/default"/>
    <dgm:cxn modelId="{131989D7-5770-4EDF-8480-3A34EB32B060}" type="presOf" srcId="{41ED505B-7173-4182-BA8D-E7199EFDE0E8}" destId="{6FC1246C-7BD6-48A5-8DE5-07F1CCA57A56}" srcOrd="0" destOrd="0" presId="urn:microsoft.com/office/officeart/2005/8/layout/default"/>
    <dgm:cxn modelId="{A1D80158-1BEA-4322-BAFF-B3082497BD6B}" srcId="{66067C0D-F29B-4902-9ABE-2F0C522F6D63}" destId="{EB0A6E65-AB37-48F7-8E90-0EF216E89CA6}" srcOrd="5" destOrd="0" parTransId="{F399BC65-10A6-4683-A4AE-B7E3A20626CE}" sibTransId="{9724677F-B2C8-4D20-B51D-62DCDC4FA919}"/>
    <dgm:cxn modelId="{7AF6275B-39AF-47C1-88B0-010D17F4ED9E}" srcId="{66067C0D-F29B-4902-9ABE-2F0C522F6D63}" destId="{41ED505B-7173-4182-BA8D-E7199EFDE0E8}" srcOrd="0" destOrd="0" parTransId="{ED2AD84D-2930-4CA0-B543-1A30B5ECB656}" sibTransId="{551F99E7-BE3A-4BCA-B15B-B922A6E0D1CB}"/>
    <dgm:cxn modelId="{B119A88C-360D-4C2E-993E-6601B88C4D0B}" srcId="{66067C0D-F29B-4902-9ABE-2F0C522F6D63}" destId="{35F2455B-F066-494C-A895-56A99E3074F0}" srcOrd="1" destOrd="0" parTransId="{2E466165-2273-4A20-8094-43F151BEE7A0}" sibTransId="{33393C49-2B52-4C52-844C-270F2F3CACA8}"/>
    <dgm:cxn modelId="{6FBB175E-769F-4E77-838D-22190D823E8F}" srcId="{66067C0D-F29B-4902-9ABE-2F0C522F6D63}" destId="{C12CC9A0-6C06-4450-A8BF-35123624F5DD}" srcOrd="3" destOrd="0" parTransId="{CBDEBC7A-613B-4485-9531-5162E8ADC36F}" sibTransId="{60AE89C1-5A7E-483D-8C35-4A30B7EEBD5A}"/>
    <dgm:cxn modelId="{72D476AA-5F96-492E-8210-0B75084A4A4B}" type="presOf" srcId="{B581D760-857E-4BDF-B552-F0AF6778EE4B}" destId="{E0973200-4E54-4658-BE18-4D4253A9C8CD}" srcOrd="0" destOrd="0" presId="urn:microsoft.com/office/officeart/2005/8/layout/default"/>
    <dgm:cxn modelId="{A06F85D1-D9C6-4A11-A450-F549DD9F5832}" srcId="{66067C0D-F29B-4902-9ABE-2F0C522F6D63}" destId="{AE398089-EACE-4678-B7B3-52B221D0783F}" srcOrd="4" destOrd="0" parTransId="{F10166F7-E0B0-4E85-B3B8-DBF315B3FE65}" sibTransId="{D21517D8-476D-49E4-ADA7-40DCE9CCB0B5}"/>
    <dgm:cxn modelId="{5A12FE2B-355B-4468-9C46-5CE86CCF7FBE}" type="presOf" srcId="{EB0A6E65-AB37-48F7-8E90-0EF216E89CA6}" destId="{CBC6DF65-683B-45E3-808C-9381B16195A7}" srcOrd="0" destOrd="0" presId="urn:microsoft.com/office/officeart/2005/8/layout/default"/>
    <dgm:cxn modelId="{ECB9E8E7-327B-4904-92C3-09571D1B818D}" type="presOf" srcId="{35F2455B-F066-494C-A895-56A99E3074F0}" destId="{100F6308-BF64-4BC1-A75C-7A6DE210E0B6}" srcOrd="0" destOrd="0" presId="urn:microsoft.com/office/officeart/2005/8/layout/default"/>
    <dgm:cxn modelId="{B61C82BF-E63A-4593-855F-B7829522E698}" type="presOf" srcId="{AE398089-EACE-4678-B7B3-52B221D0783F}" destId="{9DAFBC1B-4481-47D0-B564-68BB9E376579}" srcOrd="0" destOrd="0" presId="urn:microsoft.com/office/officeart/2005/8/layout/default"/>
    <dgm:cxn modelId="{6A04DAC4-DCF7-4C6C-A421-234231DDE6C0}" type="presOf" srcId="{C12CC9A0-6C06-4450-A8BF-35123624F5DD}" destId="{C64B2AE2-8CED-4E83-A6CF-0A517C5CCA41}" srcOrd="0" destOrd="0" presId="urn:microsoft.com/office/officeart/2005/8/layout/default"/>
    <dgm:cxn modelId="{C83AAE1C-B698-4367-8583-9932DAE25FA2}" type="presParOf" srcId="{4FE07A02-367C-4577-B341-695168B9AAB5}" destId="{6FC1246C-7BD6-48A5-8DE5-07F1CCA57A56}" srcOrd="0" destOrd="0" presId="urn:microsoft.com/office/officeart/2005/8/layout/default"/>
    <dgm:cxn modelId="{ADD66250-F0D6-4A65-AC36-4122E11E33DC}" type="presParOf" srcId="{4FE07A02-367C-4577-B341-695168B9AAB5}" destId="{C2315D56-CD03-46FD-8551-B0AFB44613DC}" srcOrd="1" destOrd="0" presId="urn:microsoft.com/office/officeart/2005/8/layout/default"/>
    <dgm:cxn modelId="{4210EF08-0BA2-4E68-9BBA-9E03592E73B1}" type="presParOf" srcId="{4FE07A02-367C-4577-B341-695168B9AAB5}" destId="{100F6308-BF64-4BC1-A75C-7A6DE210E0B6}" srcOrd="2" destOrd="0" presId="urn:microsoft.com/office/officeart/2005/8/layout/default"/>
    <dgm:cxn modelId="{69396455-55BC-4988-9374-3B23967A857B}" type="presParOf" srcId="{4FE07A02-367C-4577-B341-695168B9AAB5}" destId="{7A7D6EAB-42DC-4D60-8F93-F2629C895A54}" srcOrd="3" destOrd="0" presId="urn:microsoft.com/office/officeart/2005/8/layout/default"/>
    <dgm:cxn modelId="{7DFA9D8C-AA25-4A54-8524-8A57D1F5B4C1}" type="presParOf" srcId="{4FE07A02-367C-4577-B341-695168B9AAB5}" destId="{E0973200-4E54-4658-BE18-4D4253A9C8CD}" srcOrd="4" destOrd="0" presId="urn:microsoft.com/office/officeart/2005/8/layout/default"/>
    <dgm:cxn modelId="{4E6AD1B4-FDDD-4164-8212-992424A91973}" type="presParOf" srcId="{4FE07A02-367C-4577-B341-695168B9AAB5}" destId="{295347CC-CC28-4405-B856-ECA863A775F0}" srcOrd="5" destOrd="0" presId="urn:microsoft.com/office/officeart/2005/8/layout/default"/>
    <dgm:cxn modelId="{83521774-2E1D-4B2A-8CFD-D41F054AC322}" type="presParOf" srcId="{4FE07A02-367C-4577-B341-695168B9AAB5}" destId="{C64B2AE2-8CED-4E83-A6CF-0A517C5CCA41}" srcOrd="6" destOrd="0" presId="urn:microsoft.com/office/officeart/2005/8/layout/default"/>
    <dgm:cxn modelId="{F5E7727D-E939-42A2-947E-850DD84C1009}" type="presParOf" srcId="{4FE07A02-367C-4577-B341-695168B9AAB5}" destId="{6504CA38-FD67-4C56-BF7B-9A235055EE69}" srcOrd="7" destOrd="0" presId="urn:microsoft.com/office/officeart/2005/8/layout/default"/>
    <dgm:cxn modelId="{39254C15-EA16-44B4-8C2E-436D1F1D9E7E}" type="presParOf" srcId="{4FE07A02-367C-4577-B341-695168B9AAB5}" destId="{9DAFBC1B-4481-47D0-B564-68BB9E376579}" srcOrd="8" destOrd="0" presId="urn:microsoft.com/office/officeart/2005/8/layout/default"/>
    <dgm:cxn modelId="{3A629C5A-F9FA-426A-BA8C-F82792202E38}" type="presParOf" srcId="{4FE07A02-367C-4577-B341-695168B9AAB5}" destId="{B848308D-2C4A-43BF-AA0C-92B11CEBC94A}" srcOrd="9" destOrd="0" presId="urn:microsoft.com/office/officeart/2005/8/layout/default"/>
    <dgm:cxn modelId="{4DA3FF19-6BBF-43D5-818A-EF17A9C95FC5}" type="presParOf" srcId="{4FE07A02-367C-4577-B341-695168B9AAB5}" destId="{CBC6DF65-683B-45E3-808C-9381B16195A7}"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3567EA4-C80A-4891-A1A8-82FE7DC050F5}"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ru-RU"/>
        </a:p>
      </dgm:t>
    </dgm:pt>
    <dgm:pt modelId="{B8547D89-3C99-4AD8-9ECE-D3634061EA1E}">
      <dgm:prSet phldrT="[Текст]" custT="1"/>
      <dgm:spPr>
        <a:solidFill>
          <a:schemeClr val="accent3">
            <a:lumMod val="40000"/>
            <a:lumOff val="60000"/>
          </a:schemeClr>
        </a:solidFill>
      </dgm:spPr>
      <dgm:t>
        <a:bodyPr/>
        <a:lstStyle/>
        <a:p>
          <a:pPr algn="just"/>
          <a:r>
            <a:rPr lang="ru-RU" sz="1600" dirty="0" smtClean="0">
              <a:solidFill>
                <a:schemeClr val="tx1"/>
              </a:solidFill>
            </a:rPr>
            <a:t>Стимулирование участия граждан в политической жизни, замена стихийных форм общественно-политической активности населения институциональными, подверженными контролю формами</a:t>
          </a:r>
          <a:endParaRPr lang="ru-RU" sz="1600" dirty="0">
            <a:solidFill>
              <a:schemeClr val="tx1"/>
            </a:solidFill>
          </a:endParaRPr>
        </a:p>
      </dgm:t>
    </dgm:pt>
    <dgm:pt modelId="{330C2B3D-8EC5-410D-946A-8DFC4CDF26E5}" type="parTrans" cxnId="{5AF39569-5FC2-40C2-BCC4-3AC180E39078}">
      <dgm:prSet/>
      <dgm:spPr/>
      <dgm:t>
        <a:bodyPr/>
        <a:lstStyle/>
        <a:p>
          <a:endParaRPr lang="ru-RU"/>
        </a:p>
      </dgm:t>
    </dgm:pt>
    <dgm:pt modelId="{7B7866D3-97C7-486B-95BA-01F653E570B5}" type="sibTrans" cxnId="{5AF39569-5FC2-40C2-BCC4-3AC180E39078}">
      <dgm:prSet/>
      <dgm:spPr/>
      <dgm:t>
        <a:bodyPr/>
        <a:lstStyle/>
        <a:p>
          <a:endParaRPr lang="ru-RU"/>
        </a:p>
      </dgm:t>
    </dgm:pt>
    <dgm:pt modelId="{831900FF-7C75-4CD6-A8B5-7ED6FF236B69}">
      <dgm:prSet phldrT="[Текст]" custT="1"/>
      <dgm:spPr>
        <a:solidFill>
          <a:schemeClr val="accent3">
            <a:lumMod val="40000"/>
            <a:lumOff val="60000"/>
          </a:schemeClr>
        </a:solidFill>
      </dgm:spPr>
      <dgm:t>
        <a:bodyPr/>
        <a:lstStyle/>
        <a:p>
          <a:r>
            <a:rPr lang="ru-RU" sz="1600" dirty="0" smtClean="0">
              <a:solidFill>
                <a:schemeClr val="tx1"/>
              </a:solidFill>
            </a:rPr>
            <a:t>Выявление и артикуляция интересов социальных слоев и групп населения</a:t>
          </a:r>
          <a:endParaRPr lang="ru-RU" sz="1600" dirty="0">
            <a:solidFill>
              <a:schemeClr val="tx1"/>
            </a:solidFill>
          </a:endParaRPr>
        </a:p>
      </dgm:t>
    </dgm:pt>
    <dgm:pt modelId="{185854DD-B5E1-4B87-B74D-3BD29B8CF08D}" type="parTrans" cxnId="{32CCDE6A-3475-4C48-A240-0F8E4B506AAB}">
      <dgm:prSet/>
      <dgm:spPr/>
      <dgm:t>
        <a:bodyPr/>
        <a:lstStyle/>
        <a:p>
          <a:endParaRPr lang="ru-RU"/>
        </a:p>
      </dgm:t>
    </dgm:pt>
    <dgm:pt modelId="{550FC8F8-B12E-44C7-A048-D6FC266C8AE6}" type="sibTrans" cxnId="{32CCDE6A-3475-4C48-A240-0F8E4B506AAB}">
      <dgm:prSet/>
      <dgm:spPr/>
      <dgm:t>
        <a:bodyPr/>
        <a:lstStyle/>
        <a:p>
          <a:endParaRPr lang="ru-RU"/>
        </a:p>
      </dgm:t>
    </dgm:pt>
    <dgm:pt modelId="{F1608749-C6C7-4B92-9E83-1CC485C42BD7}">
      <dgm:prSet phldrT="[Текст]" custT="1"/>
      <dgm:spPr>
        <a:solidFill>
          <a:schemeClr val="accent3">
            <a:lumMod val="40000"/>
            <a:lumOff val="60000"/>
          </a:schemeClr>
        </a:solidFill>
      </dgm:spPr>
      <dgm:t>
        <a:bodyPr/>
        <a:lstStyle/>
        <a:p>
          <a:r>
            <a:rPr lang="ru-RU" sz="1600" dirty="0" smtClean="0">
              <a:solidFill>
                <a:schemeClr val="tx1"/>
              </a:solidFill>
            </a:rPr>
            <a:t>Формирование общественного мнения, анализ складывающейся ситуации, тенденций и прогнозирование их вероятных изменений</a:t>
          </a:r>
          <a:endParaRPr lang="ru-RU" sz="1600" dirty="0">
            <a:solidFill>
              <a:schemeClr val="tx1"/>
            </a:solidFill>
          </a:endParaRPr>
        </a:p>
      </dgm:t>
    </dgm:pt>
    <dgm:pt modelId="{8448ADD7-3D1F-4726-93FB-654BBCBA5E3E}" type="parTrans" cxnId="{FB8BDE0B-F122-4E56-99F0-EBE7F9584B6E}">
      <dgm:prSet/>
      <dgm:spPr/>
      <dgm:t>
        <a:bodyPr/>
        <a:lstStyle/>
        <a:p>
          <a:endParaRPr lang="ru-RU"/>
        </a:p>
      </dgm:t>
    </dgm:pt>
    <dgm:pt modelId="{7B6D3EFE-B882-4C55-9DF7-1F7FD98B0DB8}" type="sibTrans" cxnId="{FB8BDE0B-F122-4E56-99F0-EBE7F9584B6E}">
      <dgm:prSet/>
      <dgm:spPr/>
      <dgm:t>
        <a:bodyPr/>
        <a:lstStyle/>
        <a:p>
          <a:endParaRPr lang="ru-RU"/>
        </a:p>
      </dgm:t>
    </dgm:pt>
    <dgm:pt modelId="{47347AC2-819C-44A1-AF10-4329CE70B5DE}">
      <dgm:prSet custT="1"/>
      <dgm:spPr>
        <a:solidFill>
          <a:schemeClr val="accent3">
            <a:lumMod val="40000"/>
            <a:lumOff val="60000"/>
          </a:schemeClr>
        </a:solidFill>
      </dgm:spPr>
      <dgm:t>
        <a:bodyPr/>
        <a:lstStyle/>
        <a:p>
          <a:r>
            <a:rPr lang="ru-RU" sz="1600" dirty="0" smtClean="0">
              <a:solidFill>
                <a:schemeClr val="tx1"/>
              </a:solidFill>
            </a:rPr>
            <a:t>Развитие политической культуры граждан и содействие их политическому образованию, воспитание гражданственности</a:t>
          </a:r>
          <a:endParaRPr lang="ru-RU" sz="1600" dirty="0">
            <a:solidFill>
              <a:schemeClr val="tx1"/>
            </a:solidFill>
          </a:endParaRPr>
        </a:p>
      </dgm:t>
    </dgm:pt>
    <dgm:pt modelId="{DF3F6E61-5C1F-498D-B412-3935AA7F3778}" type="parTrans" cxnId="{836EB089-8F68-4D58-A4B4-986EF15D9F35}">
      <dgm:prSet/>
      <dgm:spPr/>
      <dgm:t>
        <a:bodyPr/>
        <a:lstStyle/>
        <a:p>
          <a:endParaRPr lang="ru-RU"/>
        </a:p>
      </dgm:t>
    </dgm:pt>
    <dgm:pt modelId="{B6033B30-BE35-4BB7-8D46-63874358A19F}" type="sibTrans" cxnId="{836EB089-8F68-4D58-A4B4-986EF15D9F35}">
      <dgm:prSet/>
      <dgm:spPr/>
      <dgm:t>
        <a:bodyPr/>
        <a:lstStyle/>
        <a:p>
          <a:endParaRPr lang="ru-RU"/>
        </a:p>
      </dgm:t>
    </dgm:pt>
    <dgm:pt modelId="{4F69F2B3-6CAF-42E8-B3FE-BF45FF45EDAC}">
      <dgm:prSet custT="1"/>
      <dgm:spPr>
        <a:solidFill>
          <a:schemeClr val="accent3">
            <a:lumMod val="40000"/>
            <a:lumOff val="60000"/>
          </a:schemeClr>
        </a:solidFill>
      </dgm:spPr>
      <dgm:t>
        <a:bodyPr/>
        <a:lstStyle/>
        <a:p>
          <a:r>
            <a:rPr lang="ru-RU" sz="1600" dirty="0" smtClean="0">
              <a:solidFill>
                <a:schemeClr val="tx1"/>
              </a:solidFill>
            </a:rPr>
            <a:t>Выдвижение кандидатов для выборов в органы власти и оказание им поддержки</a:t>
          </a:r>
          <a:endParaRPr lang="ru-RU" sz="1600" dirty="0">
            <a:solidFill>
              <a:schemeClr val="tx1"/>
            </a:solidFill>
          </a:endParaRPr>
        </a:p>
      </dgm:t>
    </dgm:pt>
    <dgm:pt modelId="{6E7625FB-92AD-4267-ADF5-12B5A8666E16}" type="parTrans" cxnId="{C80400D1-1E59-45AD-808C-F70AC3F59D93}">
      <dgm:prSet/>
      <dgm:spPr/>
      <dgm:t>
        <a:bodyPr/>
        <a:lstStyle/>
        <a:p>
          <a:endParaRPr lang="ru-RU"/>
        </a:p>
      </dgm:t>
    </dgm:pt>
    <dgm:pt modelId="{CA6FA2E9-6228-4B68-8B50-17090C4172A9}" type="sibTrans" cxnId="{C80400D1-1E59-45AD-808C-F70AC3F59D93}">
      <dgm:prSet/>
      <dgm:spPr/>
      <dgm:t>
        <a:bodyPr/>
        <a:lstStyle/>
        <a:p>
          <a:endParaRPr lang="ru-RU"/>
        </a:p>
      </dgm:t>
    </dgm:pt>
    <dgm:pt modelId="{436200FD-A518-4D4E-94DA-20CC41F792CE}">
      <dgm:prSet custT="1"/>
      <dgm:spPr>
        <a:solidFill>
          <a:schemeClr val="accent3">
            <a:lumMod val="40000"/>
            <a:lumOff val="60000"/>
          </a:schemeClr>
        </a:solidFill>
      </dgm:spPr>
      <dgm:t>
        <a:bodyPr/>
        <a:lstStyle/>
        <a:p>
          <a:r>
            <a:rPr lang="ru-RU" sz="1600" dirty="0" smtClean="0">
              <a:solidFill>
                <a:schemeClr val="tx1"/>
              </a:solidFill>
            </a:rPr>
            <a:t>Участие в деятельности представительных и исполнительных органов власти, структур местного самоуправления</a:t>
          </a:r>
          <a:endParaRPr lang="ru-RU" sz="1600" dirty="0">
            <a:solidFill>
              <a:schemeClr val="tx1"/>
            </a:solidFill>
          </a:endParaRPr>
        </a:p>
      </dgm:t>
    </dgm:pt>
    <dgm:pt modelId="{50C2E3D6-99D9-4624-9BC0-CD2F726185F4}" type="parTrans" cxnId="{FB93A9D6-AF67-4BC4-8A21-E6C29762C2CE}">
      <dgm:prSet/>
      <dgm:spPr/>
      <dgm:t>
        <a:bodyPr/>
        <a:lstStyle/>
        <a:p>
          <a:endParaRPr lang="ru-RU"/>
        </a:p>
      </dgm:t>
    </dgm:pt>
    <dgm:pt modelId="{18807002-066C-4AD6-B28B-9FD30BB30379}" type="sibTrans" cxnId="{FB93A9D6-AF67-4BC4-8A21-E6C29762C2CE}">
      <dgm:prSet/>
      <dgm:spPr/>
      <dgm:t>
        <a:bodyPr/>
        <a:lstStyle/>
        <a:p>
          <a:endParaRPr lang="ru-RU"/>
        </a:p>
      </dgm:t>
    </dgm:pt>
    <dgm:pt modelId="{3ECFB8D1-B7E3-42BC-88A3-E6D1642B68D8}">
      <dgm:prSet custT="1"/>
      <dgm:spPr>
        <a:solidFill>
          <a:schemeClr val="accent3">
            <a:lumMod val="40000"/>
            <a:lumOff val="60000"/>
          </a:schemeClr>
        </a:solidFill>
      </dgm:spPr>
      <dgm:t>
        <a:bodyPr/>
        <a:lstStyle/>
        <a:p>
          <a:r>
            <a:rPr lang="ru-RU" sz="1600" dirty="0" smtClean="0">
              <a:solidFill>
                <a:schemeClr val="tx1"/>
              </a:solidFill>
            </a:rPr>
            <a:t>Подготовка и выдвижение кадров для государственной и муниципальной службы, общественных организаций</a:t>
          </a:r>
          <a:endParaRPr lang="ru-RU" sz="1600" dirty="0">
            <a:solidFill>
              <a:schemeClr val="tx1"/>
            </a:solidFill>
          </a:endParaRPr>
        </a:p>
      </dgm:t>
    </dgm:pt>
    <dgm:pt modelId="{237BC15E-0FD2-4C1D-BFE6-F7197B0CE959}" type="parTrans" cxnId="{02031FF0-DFDA-475E-B074-863B0747AC55}">
      <dgm:prSet/>
      <dgm:spPr/>
      <dgm:t>
        <a:bodyPr/>
        <a:lstStyle/>
        <a:p>
          <a:endParaRPr lang="ru-RU"/>
        </a:p>
      </dgm:t>
    </dgm:pt>
    <dgm:pt modelId="{507C7041-21EC-4A58-AAC2-5394C709CD54}" type="sibTrans" cxnId="{02031FF0-DFDA-475E-B074-863B0747AC55}">
      <dgm:prSet/>
      <dgm:spPr/>
      <dgm:t>
        <a:bodyPr/>
        <a:lstStyle/>
        <a:p>
          <a:endParaRPr lang="ru-RU"/>
        </a:p>
      </dgm:t>
    </dgm:pt>
    <dgm:pt modelId="{545E9E75-3F97-4880-9B64-97E2356F11F4}" type="pres">
      <dgm:prSet presAssocID="{13567EA4-C80A-4891-A1A8-82FE7DC050F5}" presName="linear" presStyleCnt="0">
        <dgm:presLayoutVars>
          <dgm:dir/>
          <dgm:animLvl val="lvl"/>
          <dgm:resizeHandles val="exact"/>
        </dgm:presLayoutVars>
      </dgm:prSet>
      <dgm:spPr/>
      <dgm:t>
        <a:bodyPr/>
        <a:lstStyle/>
        <a:p>
          <a:endParaRPr lang="ru-RU"/>
        </a:p>
      </dgm:t>
    </dgm:pt>
    <dgm:pt modelId="{B4756EB5-C83E-4F73-BE5E-84E899C70F3D}" type="pres">
      <dgm:prSet presAssocID="{B8547D89-3C99-4AD8-9ECE-D3634061EA1E}" presName="parentLin" presStyleCnt="0"/>
      <dgm:spPr/>
      <dgm:t>
        <a:bodyPr/>
        <a:lstStyle/>
        <a:p>
          <a:endParaRPr lang="ru-RU"/>
        </a:p>
      </dgm:t>
    </dgm:pt>
    <dgm:pt modelId="{76802356-7E21-4AEB-B761-AD39A9BEDCF6}" type="pres">
      <dgm:prSet presAssocID="{B8547D89-3C99-4AD8-9ECE-D3634061EA1E}" presName="parentLeftMargin" presStyleLbl="node1" presStyleIdx="0" presStyleCnt="7"/>
      <dgm:spPr/>
      <dgm:t>
        <a:bodyPr/>
        <a:lstStyle/>
        <a:p>
          <a:endParaRPr lang="ru-RU"/>
        </a:p>
      </dgm:t>
    </dgm:pt>
    <dgm:pt modelId="{C896EC0B-8DEE-4775-A389-7AD9CEF7C011}" type="pres">
      <dgm:prSet presAssocID="{B8547D89-3C99-4AD8-9ECE-D3634061EA1E}" presName="parentText" presStyleLbl="node1" presStyleIdx="0" presStyleCnt="7" custScaleX="142857" custScaleY="169812">
        <dgm:presLayoutVars>
          <dgm:chMax val="0"/>
          <dgm:bulletEnabled val="1"/>
        </dgm:presLayoutVars>
      </dgm:prSet>
      <dgm:spPr/>
      <dgm:t>
        <a:bodyPr/>
        <a:lstStyle/>
        <a:p>
          <a:endParaRPr lang="ru-RU"/>
        </a:p>
      </dgm:t>
    </dgm:pt>
    <dgm:pt modelId="{EAC388F2-BA1C-4CA3-AC68-747656B1F05E}" type="pres">
      <dgm:prSet presAssocID="{B8547D89-3C99-4AD8-9ECE-D3634061EA1E}" presName="negativeSpace" presStyleCnt="0"/>
      <dgm:spPr/>
      <dgm:t>
        <a:bodyPr/>
        <a:lstStyle/>
        <a:p>
          <a:endParaRPr lang="ru-RU"/>
        </a:p>
      </dgm:t>
    </dgm:pt>
    <dgm:pt modelId="{198C8337-9F85-4EC2-A06B-292453851B5E}" type="pres">
      <dgm:prSet presAssocID="{B8547D89-3C99-4AD8-9ECE-D3634061EA1E}" presName="childText" presStyleLbl="conFgAcc1" presStyleIdx="0" presStyleCnt="7">
        <dgm:presLayoutVars>
          <dgm:bulletEnabled val="1"/>
        </dgm:presLayoutVars>
      </dgm:prSet>
      <dgm:spPr/>
      <dgm:t>
        <a:bodyPr/>
        <a:lstStyle/>
        <a:p>
          <a:endParaRPr lang="ru-RU"/>
        </a:p>
      </dgm:t>
    </dgm:pt>
    <dgm:pt modelId="{6D3D2AB7-4F11-476A-B485-47130088FFAA}" type="pres">
      <dgm:prSet presAssocID="{7B7866D3-97C7-486B-95BA-01F653E570B5}" presName="spaceBetweenRectangles" presStyleCnt="0"/>
      <dgm:spPr/>
      <dgm:t>
        <a:bodyPr/>
        <a:lstStyle/>
        <a:p>
          <a:endParaRPr lang="ru-RU"/>
        </a:p>
      </dgm:t>
    </dgm:pt>
    <dgm:pt modelId="{D68C50A2-651F-495D-B4FB-C4E5041FAA22}" type="pres">
      <dgm:prSet presAssocID="{831900FF-7C75-4CD6-A8B5-7ED6FF236B69}" presName="parentLin" presStyleCnt="0"/>
      <dgm:spPr/>
      <dgm:t>
        <a:bodyPr/>
        <a:lstStyle/>
        <a:p>
          <a:endParaRPr lang="ru-RU"/>
        </a:p>
      </dgm:t>
    </dgm:pt>
    <dgm:pt modelId="{1B55BDA0-6049-48D8-BE36-88BC0442E3F6}" type="pres">
      <dgm:prSet presAssocID="{831900FF-7C75-4CD6-A8B5-7ED6FF236B69}" presName="parentLeftMargin" presStyleLbl="node1" presStyleIdx="0" presStyleCnt="7"/>
      <dgm:spPr/>
      <dgm:t>
        <a:bodyPr/>
        <a:lstStyle/>
        <a:p>
          <a:endParaRPr lang="ru-RU"/>
        </a:p>
      </dgm:t>
    </dgm:pt>
    <dgm:pt modelId="{1AEB76FE-9A6D-46A3-8946-48BD3F5522C9}" type="pres">
      <dgm:prSet presAssocID="{831900FF-7C75-4CD6-A8B5-7ED6FF236B69}" presName="parentText" presStyleLbl="node1" presStyleIdx="1" presStyleCnt="7" custScaleX="142857">
        <dgm:presLayoutVars>
          <dgm:chMax val="0"/>
          <dgm:bulletEnabled val="1"/>
        </dgm:presLayoutVars>
      </dgm:prSet>
      <dgm:spPr/>
      <dgm:t>
        <a:bodyPr/>
        <a:lstStyle/>
        <a:p>
          <a:endParaRPr lang="ru-RU"/>
        </a:p>
      </dgm:t>
    </dgm:pt>
    <dgm:pt modelId="{35E7E58E-A20F-4AD6-8625-B7B409AD371F}" type="pres">
      <dgm:prSet presAssocID="{831900FF-7C75-4CD6-A8B5-7ED6FF236B69}" presName="negativeSpace" presStyleCnt="0"/>
      <dgm:spPr/>
      <dgm:t>
        <a:bodyPr/>
        <a:lstStyle/>
        <a:p>
          <a:endParaRPr lang="ru-RU"/>
        </a:p>
      </dgm:t>
    </dgm:pt>
    <dgm:pt modelId="{A94F2466-6DAB-4272-B894-378A36AE8B58}" type="pres">
      <dgm:prSet presAssocID="{831900FF-7C75-4CD6-A8B5-7ED6FF236B69}" presName="childText" presStyleLbl="conFgAcc1" presStyleIdx="1" presStyleCnt="7">
        <dgm:presLayoutVars>
          <dgm:bulletEnabled val="1"/>
        </dgm:presLayoutVars>
      </dgm:prSet>
      <dgm:spPr/>
      <dgm:t>
        <a:bodyPr/>
        <a:lstStyle/>
        <a:p>
          <a:endParaRPr lang="ru-RU"/>
        </a:p>
      </dgm:t>
    </dgm:pt>
    <dgm:pt modelId="{9415D413-023D-4771-A9B5-193B0CCD2FBA}" type="pres">
      <dgm:prSet presAssocID="{550FC8F8-B12E-44C7-A048-D6FC266C8AE6}" presName="spaceBetweenRectangles" presStyleCnt="0"/>
      <dgm:spPr/>
      <dgm:t>
        <a:bodyPr/>
        <a:lstStyle/>
        <a:p>
          <a:endParaRPr lang="ru-RU"/>
        </a:p>
      </dgm:t>
    </dgm:pt>
    <dgm:pt modelId="{63659CEA-0D70-4484-93D0-42B12276998C}" type="pres">
      <dgm:prSet presAssocID="{F1608749-C6C7-4B92-9E83-1CC485C42BD7}" presName="parentLin" presStyleCnt="0"/>
      <dgm:spPr/>
      <dgm:t>
        <a:bodyPr/>
        <a:lstStyle/>
        <a:p>
          <a:endParaRPr lang="ru-RU"/>
        </a:p>
      </dgm:t>
    </dgm:pt>
    <dgm:pt modelId="{7EAC203B-0FE9-49FE-8A6A-E7507276C4FF}" type="pres">
      <dgm:prSet presAssocID="{F1608749-C6C7-4B92-9E83-1CC485C42BD7}" presName="parentLeftMargin" presStyleLbl="node1" presStyleIdx="1" presStyleCnt="7"/>
      <dgm:spPr/>
      <dgm:t>
        <a:bodyPr/>
        <a:lstStyle/>
        <a:p>
          <a:endParaRPr lang="ru-RU"/>
        </a:p>
      </dgm:t>
    </dgm:pt>
    <dgm:pt modelId="{7EF4EB89-68CA-4D48-B619-0AC11EC9B8DD}" type="pres">
      <dgm:prSet presAssocID="{F1608749-C6C7-4B92-9E83-1CC485C42BD7}" presName="parentText" presStyleLbl="node1" presStyleIdx="2" presStyleCnt="7" custScaleX="142857" custScaleY="126552">
        <dgm:presLayoutVars>
          <dgm:chMax val="0"/>
          <dgm:bulletEnabled val="1"/>
        </dgm:presLayoutVars>
      </dgm:prSet>
      <dgm:spPr/>
      <dgm:t>
        <a:bodyPr/>
        <a:lstStyle/>
        <a:p>
          <a:endParaRPr lang="ru-RU"/>
        </a:p>
      </dgm:t>
    </dgm:pt>
    <dgm:pt modelId="{8A197B45-E967-4FFB-B378-57BFDB8EA1FB}" type="pres">
      <dgm:prSet presAssocID="{F1608749-C6C7-4B92-9E83-1CC485C42BD7}" presName="negativeSpace" presStyleCnt="0"/>
      <dgm:spPr/>
      <dgm:t>
        <a:bodyPr/>
        <a:lstStyle/>
        <a:p>
          <a:endParaRPr lang="ru-RU"/>
        </a:p>
      </dgm:t>
    </dgm:pt>
    <dgm:pt modelId="{8140ADAC-2B2D-4EF3-AA8E-2E2EA603A3B4}" type="pres">
      <dgm:prSet presAssocID="{F1608749-C6C7-4B92-9E83-1CC485C42BD7}" presName="childText" presStyleLbl="conFgAcc1" presStyleIdx="2" presStyleCnt="7">
        <dgm:presLayoutVars>
          <dgm:bulletEnabled val="1"/>
        </dgm:presLayoutVars>
      </dgm:prSet>
      <dgm:spPr/>
      <dgm:t>
        <a:bodyPr/>
        <a:lstStyle/>
        <a:p>
          <a:endParaRPr lang="ru-RU"/>
        </a:p>
      </dgm:t>
    </dgm:pt>
    <dgm:pt modelId="{95C9D8A1-325D-4C79-8623-6C23F3B9CC2A}" type="pres">
      <dgm:prSet presAssocID="{7B6D3EFE-B882-4C55-9DF7-1F7FD98B0DB8}" presName="spaceBetweenRectangles" presStyleCnt="0"/>
      <dgm:spPr/>
      <dgm:t>
        <a:bodyPr/>
        <a:lstStyle/>
        <a:p>
          <a:endParaRPr lang="ru-RU"/>
        </a:p>
      </dgm:t>
    </dgm:pt>
    <dgm:pt modelId="{827D8F8D-7780-46EC-AD02-C4B338927523}" type="pres">
      <dgm:prSet presAssocID="{47347AC2-819C-44A1-AF10-4329CE70B5DE}" presName="parentLin" presStyleCnt="0"/>
      <dgm:spPr/>
      <dgm:t>
        <a:bodyPr/>
        <a:lstStyle/>
        <a:p>
          <a:endParaRPr lang="ru-RU"/>
        </a:p>
      </dgm:t>
    </dgm:pt>
    <dgm:pt modelId="{8AF0FCCC-74CE-43F6-8CE5-AFC0B3EDD76C}" type="pres">
      <dgm:prSet presAssocID="{47347AC2-819C-44A1-AF10-4329CE70B5DE}" presName="parentLeftMargin" presStyleLbl="node1" presStyleIdx="2" presStyleCnt="7"/>
      <dgm:spPr/>
      <dgm:t>
        <a:bodyPr/>
        <a:lstStyle/>
        <a:p>
          <a:endParaRPr lang="ru-RU"/>
        </a:p>
      </dgm:t>
    </dgm:pt>
    <dgm:pt modelId="{7ACACAB4-420E-4556-BE7B-22A0EF93548C}" type="pres">
      <dgm:prSet presAssocID="{47347AC2-819C-44A1-AF10-4329CE70B5DE}" presName="parentText" presStyleLbl="node1" presStyleIdx="3" presStyleCnt="7" custScaleX="142857" custScaleY="141154">
        <dgm:presLayoutVars>
          <dgm:chMax val="0"/>
          <dgm:bulletEnabled val="1"/>
        </dgm:presLayoutVars>
      </dgm:prSet>
      <dgm:spPr/>
      <dgm:t>
        <a:bodyPr/>
        <a:lstStyle/>
        <a:p>
          <a:endParaRPr lang="ru-RU"/>
        </a:p>
      </dgm:t>
    </dgm:pt>
    <dgm:pt modelId="{3FBAF24A-FF65-4724-B843-C76D4A132118}" type="pres">
      <dgm:prSet presAssocID="{47347AC2-819C-44A1-AF10-4329CE70B5DE}" presName="negativeSpace" presStyleCnt="0"/>
      <dgm:spPr/>
      <dgm:t>
        <a:bodyPr/>
        <a:lstStyle/>
        <a:p>
          <a:endParaRPr lang="ru-RU"/>
        </a:p>
      </dgm:t>
    </dgm:pt>
    <dgm:pt modelId="{824BA36E-DD11-4198-BD6C-CC419A371BF3}" type="pres">
      <dgm:prSet presAssocID="{47347AC2-819C-44A1-AF10-4329CE70B5DE}" presName="childText" presStyleLbl="conFgAcc1" presStyleIdx="3" presStyleCnt="7">
        <dgm:presLayoutVars>
          <dgm:bulletEnabled val="1"/>
        </dgm:presLayoutVars>
      </dgm:prSet>
      <dgm:spPr/>
      <dgm:t>
        <a:bodyPr/>
        <a:lstStyle/>
        <a:p>
          <a:endParaRPr lang="ru-RU"/>
        </a:p>
      </dgm:t>
    </dgm:pt>
    <dgm:pt modelId="{86696CBD-C79F-4D69-B82B-9405FF385D2A}" type="pres">
      <dgm:prSet presAssocID="{B6033B30-BE35-4BB7-8D46-63874358A19F}" presName="spaceBetweenRectangles" presStyleCnt="0"/>
      <dgm:spPr/>
      <dgm:t>
        <a:bodyPr/>
        <a:lstStyle/>
        <a:p>
          <a:endParaRPr lang="ru-RU"/>
        </a:p>
      </dgm:t>
    </dgm:pt>
    <dgm:pt modelId="{C5C012A0-6553-43C9-B7D5-1BF76344E6A7}" type="pres">
      <dgm:prSet presAssocID="{4F69F2B3-6CAF-42E8-B3FE-BF45FF45EDAC}" presName="parentLin" presStyleCnt="0"/>
      <dgm:spPr/>
      <dgm:t>
        <a:bodyPr/>
        <a:lstStyle/>
        <a:p>
          <a:endParaRPr lang="ru-RU"/>
        </a:p>
      </dgm:t>
    </dgm:pt>
    <dgm:pt modelId="{854F2678-F64C-491F-88B3-C7DD6314EBA3}" type="pres">
      <dgm:prSet presAssocID="{4F69F2B3-6CAF-42E8-B3FE-BF45FF45EDAC}" presName="parentLeftMargin" presStyleLbl="node1" presStyleIdx="3" presStyleCnt="7"/>
      <dgm:spPr/>
      <dgm:t>
        <a:bodyPr/>
        <a:lstStyle/>
        <a:p>
          <a:endParaRPr lang="ru-RU"/>
        </a:p>
      </dgm:t>
    </dgm:pt>
    <dgm:pt modelId="{DCF9531A-D183-48B1-8BB5-3FEF59C1D313}" type="pres">
      <dgm:prSet presAssocID="{4F69F2B3-6CAF-42E8-B3FE-BF45FF45EDAC}" presName="parentText" presStyleLbl="node1" presStyleIdx="4" presStyleCnt="7" custScaleX="142857" custScaleY="93069">
        <dgm:presLayoutVars>
          <dgm:chMax val="0"/>
          <dgm:bulletEnabled val="1"/>
        </dgm:presLayoutVars>
      </dgm:prSet>
      <dgm:spPr/>
      <dgm:t>
        <a:bodyPr/>
        <a:lstStyle/>
        <a:p>
          <a:endParaRPr lang="ru-RU"/>
        </a:p>
      </dgm:t>
    </dgm:pt>
    <dgm:pt modelId="{16F5FB0F-D8BE-4E3D-86C4-26F4D3FC2F86}" type="pres">
      <dgm:prSet presAssocID="{4F69F2B3-6CAF-42E8-B3FE-BF45FF45EDAC}" presName="negativeSpace" presStyleCnt="0"/>
      <dgm:spPr/>
      <dgm:t>
        <a:bodyPr/>
        <a:lstStyle/>
        <a:p>
          <a:endParaRPr lang="ru-RU"/>
        </a:p>
      </dgm:t>
    </dgm:pt>
    <dgm:pt modelId="{7F735292-C051-4D52-83CD-9997FD3E1DF5}" type="pres">
      <dgm:prSet presAssocID="{4F69F2B3-6CAF-42E8-B3FE-BF45FF45EDAC}" presName="childText" presStyleLbl="conFgAcc1" presStyleIdx="4" presStyleCnt="7">
        <dgm:presLayoutVars>
          <dgm:bulletEnabled val="1"/>
        </dgm:presLayoutVars>
      </dgm:prSet>
      <dgm:spPr/>
      <dgm:t>
        <a:bodyPr/>
        <a:lstStyle/>
        <a:p>
          <a:endParaRPr lang="ru-RU"/>
        </a:p>
      </dgm:t>
    </dgm:pt>
    <dgm:pt modelId="{A733B763-D4FD-45FE-9CF9-BDDC4BDE7E62}" type="pres">
      <dgm:prSet presAssocID="{CA6FA2E9-6228-4B68-8B50-17090C4172A9}" presName="spaceBetweenRectangles" presStyleCnt="0"/>
      <dgm:spPr/>
      <dgm:t>
        <a:bodyPr/>
        <a:lstStyle/>
        <a:p>
          <a:endParaRPr lang="ru-RU"/>
        </a:p>
      </dgm:t>
    </dgm:pt>
    <dgm:pt modelId="{6ADD7AE1-2D3A-4119-B597-5E1569395D07}" type="pres">
      <dgm:prSet presAssocID="{436200FD-A518-4D4E-94DA-20CC41F792CE}" presName="parentLin" presStyleCnt="0"/>
      <dgm:spPr/>
      <dgm:t>
        <a:bodyPr/>
        <a:lstStyle/>
        <a:p>
          <a:endParaRPr lang="ru-RU"/>
        </a:p>
      </dgm:t>
    </dgm:pt>
    <dgm:pt modelId="{E5196316-45CC-4C6A-A2B1-30C779EBB2CD}" type="pres">
      <dgm:prSet presAssocID="{436200FD-A518-4D4E-94DA-20CC41F792CE}" presName="parentLeftMargin" presStyleLbl="node1" presStyleIdx="4" presStyleCnt="7"/>
      <dgm:spPr/>
      <dgm:t>
        <a:bodyPr/>
        <a:lstStyle/>
        <a:p>
          <a:endParaRPr lang="ru-RU"/>
        </a:p>
      </dgm:t>
    </dgm:pt>
    <dgm:pt modelId="{4AE1BDFA-B5A8-45C8-9326-7ED63392FD90}" type="pres">
      <dgm:prSet presAssocID="{436200FD-A518-4D4E-94DA-20CC41F792CE}" presName="parentText" presStyleLbl="node1" presStyleIdx="5" presStyleCnt="7" custScaleX="142857" custScaleY="115753">
        <dgm:presLayoutVars>
          <dgm:chMax val="0"/>
          <dgm:bulletEnabled val="1"/>
        </dgm:presLayoutVars>
      </dgm:prSet>
      <dgm:spPr/>
      <dgm:t>
        <a:bodyPr/>
        <a:lstStyle/>
        <a:p>
          <a:endParaRPr lang="ru-RU"/>
        </a:p>
      </dgm:t>
    </dgm:pt>
    <dgm:pt modelId="{D55FD5FF-B218-4298-8477-AC575C79846F}" type="pres">
      <dgm:prSet presAssocID="{436200FD-A518-4D4E-94DA-20CC41F792CE}" presName="negativeSpace" presStyleCnt="0"/>
      <dgm:spPr/>
      <dgm:t>
        <a:bodyPr/>
        <a:lstStyle/>
        <a:p>
          <a:endParaRPr lang="ru-RU"/>
        </a:p>
      </dgm:t>
    </dgm:pt>
    <dgm:pt modelId="{F238EECF-EA44-42CA-8248-C036462CEA3C}" type="pres">
      <dgm:prSet presAssocID="{436200FD-A518-4D4E-94DA-20CC41F792CE}" presName="childText" presStyleLbl="conFgAcc1" presStyleIdx="5" presStyleCnt="7">
        <dgm:presLayoutVars>
          <dgm:bulletEnabled val="1"/>
        </dgm:presLayoutVars>
      </dgm:prSet>
      <dgm:spPr/>
      <dgm:t>
        <a:bodyPr/>
        <a:lstStyle/>
        <a:p>
          <a:endParaRPr lang="ru-RU"/>
        </a:p>
      </dgm:t>
    </dgm:pt>
    <dgm:pt modelId="{2C14B461-2328-4E1D-A392-3D4D961D5477}" type="pres">
      <dgm:prSet presAssocID="{18807002-066C-4AD6-B28B-9FD30BB30379}" presName="spaceBetweenRectangles" presStyleCnt="0"/>
      <dgm:spPr/>
      <dgm:t>
        <a:bodyPr/>
        <a:lstStyle/>
        <a:p>
          <a:endParaRPr lang="ru-RU"/>
        </a:p>
      </dgm:t>
    </dgm:pt>
    <dgm:pt modelId="{D19DDD72-715A-4452-AFA3-7AE3B4C400CD}" type="pres">
      <dgm:prSet presAssocID="{3ECFB8D1-B7E3-42BC-88A3-E6D1642B68D8}" presName="parentLin" presStyleCnt="0"/>
      <dgm:spPr/>
      <dgm:t>
        <a:bodyPr/>
        <a:lstStyle/>
        <a:p>
          <a:endParaRPr lang="ru-RU"/>
        </a:p>
      </dgm:t>
    </dgm:pt>
    <dgm:pt modelId="{0A894282-8272-4490-AF56-E593EC6B5BBB}" type="pres">
      <dgm:prSet presAssocID="{3ECFB8D1-B7E3-42BC-88A3-E6D1642B68D8}" presName="parentLeftMargin" presStyleLbl="node1" presStyleIdx="5" presStyleCnt="7"/>
      <dgm:spPr/>
      <dgm:t>
        <a:bodyPr/>
        <a:lstStyle/>
        <a:p>
          <a:endParaRPr lang="ru-RU"/>
        </a:p>
      </dgm:t>
    </dgm:pt>
    <dgm:pt modelId="{76F887F3-BE39-4FBF-9B8D-0C7DE85001DC}" type="pres">
      <dgm:prSet presAssocID="{3ECFB8D1-B7E3-42BC-88A3-E6D1642B68D8}" presName="parentText" presStyleLbl="node1" presStyleIdx="6" presStyleCnt="7" custScaleX="142857" custScaleY="130432">
        <dgm:presLayoutVars>
          <dgm:chMax val="0"/>
          <dgm:bulletEnabled val="1"/>
        </dgm:presLayoutVars>
      </dgm:prSet>
      <dgm:spPr/>
      <dgm:t>
        <a:bodyPr/>
        <a:lstStyle/>
        <a:p>
          <a:endParaRPr lang="ru-RU"/>
        </a:p>
      </dgm:t>
    </dgm:pt>
    <dgm:pt modelId="{02C70D2C-61B6-4F0C-812B-843DD56FE58C}" type="pres">
      <dgm:prSet presAssocID="{3ECFB8D1-B7E3-42BC-88A3-E6D1642B68D8}" presName="negativeSpace" presStyleCnt="0"/>
      <dgm:spPr/>
      <dgm:t>
        <a:bodyPr/>
        <a:lstStyle/>
        <a:p>
          <a:endParaRPr lang="ru-RU"/>
        </a:p>
      </dgm:t>
    </dgm:pt>
    <dgm:pt modelId="{5F451432-57DA-4FEA-B480-07895FCAA9C0}" type="pres">
      <dgm:prSet presAssocID="{3ECFB8D1-B7E3-42BC-88A3-E6D1642B68D8}" presName="childText" presStyleLbl="conFgAcc1" presStyleIdx="6" presStyleCnt="7">
        <dgm:presLayoutVars>
          <dgm:bulletEnabled val="1"/>
        </dgm:presLayoutVars>
      </dgm:prSet>
      <dgm:spPr/>
      <dgm:t>
        <a:bodyPr/>
        <a:lstStyle/>
        <a:p>
          <a:endParaRPr lang="ru-RU"/>
        </a:p>
      </dgm:t>
    </dgm:pt>
  </dgm:ptLst>
  <dgm:cxnLst>
    <dgm:cxn modelId="{32CCDE6A-3475-4C48-A240-0F8E4B506AAB}" srcId="{13567EA4-C80A-4891-A1A8-82FE7DC050F5}" destId="{831900FF-7C75-4CD6-A8B5-7ED6FF236B69}" srcOrd="1" destOrd="0" parTransId="{185854DD-B5E1-4B87-B74D-3BD29B8CF08D}" sibTransId="{550FC8F8-B12E-44C7-A048-D6FC266C8AE6}"/>
    <dgm:cxn modelId="{C18BEC6F-CE13-4D8F-A41F-2963F9C9A721}" type="presOf" srcId="{47347AC2-819C-44A1-AF10-4329CE70B5DE}" destId="{7ACACAB4-420E-4556-BE7B-22A0EF93548C}" srcOrd="1" destOrd="0" presId="urn:microsoft.com/office/officeart/2005/8/layout/list1"/>
    <dgm:cxn modelId="{E63BF8D6-D402-4FC8-8446-167E807931FD}" type="presOf" srcId="{3ECFB8D1-B7E3-42BC-88A3-E6D1642B68D8}" destId="{0A894282-8272-4490-AF56-E593EC6B5BBB}" srcOrd="0" destOrd="0" presId="urn:microsoft.com/office/officeart/2005/8/layout/list1"/>
    <dgm:cxn modelId="{FB8BDE0B-F122-4E56-99F0-EBE7F9584B6E}" srcId="{13567EA4-C80A-4891-A1A8-82FE7DC050F5}" destId="{F1608749-C6C7-4B92-9E83-1CC485C42BD7}" srcOrd="2" destOrd="0" parTransId="{8448ADD7-3D1F-4726-93FB-654BBCBA5E3E}" sibTransId="{7B6D3EFE-B882-4C55-9DF7-1F7FD98B0DB8}"/>
    <dgm:cxn modelId="{3CD81C13-F044-4DCF-BCD7-984AA9B71C71}" type="presOf" srcId="{436200FD-A518-4D4E-94DA-20CC41F792CE}" destId="{E5196316-45CC-4C6A-A2B1-30C779EBB2CD}" srcOrd="0" destOrd="0" presId="urn:microsoft.com/office/officeart/2005/8/layout/list1"/>
    <dgm:cxn modelId="{42ED754D-B866-4E83-A70A-41C49439BAF1}" type="presOf" srcId="{47347AC2-819C-44A1-AF10-4329CE70B5DE}" destId="{8AF0FCCC-74CE-43F6-8CE5-AFC0B3EDD76C}" srcOrd="0" destOrd="0" presId="urn:microsoft.com/office/officeart/2005/8/layout/list1"/>
    <dgm:cxn modelId="{0157EA3D-0F84-4EC6-B734-7766E05A1A87}" type="presOf" srcId="{4F69F2B3-6CAF-42E8-B3FE-BF45FF45EDAC}" destId="{854F2678-F64C-491F-88B3-C7DD6314EBA3}" srcOrd="0" destOrd="0" presId="urn:microsoft.com/office/officeart/2005/8/layout/list1"/>
    <dgm:cxn modelId="{C80400D1-1E59-45AD-808C-F70AC3F59D93}" srcId="{13567EA4-C80A-4891-A1A8-82FE7DC050F5}" destId="{4F69F2B3-6CAF-42E8-B3FE-BF45FF45EDAC}" srcOrd="4" destOrd="0" parTransId="{6E7625FB-92AD-4267-ADF5-12B5A8666E16}" sibTransId="{CA6FA2E9-6228-4B68-8B50-17090C4172A9}"/>
    <dgm:cxn modelId="{836EB089-8F68-4D58-A4B4-986EF15D9F35}" srcId="{13567EA4-C80A-4891-A1A8-82FE7DC050F5}" destId="{47347AC2-819C-44A1-AF10-4329CE70B5DE}" srcOrd="3" destOrd="0" parTransId="{DF3F6E61-5C1F-498D-B412-3935AA7F3778}" sibTransId="{B6033B30-BE35-4BB7-8D46-63874358A19F}"/>
    <dgm:cxn modelId="{9DD5C3F6-7E77-4B2F-A99B-9E0E1F157871}" type="presOf" srcId="{F1608749-C6C7-4B92-9E83-1CC485C42BD7}" destId="{7EF4EB89-68CA-4D48-B619-0AC11EC9B8DD}" srcOrd="1" destOrd="0" presId="urn:microsoft.com/office/officeart/2005/8/layout/list1"/>
    <dgm:cxn modelId="{50466E1E-7B82-4873-858E-34FFAA630E33}" type="presOf" srcId="{B8547D89-3C99-4AD8-9ECE-D3634061EA1E}" destId="{76802356-7E21-4AEB-B761-AD39A9BEDCF6}" srcOrd="0" destOrd="0" presId="urn:microsoft.com/office/officeart/2005/8/layout/list1"/>
    <dgm:cxn modelId="{FB93A9D6-AF67-4BC4-8A21-E6C29762C2CE}" srcId="{13567EA4-C80A-4891-A1A8-82FE7DC050F5}" destId="{436200FD-A518-4D4E-94DA-20CC41F792CE}" srcOrd="5" destOrd="0" parTransId="{50C2E3D6-99D9-4624-9BC0-CD2F726185F4}" sibTransId="{18807002-066C-4AD6-B28B-9FD30BB30379}"/>
    <dgm:cxn modelId="{5AF39569-5FC2-40C2-BCC4-3AC180E39078}" srcId="{13567EA4-C80A-4891-A1A8-82FE7DC050F5}" destId="{B8547D89-3C99-4AD8-9ECE-D3634061EA1E}" srcOrd="0" destOrd="0" parTransId="{330C2B3D-8EC5-410D-946A-8DFC4CDF26E5}" sibTransId="{7B7866D3-97C7-486B-95BA-01F653E570B5}"/>
    <dgm:cxn modelId="{3E97AD01-572A-4EBA-A9B8-2C7346DA586E}" type="presOf" srcId="{13567EA4-C80A-4891-A1A8-82FE7DC050F5}" destId="{545E9E75-3F97-4880-9B64-97E2356F11F4}" srcOrd="0" destOrd="0" presId="urn:microsoft.com/office/officeart/2005/8/layout/list1"/>
    <dgm:cxn modelId="{6FEFA6B2-C986-4381-93B5-82B1F87B75D6}" type="presOf" srcId="{B8547D89-3C99-4AD8-9ECE-D3634061EA1E}" destId="{C896EC0B-8DEE-4775-A389-7AD9CEF7C011}" srcOrd="1" destOrd="0" presId="urn:microsoft.com/office/officeart/2005/8/layout/list1"/>
    <dgm:cxn modelId="{0EB05089-C4FA-4AB7-BC7B-A93EC515BD46}" type="presOf" srcId="{F1608749-C6C7-4B92-9E83-1CC485C42BD7}" destId="{7EAC203B-0FE9-49FE-8A6A-E7507276C4FF}" srcOrd="0" destOrd="0" presId="urn:microsoft.com/office/officeart/2005/8/layout/list1"/>
    <dgm:cxn modelId="{02031FF0-DFDA-475E-B074-863B0747AC55}" srcId="{13567EA4-C80A-4891-A1A8-82FE7DC050F5}" destId="{3ECFB8D1-B7E3-42BC-88A3-E6D1642B68D8}" srcOrd="6" destOrd="0" parTransId="{237BC15E-0FD2-4C1D-BFE6-F7197B0CE959}" sibTransId="{507C7041-21EC-4A58-AAC2-5394C709CD54}"/>
    <dgm:cxn modelId="{3A686623-42EA-4374-9337-A3000E6A9B8F}" type="presOf" srcId="{831900FF-7C75-4CD6-A8B5-7ED6FF236B69}" destId="{1AEB76FE-9A6D-46A3-8946-48BD3F5522C9}" srcOrd="1" destOrd="0" presId="urn:microsoft.com/office/officeart/2005/8/layout/list1"/>
    <dgm:cxn modelId="{0CCEEA74-EAD4-489D-ACB4-9986428CF30C}" type="presOf" srcId="{831900FF-7C75-4CD6-A8B5-7ED6FF236B69}" destId="{1B55BDA0-6049-48D8-BE36-88BC0442E3F6}" srcOrd="0" destOrd="0" presId="urn:microsoft.com/office/officeart/2005/8/layout/list1"/>
    <dgm:cxn modelId="{A60779B5-32BA-4DE4-A3D0-D2A4CC2FD736}" type="presOf" srcId="{3ECFB8D1-B7E3-42BC-88A3-E6D1642B68D8}" destId="{76F887F3-BE39-4FBF-9B8D-0C7DE85001DC}" srcOrd="1" destOrd="0" presId="urn:microsoft.com/office/officeart/2005/8/layout/list1"/>
    <dgm:cxn modelId="{822791E7-5322-4EC1-8179-D60BD593516C}" type="presOf" srcId="{4F69F2B3-6CAF-42E8-B3FE-BF45FF45EDAC}" destId="{DCF9531A-D183-48B1-8BB5-3FEF59C1D313}" srcOrd="1" destOrd="0" presId="urn:microsoft.com/office/officeart/2005/8/layout/list1"/>
    <dgm:cxn modelId="{46539AF3-FB8D-4CBB-A8C4-7FEBF4B70300}" type="presOf" srcId="{436200FD-A518-4D4E-94DA-20CC41F792CE}" destId="{4AE1BDFA-B5A8-45C8-9326-7ED63392FD90}" srcOrd="1" destOrd="0" presId="urn:microsoft.com/office/officeart/2005/8/layout/list1"/>
    <dgm:cxn modelId="{3A55D657-9E5C-4347-9725-C9055CB7119C}" type="presParOf" srcId="{545E9E75-3F97-4880-9B64-97E2356F11F4}" destId="{B4756EB5-C83E-4F73-BE5E-84E899C70F3D}" srcOrd="0" destOrd="0" presId="urn:microsoft.com/office/officeart/2005/8/layout/list1"/>
    <dgm:cxn modelId="{0C15E7B7-BF89-4FBD-946C-60DFB4C6CD58}" type="presParOf" srcId="{B4756EB5-C83E-4F73-BE5E-84E899C70F3D}" destId="{76802356-7E21-4AEB-B761-AD39A9BEDCF6}" srcOrd="0" destOrd="0" presId="urn:microsoft.com/office/officeart/2005/8/layout/list1"/>
    <dgm:cxn modelId="{DD92DF79-3012-4AA6-A4BA-0C8CA56A81D0}" type="presParOf" srcId="{B4756EB5-C83E-4F73-BE5E-84E899C70F3D}" destId="{C896EC0B-8DEE-4775-A389-7AD9CEF7C011}" srcOrd="1" destOrd="0" presId="urn:microsoft.com/office/officeart/2005/8/layout/list1"/>
    <dgm:cxn modelId="{5CD7EB69-F4E5-4163-9514-0D20CA6BD256}" type="presParOf" srcId="{545E9E75-3F97-4880-9B64-97E2356F11F4}" destId="{EAC388F2-BA1C-4CA3-AC68-747656B1F05E}" srcOrd="1" destOrd="0" presId="urn:microsoft.com/office/officeart/2005/8/layout/list1"/>
    <dgm:cxn modelId="{2D0A09CC-40D9-4DF2-A678-DBA71A583800}" type="presParOf" srcId="{545E9E75-3F97-4880-9B64-97E2356F11F4}" destId="{198C8337-9F85-4EC2-A06B-292453851B5E}" srcOrd="2" destOrd="0" presId="urn:microsoft.com/office/officeart/2005/8/layout/list1"/>
    <dgm:cxn modelId="{9D2B7CB3-504B-48E0-8EAD-85FD25F50AF6}" type="presParOf" srcId="{545E9E75-3F97-4880-9B64-97E2356F11F4}" destId="{6D3D2AB7-4F11-476A-B485-47130088FFAA}" srcOrd="3" destOrd="0" presId="urn:microsoft.com/office/officeart/2005/8/layout/list1"/>
    <dgm:cxn modelId="{46BE8D10-D404-4D58-955A-6CFA3A41978C}" type="presParOf" srcId="{545E9E75-3F97-4880-9B64-97E2356F11F4}" destId="{D68C50A2-651F-495D-B4FB-C4E5041FAA22}" srcOrd="4" destOrd="0" presId="urn:microsoft.com/office/officeart/2005/8/layout/list1"/>
    <dgm:cxn modelId="{BBD09831-E260-4C96-B29C-322C4B599A19}" type="presParOf" srcId="{D68C50A2-651F-495D-B4FB-C4E5041FAA22}" destId="{1B55BDA0-6049-48D8-BE36-88BC0442E3F6}" srcOrd="0" destOrd="0" presId="urn:microsoft.com/office/officeart/2005/8/layout/list1"/>
    <dgm:cxn modelId="{1D055A8B-9F89-4B07-ACBE-0FF179DCF47A}" type="presParOf" srcId="{D68C50A2-651F-495D-B4FB-C4E5041FAA22}" destId="{1AEB76FE-9A6D-46A3-8946-48BD3F5522C9}" srcOrd="1" destOrd="0" presId="urn:microsoft.com/office/officeart/2005/8/layout/list1"/>
    <dgm:cxn modelId="{490F8586-F80C-4A90-AB15-6C709F572A03}" type="presParOf" srcId="{545E9E75-3F97-4880-9B64-97E2356F11F4}" destId="{35E7E58E-A20F-4AD6-8625-B7B409AD371F}" srcOrd="5" destOrd="0" presId="urn:microsoft.com/office/officeart/2005/8/layout/list1"/>
    <dgm:cxn modelId="{8D808543-C56C-4041-8FA5-A7CCB6113F41}" type="presParOf" srcId="{545E9E75-3F97-4880-9B64-97E2356F11F4}" destId="{A94F2466-6DAB-4272-B894-378A36AE8B58}" srcOrd="6" destOrd="0" presId="urn:microsoft.com/office/officeart/2005/8/layout/list1"/>
    <dgm:cxn modelId="{D29133DD-EB49-4A0C-87A3-00A3A810B0E2}" type="presParOf" srcId="{545E9E75-3F97-4880-9B64-97E2356F11F4}" destId="{9415D413-023D-4771-A9B5-193B0CCD2FBA}" srcOrd="7" destOrd="0" presId="urn:microsoft.com/office/officeart/2005/8/layout/list1"/>
    <dgm:cxn modelId="{5D8FB346-68A2-4642-AB90-B01D9A6E79BA}" type="presParOf" srcId="{545E9E75-3F97-4880-9B64-97E2356F11F4}" destId="{63659CEA-0D70-4484-93D0-42B12276998C}" srcOrd="8" destOrd="0" presId="urn:microsoft.com/office/officeart/2005/8/layout/list1"/>
    <dgm:cxn modelId="{C7D13BE4-7BFF-4466-AFFA-B291F7B5AB75}" type="presParOf" srcId="{63659CEA-0D70-4484-93D0-42B12276998C}" destId="{7EAC203B-0FE9-49FE-8A6A-E7507276C4FF}" srcOrd="0" destOrd="0" presId="urn:microsoft.com/office/officeart/2005/8/layout/list1"/>
    <dgm:cxn modelId="{52C518F8-787E-4C79-850B-CF3409127B90}" type="presParOf" srcId="{63659CEA-0D70-4484-93D0-42B12276998C}" destId="{7EF4EB89-68CA-4D48-B619-0AC11EC9B8DD}" srcOrd="1" destOrd="0" presId="urn:microsoft.com/office/officeart/2005/8/layout/list1"/>
    <dgm:cxn modelId="{854BBD7B-6C2A-44FA-80B3-6D6248B261F3}" type="presParOf" srcId="{545E9E75-3F97-4880-9B64-97E2356F11F4}" destId="{8A197B45-E967-4FFB-B378-57BFDB8EA1FB}" srcOrd="9" destOrd="0" presId="urn:microsoft.com/office/officeart/2005/8/layout/list1"/>
    <dgm:cxn modelId="{35B3F991-0E85-4351-9BE3-4DAC1C945557}" type="presParOf" srcId="{545E9E75-3F97-4880-9B64-97E2356F11F4}" destId="{8140ADAC-2B2D-4EF3-AA8E-2E2EA603A3B4}" srcOrd="10" destOrd="0" presId="urn:microsoft.com/office/officeart/2005/8/layout/list1"/>
    <dgm:cxn modelId="{BD598769-2AC1-49D4-8D76-6D7F72CD6DB4}" type="presParOf" srcId="{545E9E75-3F97-4880-9B64-97E2356F11F4}" destId="{95C9D8A1-325D-4C79-8623-6C23F3B9CC2A}" srcOrd="11" destOrd="0" presId="urn:microsoft.com/office/officeart/2005/8/layout/list1"/>
    <dgm:cxn modelId="{96AA5AE7-19C7-4A51-A96A-6CBAAFB00890}" type="presParOf" srcId="{545E9E75-3F97-4880-9B64-97E2356F11F4}" destId="{827D8F8D-7780-46EC-AD02-C4B338927523}" srcOrd="12" destOrd="0" presId="urn:microsoft.com/office/officeart/2005/8/layout/list1"/>
    <dgm:cxn modelId="{68250D3F-F74F-4687-9B9C-C2934FA57C07}" type="presParOf" srcId="{827D8F8D-7780-46EC-AD02-C4B338927523}" destId="{8AF0FCCC-74CE-43F6-8CE5-AFC0B3EDD76C}" srcOrd="0" destOrd="0" presId="urn:microsoft.com/office/officeart/2005/8/layout/list1"/>
    <dgm:cxn modelId="{B94298E1-48AC-4C46-9F3E-A6E77873570C}" type="presParOf" srcId="{827D8F8D-7780-46EC-AD02-C4B338927523}" destId="{7ACACAB4-420E-4556-BE7B-22A0EF93548C}" srcOrd="1" destOrd="0" presId="urn:microsoft.com/office/officeart/2005/8/layout/list1"/>
    <dgm:cxn modelId="{3F9B28F8-29E5-457F-81A0-D70C217DDD2D}" type="presParOf" srcId="{545E9E75-3F97-4880-9B64-97E2356F11F4}" destId="{3FBAF24A-FF65-4724-B843-C76D4A132118}" srcOrd="13" destOrd="0" presId="urn:microsoft.com/office/officeart/2005/8/layout/list1"/>
    <dgm:cxn modelId="{15B118FA-9EE3-4FA2-9ABB-CA2CDFEEC5F3}" type="presParOf" srcId="{545E9E75-3F97-4880-9B64-97E2356F11F4}" destId="{824BA36E-DD11-4198-BD6C-CC419A371BF3}" srcOrd="14" destOrd="0" presId="urn:microsoft.com/office/officeart/2005/8/layout/list1"/>
    <dgm:cxn modelId="{78AA3A25-7A52-4016-B6D6-CDAC8FF2A9CC}" type="presParOf" srcId="{545E9E75-3F97-4880-9B64-97E2356F11F4}" destId="{86696CBD-C79F-4D69-B82B-9405FF385D2A}" srcOrd="15" destOrd="0" presId="urn:microsoft.com/office/officeart/2005/8/layout/list1"/>
    <dgm:cxn modelId="{C98FB60B-4295-47D2-9D8C-9B353FD53D2B}" type="presParOf" srcId="{545E9E75-3F97-4880-9B64-97E2356F11F4}" destId="{C5C012A0-6553-43C9-B7D5-1BF76344E6A7}" srcOrd="16" destOrd="0" presId="urn:microsoft.com/office/officeart/2005/8/layout/list1"/>
    <dgm:cxn modelId="{F2AFE59E-77DA-43DC-9EEC-9C1AEDBE0120}" type="presParOf" srcId="{C5C012A0-6553-43C9-B7D5-1BF76344E6A7}" destId="{854F2678-F64C-491F-88B3-C7DD6314EBA3}" srcOrd="0" destOrd="0" presId="urn:microsoft.com/office/officeart/2005/8/layout/list1"/>
    <dgm:cxn modelId="{2CB87CF0-2768-49B4-B12A-6897102B88D0}" type="presParOf" srcId="{C5C012A0-6553-43C9-B7D5-1BF76344E6A7}" destId="{DCF9531A-D183-48B1-8BB5-3FEF59C1D313}" srcOrd="1" destOrd="0" presId="urn:microsoft.com/office/officeart/2005/8/layout/list1"/>
    <dgm:cxn modelId="{1FA97C90-C02F-4095-A54F-24A40AD01113}" type="presParOf" srcId="{545E9E75-3F97-4880-9B64-97E2356F11F4}" destId="{16F5FB0F-D8BE-4E3D-86C4-26F4D3FC2F86}" srcOrd="17" destOrd="0" presId="urn:microsoft.com/office/officeart/2005/8/layout/list1"/>
    <dgm:cxn modelId="{EF236576-182E-4AD4-BED7-CF2B6F1A3791}" type="presParOf" srcId="{545E9E75-3F97-4880-9B64-97E2356F11F4}" destId="{7F735292-C051-4D52-83CD-9997FD3E1DF5}" srcOrd="18" destOrd="0" presId="urn:microsoft.com/office/officeart/2005/8/layout/list1"/>
    <dgm:cxn modelId="{41A967ED-8B74-44C5-AA13-20E968026354}" type="presParOf" srcId="{545E9E75-3F97-4880-9B64-97E2356F11F4}" destId="{A733B763-D4FD-45FE-9CF9-BDDC4BDE7E62}" srcOrd="19" destOrd="0" presId="urn:microsoft.com/office/officeart/2005/8/layout/list1"/>
    <dgm:cxn modelId="{D9119AFE-EDCD-4B61-8054-BF60F91D2B64}" type="presParOf" srcId="{545E9E75-3F97-4880-9B64-97E2356F11F4}" destId="{6ADD7AE1-2D3A-4119-B597-5E1569395D07}" srcOrd="20" destOrd="0" presId="urn:microsoft.com/office/officeart/2005/8/layout/list1"/>
    <dgm:cxn modelId="{65A9A473-F0FA-4174-8BA6-4F018B185C4D}" type="presParOf" srcId="{6ADD7AE1-2D3A-4119-B597-5E1569395D07}" destId="{E5196316-45CC-4C6A-A2B1-30C779EBB2CD}" srcOrd="0" destOrd="0" presId="urn:microsoft.com/office/officeart/2005/8/layout/list1"/>
    <dgm:cxn modelId="{E2193FA8-192F-41B5-BCBE-F893EC466DB4}" type="presParOf" srcId="{6ADD7AE1-2D3A-4119-B597-5E1569395D07}" destId="{4AE1BDFA-B5A8-45C8-9326-7ED63392FD90}" srcOrd="1" destOrd="0" presId="urn:microsoft.com/office/officeart/2005/8/layout/list1"/>
    <dgm:cxn modelId="{26B2C6AF-1647-40A9-973F-3ADE1E1C3114}" type="presParOf" srcId="{545E9E75-3F97-4880-9B64-97E2356F11F4}" destId="{D55FD5FF-B218-4298-8477-AC575C79846F}" srcOrd="21" destOrd="0" presId="urn:microsoft.com/office/officeart/2005/8/layout/list1"/>
    <dgm:cxn modelId="{8819CC13-6747-4DAC-9126-7B02707B1C9A}" type="presParOf" srcId="{545E9E75-3F97-4880-9B64-97E2356F11F4}" destId="{F238EECF-EA44-42CA-8248-C036462CEA3C}" srcOrd="22" destOrd="0" presId="urn:microsoft.com/office/officeart/2005/8/layout/list1"/>
    <dgm:cxn modelId="{11D88E01-3E89-476A-93CF-E15F745EA1D1}" type="presParOf" srcId="{545E9E75-3F97-4880-9B64-97E2356F11F4}" destId="{2C14B461-2328-4E1D-A392-3D4D961D5477}" srcOrd="23" destOrd="0" presId="urn:microsoft.com/office/officeart/2005/8/layout/list1"/>
    <dgm:cxn modelId="{3130A250-0CF2-4648-9F9C-17AC7B8093EA}" type="presParOf" srcId="{545E9E75-3F97-4880-9B64-97E2356F11F4}" destId="{D19DDD72-715A-4452-AFA3-7AE3B4C400CD}" srcOrd="24" destOrd="0" presId="urn:microsoft.com/office/officeart/2005/8/layout/list1"/>
    <dgm:cxn modelId="{C2DD9E44-1290-44AA-BA63-273E95C153F7}" type="presParOf" srcId="{D19DDD72-715A-4452-AFA3-7AE3B4C400CD}" destId="{0A894282-8272-4490-AF56-E593EC6B5BBB}" srcOrd="0" destOrd="0" presId="urn:microsoft.com/office/officeart/2005/8/layout/list1"/>
    <dgm:cxn modelId="{F665D547-C8CE-4998-A73C-E21470A76C48}" type="presParOf" srcId="{D19DDD72-715A-4452-AFA3-7AE3B4C400CD}" destId="{76F887F3-BE39-4FBF-9B8D-0C7DE85001DC}" srcOrd="1" destOrd="0" presId="urn:microsoft.com/office/officeart/2005/8/layout/list1"/>
    <dgm:cxn modelId="{3DF02E72-11FD-40CD-8B38-459E46409123}" type="presParOf" srcId="{545E9E75-3F97-4880-9B64-97E2356F11F4}" destId="{02C70D2C-61B6-4F0C-812B-843DD56FE58C}" srcOrd="25" destOrd="0" presId="urn:microsoft.com/office/officeart/2005/8/layout/list1"/>
    <dgm:cxn modelId="{548428DD-C30A-41D7-95A3-4737B4ECC2FA}" type="presParOf" srcId="{545E9E75-3F97-4880-9B64-97E2356F11F4}" destId="{5F451432-57DA-4FEA-B480-07895FCAA9C0}"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DB5D9C-EC44-426A-9CCD-39B92E154E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C638D59-F06D-405B-A24F-3A0B2305E592}">
      <dgm:prSet phldrT="[Текст]" custT="1"/>
      <dgm:spPr/>
      <dgm:t>
        <a:bodyPr/>
        <a:lstStyle/>
        <a:p>
          <a:pPr algn="ctr"/>
          <a:r>
            <a:rPr lang="ru-RU" sz="3200" dirty="0" smtClean="0"/>
            <a:t>БОРЬБА ЗА ВЛАСТЬ</a:t>
          </a:r>
          <a:endParaRPr lang="ru-RU" sz="3200" dirty="0"/>
        </a:p>
      </dgm:t>
    </dgm:pt>
    <dgm:pt modelId="{68BCCADF-DDE5-4E59-BD2B-1E4B10CDD886}" type="sibTrans" cxnId="{9B889AD7-86F2-4DCE-AF5D-B1AC9621C200}">
      <dgm:prSet/>
      <dgm:spPr/>
      <dgm:t>
        <a:bodyPr/>
        <a:lstStyle/>
        <a:p>
          <a:endParaRPr lang="ru-RU"/>
        </a:p>
      </dgm:t>
    </dgm:pt>
    <dgm:pt modelId="{6CFF1C14-789C-4BAB-BADC-ECE4B45167C6}" type="parTrans" cxnId="{9B889AD7-86F2-4DCE-AF5D-B1AC9621C200}">
      <dgm:prSet/>
      <dgm:spPr/>
      <dgm:t>
        <a:bodyPr/>
        <a:lstStyle/>
        <a:p>
          <a:endParaRPr lang="ru-RU"/>
        </a:p>
      </dgm:t>
    </dgm:pt>
    <dgm:pt modelId="{F97D73EB-845D-4D0F-8C40-E392260BD4ED}" type="pres">
      <dgm:prSet presAssocID="{DBDB5D9C-EC44-426A-9CCD-39B92E154E09}" presName="linear" presStyleCnt="0">
        <dgm:presLayoutVars>
          <dgm:dir/>
          <dgm:animLvl val="lvl"/>
          <dgm:resizeHandles val="exact"/>
        </dgm:presLayoutVars>
      </dgm:prSet>
      <dgm:spPr/>
      <dgm:t>
        <a:bodyPr/>
        <a:lstStyle/>
        <a:p>
          <a:endParaRPr lang="ru-RU"/>
        </a:p>
      </dgm:t>
    </dgm:pt>
    <dgm:pt modelId="{F698CD53-CDEE-4270-AFD9-F317B3C5E990}" type="pres">
      <dgm:prSet presAssocID="{CC638D59-F06D-405B-A24F-3A0B2305E592}" presName="parentLin" presStyleCnt="0"/>
      <dgm:spPr/>
    </dgm:pt>
    <dgm:pt modelId="{94CD6B79-5F4D-406F-ADB8-77A93C1D8487}" type="pres">
      <dgm:prSet presAssocID="{CC638D59-F06D-405B-A24F-3A0B2305E592}" presName="parentLeftMargin" presStyleLbl="node1" presStyleIdx="0" presStyleCnt="1"/>
      <dgm:spPr/>
      <dgm:t>
        <a:bodyPr/>
        <a:lstStyle/>
        <a:p>
          <a:endParaRPr lang="ru-RU"/>
        </a:p>
      </dgm:t>
    </dgm:pt>
    <dgm:pt modelId="{100961F5-2364-4481-9E60-E4F2801E879F}" type="pres">
      <dgm:prSet presAssocID="{CC638D59-F06D-405B-A24F-3A0B2305E592}" presName="parentText" presStyleLbl="node1" presStyleIdx="0" presStyleCnt="1" custScaleX="140775" custScaleY="157331">
        <dgm:presLayoutVars>
          <dgm:chMax val="0"/>
          <dgm:bulletEnabled val="1"/>
        </dgm:presLayoutVars>
      </dgm:prSet>
      <dgm:spPr/>
      <dgm:t>
        <a:bodyPr/>
        <a:lstStyle/>
        <a:p>
          <a:endParaRPr lang="ru-RU"/>
        </a:p>
      </dgm:t>
    </dgm:pt>
    <dgm:pt modelId="{26D69A67-F807-4F5C-9E15-9BF5816ABA99}" type="pres">
      <dgm:prSet presAssocID="{CC638D59-F06D-405B-A24F-3A0B2305E592}" presName="negativeSpace" presStyleCnt="0"/>
      <dgm:spPr/>
    </dgm:pt>
    <dgm:pt modelId="{E5A3C5C7-ACF9-42B4-A312-ECCDA023A183}" type="pres">
      <dgm:prSet presAssocID="{CC638D59-F06D-405B-A24F-3A0B2305E592}" presName="childText" presStyleLbl="conFgAcc1" presStyleIdx="0" presStyleCnt="1">
        <dgm:presLayoutVars>
          <dgm:bulletEnabled val="1"/>
        </dgm:presLayoutVars>
      </dgm:prSet>
      <dgm:spPr/>
    </dgm:pt>
  </dgm:ptLst>
  <dgm:cxnLst>
    <dgm:cxn modelId="{60527FB4-C65C-4C19-B3C1-36C3D5CB78C3}" type="presOf" srcId="{DBDB5D9C-EC44-426A-9CCD-39B92E154E09}" destId="{F97D73EB-845D-4D0F-8C40-E392260BD4ED}" srcOrd="0" destOrd="0" presId="urn:microsoft.com/office/officeart/2005/8/layout/list1"/>
    <dgm:cxn modelId="{11BDEC14-D225-4A11-AC08-0E775E088560}" type="presOf" srcId="{CC638D59-F06D-405B-A24F-3A0B2305E592}" destId="{100961F5-2364-4481-9E60-E4F2801E879F}" srcOrd="1" destOrd="0" presId="urn:microsoft.com/office/officeart/2005/8/layout/list1"/>
    <dgm:cxn modelId="{9B889AD7-86F2-4DCE-AF5D-B1AC9621C200}" srcId="{DBDB5D9C-EC44-426A-9CCD-39B92E154E09}" destId="{CC638D59-F06D-405B-A24F-3A0B2305E592}" srcOrd="0" destOrd="0" parTransId="{6CFF1C14-789C-4BAB-BADC-ECE4B45167C6}" sibTransId="{68BCCADF-DDE5-4E59-BD2B-1E4B10CDD886}"/>
    <dgm:cxn modelId="{DB3F4461-EF73-4EC2-AADE-8081D271A72E}" type="presOf" srcId="{CC638D59-F06D-405B-A24F-3A0B2305E592}" destId="{94CD6B79-5F4D-406F-ADB8-77A93C1D8487}" srcOrd="0" destOrd="0" presId="urn:microsoft.com/office/officeart/2005/8/layout/list1"/>
    <dgm:cxn modelId="{CDE33510-6341-4ABB-88A9-72AF4C8F11EA}" type="presParOf" srcId="{F97D73EB-845D-4D0F-8C40-E392260BD4ED}" destId="{F698CD53-CDEE-4270-AFD9-F317B3C5E990}" srcOrd="0" destOrd="0" presId="urn:microsoft.com/office/officeart/2005/8/layout/list1"/>
    <dgm:cxn modelId="{2CE51327-2EEE-4DA3-888B-A5EA345FCE4D}" type="presParOf" srcId="{F698CD53-CDEE-4270-AFD9-F317B3C5E990}" destId="{94CD6B79-5F4D-406F-ADB8-77A93C1D8487}" srcOrd="0" destOrd="0" presId="urn:microsoft.com/office/officeart/2005/8/layout/list1"/>
    <dgm:cxn modelId="{206D9B01-0330-4409-A0B1-1192F230D5B9}" type="presParOf" srcId="{F698CD53-CDEE-4270-AFD9-F317B3C5E990}" destId="{100961F5-2364-4481-9E60-E4F2801E879F}" srcOrd="1" destOrd="0" presId="urn:microsoft.com/office/officeart/2005/8/layout/list1"/>
    <dgm:cxn modelId="{F26554B6-8774-4F81-B93D-34FC125499DE}" type="presParOf" srcId="{F97D73EB-845D-4D0F-8C40-E392260BD4ED}" destId="{26D69A67-F807-4F5C-9E15-9BF5816ABA99}" srcOrd="1" destOrd="0" presId="urn:microsoft.com/office/officeart/2005/8/layout/list1"/>
    <dgm:cxn modelId="{906FB5E0-F258-41F9-9351-45995368E689}" type="presParOf" srcId="{F97D73EB-845D-4D0F-8C40-E392260BD4ED}" destId="{E5A3C5C7-ACF9-42B4-A312-ECCDA023A183}"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AED7FDE-DCA6-4745-937C-0970F7DACCF7}"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ru-RU"/>
        </a:p>
      </dgm:t>
    </dgm:pt>
    <dgm:pt modelId="{F33510DA-7833-434C-A99B-4DE7E4FBBC1F}">
      <dgm:prSet phldrT="[Текст]" custT="1"/>
      <dgm:spPr>
        <a:solidFill>
          <a:schemeClr val="bg2">
            <a:lumMod val="90000"/>
            <a:alpha val="90000"/>
          </a:schemeClr>
        </a:solidFill>
      </dgm:spPr>
      <dgm:t>
        <a:bodyPr/>
        <a:lstStyle/>
        <a:p>
          <a:r>
            <a:rPr lang="ru-RU" sz="2000" dirty="0" smtClean="0"/>
            <a:t>Определение понятия «политическая партия», её статуса, роли в общественно-политической жизни, целей, задач, функций</a:t>
          </a:r>
          <a:endParaRPr lang="ru-RU" sz="2000" dirty="0"/>
        </a:p>
      </dgm:t>
    </dgm:pt>
    <dgm:pt modelId="{2BC533A8-EB33-457B-80FE-15D99A9A52DB}" type="parTrans" cxnId="{1F2D9369-1827-4AFF-9BEB-C8D1627B63CF}">
      <dgm:prSet/>
      <dgm:spPr/>
      <dgm:t>
        <a:bodyPr/>
        <a:lstStyle/>
        <a:p>
          <a:endParaRPr lang="ru-RU"/>
        </a:p>
      </dgm:t>
    </dgm:pt>
    <dgm:pt modelId="{2EE7E3F7-6A7F-4151-AF39-80AEEF88BD88}" type="sibTrans" cxnId="{1F2D9369-1827-4AFF-9BEB-C8D1627B63CF}">
      <dgm:prSet/>
      <dgm:spPr/>
      <dgm:t>
        <a:bodyPr/>
        <a:lstStyle/>
        <a:p>
          <a:endParaRPr lang="ru-RU"/>
        </a:p>
      </dgm:t>
    </dgm:pt>
    <dgm:pt modelId="{C4571753-DD46-4826-8CCB-B172E843BE7A}">
      <dgm:prSet phldrT="[Текст]" phldr="1"/>
      <dgm:spPr>
        <a:solidFill>
          <a:schemeClr val="bg2">
            <a:lumMod val="75000"/>
          </a:schemeClr>
        </a:solidFill>
      </dgm:spPr>
      <dgm:t>
        <a:bodyPr/>
        <a:lstStyle/>
        <a:p>
          <a:endParaRPr lang="ru-RU" dirty="0">
            <a:solidFill>
              <a:schemeClr val="bg2">
                <a:lumMod val="75000"/>
              </a:schemeClr>
            </a:solidFill>
          </a:endParaRPr>
        </a:p>
      </dgm:t>
    </dgm:pt>
    <dgm:pt modelId="{D2DC5AC5-C4E0-4402-87B7-9E9286B37690}" type="parTrans" cxnId="{B189611F-0CF7-4EB1-8F80-1E605ABE02C8}">
      <dgm:prSet/>
      <dgm:spPr/>
      <dgm:t>
        <a:bodyPr/>
        <a:lstStyle/>
        <a:p>
          <a:endParaRPr lang="ru-RU"/>
        </a:p>
      </dgm:t>
    </dgm:pt>
    <dgm:pt modelId="{B2B03029-FD12-46E6-AFFE-868E0ABEE6CF}" type="sibTrans" cxnId="{B189611F-0CF7-4EB1-8F80-1E605ABE02C8}">
      <dgm:prSet/>
      <dgm:spPr/>
      <dgm:t>
        <a:bodyPr/>
        <a:lstStyle/>
        <a:p>
          <a:endParaRPr lang="ru-RU"/>
        </a:p>
      </dgm:t>
    </dgm:pt>
    <dgm:pt modelId="{76A87306-6A28-4596-B4BD-B8F9B373EC08}">
      <dgm:prSet phldrT="[Текст]" custT="1"/>
      <dgm:spPr>
        <a:solidFill>
          <a:schemeClr val="bg2">
            <a:lumMod val="90000"/>
            <a:alpha val="90000"/>
          </a:schemeClr>
        </a:solidFill>
      </dgm:spPr>
      <dgm:t>
        <a:bodyPr/>
        <a:lstStyle/>
        <a:p>
          <a:r>
            <a:rPr lang="ru-RU" sz="2000" dirty="0" smtClean="0"/>
            <a:t>Определение порядка образования и принципов организационной структуры</a:t>
          </a:r>
          <a:endParaRPr lang="ru-RU" sz="2000" dirty="0"/>
        </a:p>
      </dgm:t>
    </dgm:pt>
    <dgm:pt modelId="{B180F579-EDAA-4241-BAD6-FF9FBF40F428}" type="parTrans" cxnId="{C886DD5C-BC72-4364-9008-FE8B38CBD51E}">
      <dgm:prSet/>
      <dgm:spPr/>
      <dgm:t>
        <a:bodyPr/>
        <a:lstStyle/>
        <a:p>
          <a:endParaRPr lang="ru-RU"/>
        </a:p>
      </dgm:t>
    </dgm:pt>
    <dgm:pt modelId="{9C2E1E30-EC05-41FB-9582-4C0A3F5FAE9B}" type="sibTrans" cxnId="{C886DD5C-BC72-4364-9008-FE8B38CBD51E}">
      <dgm:prSet/>
      <dgm:spPr/>
      <dgm:t>
        <a:bodyPr/>
        <a:lstStyle/>
        <a:p>
          <a:endParaRPr lang="ru-RU"/>
        </a:p>
      </dgm:t>
    </dgm:pt>
    <dgm:pt modelId="{62EA57EE-6015-4709-B477-E62F3A2923C3}">
      <dgm:prSet phldrT="[Текст]" phldr="1"/>
      <dgm:spPr>
        <a:solidFill>
          <a:schemeClr val="bg2">
            <a:lumMod val="75000"/>
          </a:schemeClr>
        </a:solidFill>
      </dgm:spPr>
      <dgm:t>
        <a:bodyPr/>
        <a:lstStyle/>
        <a:p>
          <a:endParaRPr lang="ru-RU" dirty="0">
            <a:solidFill>
              <a:schemeClr val="bg2">
                <a:lumMod val="75000"/>
              </a:schemeClr>
            </a:solidFill>
          </a:endParaRPr>
        </a:p>
      </dgm:t>
    </dgm:pt>
    <dgm:pt modelId="{3B7B23A6-A3D9-4E7C-9C83-A575AB51BF12}" type="parTrans" cxnId="{7CA836C8-55DE-4F6A-A2A8-1B00A685933D}">
      <dgm:prSet/>
      <dgm:spPr/>
      <dgm:t>
        <a:bodyPr/>
        <a:lstStyle/>
        <a:p>
          <a:endParaRPr lang="ru-RU"/>
        </a:p>
      </dgm:t>
    </dgm:pt>
    <dgm:pt modelId="{C9F02256-F481-4F10-A6BA-4A2E19019C9E}" type="sibTrans" cxnId="{7CA836C8-55DE-4F6A-A2A8-1B00A685933D}">
      <dgm:prSet/>
      <dgm:spPr/>
      <dgm:t>
        <a:bodyPr/>
        <a:lstStyle/>
        <a:p>
          <a:endParaRPr lang="ru-RU"/>
        </a:p>
      </dgm:t>
    </dgm:pt>
    <dgm:pt modelId="{15607972-613D-4E7A-BC0E-2B3D6CE20389}">
      <dgm:prSet phldrT="[Текст]" custT="1"/>
      <dgm:spPr>
        <a:solidFill>
          <a:schemeClr val="bg2">
            <a:lumMod val="90000"/>
            <a:alpha val="90000"/>
          </a:schemeClr>
        </a:solidFill>
      </dgm:spPr>
      <dgm:t>
        <a:bodyPr/>
        <a:lstStyle/>
        <a:p>
          <a:r>
            <a:rPr lang="ru-RU" sz="2000" dirty="0" smtClean="0"/>
            <a:t>Регламентация участия политических партий в формировании и функционировании государственных органов</a:t>
          </a:r>
          <a:endParaRPr lang="ru-RU" sz="2000" dirty="0"/>
        </a:p>
      </dgm:t>
    </dgm:pt>
    <dgm:pt modelId="{6774D812-65C6-44C0-B035-BF1A60A6979A}" type="parTrans" cxnId="{EBA016BE-CB54-40E0-BA71-CA52CD461C51}">
      <dgm:prSet/>
      <dgm:spPr/>
      <dgm:t>
        <a:bodyPr/>
        <a:lstStyle/>
        <a:p>
          <a:endParaRPr lang="ru-RU"/>
        </a:p>
      </dgm:t>
    </dgm:pt>
    <dgm:pt modelId="{851BAE74-1EB2-4FC8-97CB-6251BFCEF443}" type="sibTrans" cxnId="{EBA016BE-CB54-40E0-BA71-CA52CD461C51}">
      <dgm:prSet/>
      <dgm:spPr/>
      <dgm:t>
        <a:bodyPr/>
        <a:lstStyle/>
        <a:p>
          <a:endParaRPr lang="ru-RU"/>
        </a:p>
      </dgm:t>
    </dgm:pt>
    <dgm:pt modelId="{8990240D-A715-495B-8ADA-4D6A0BBF86F7}">
      <dgm:prSet phldrT="[Текст]" phldr="1"/>
      <dgm:spPr>
        <a:solidFill>
          <a:schemeClr val="bg2">
            <a:lumMod val="75000"/>
          </a:schemeClr>
        </a:solidFill>
      </dgm:spPr>
      <dgm:t>
        <a:bodyPr/>
        <a:lstStyle/>
        <a:p>
          <a:endParaRPr lang="ru-RU" dirty="0">
            <a:solidFill>
              <a:schemeClr val="bg2">
                <a:lumMod val="75000"/>
              </a:schemeClr>
            </a:solidFill>
          </a:endParaRPr>
        </a:p>
      </dgm:t>
    </dgm:pt>
    <dgm:pt modelId="{45322A27-2217-4F5A-9653-E6FAF4702ECF}" type="parTrans" cxnId="{061EF998-0058-4C79-904D-AA991653997E}">
      <dgm:prSet/>
      <dgm:spPr/>
      <dgm:t>
        <a:bodyPr/>
        <a:lstStyle/>
        <a:p>
          <a:endParaRPr lang="ru-RU"/>
        </a:p>
      </dgm:t>
    </dgm:pt>
    <dgm:pt modelId="{6953717A-AC07-422B-97CE-594FB8CFB098}" type="sibTrans" cxnId="{061EF998-0058-4C79-904D-AA991653997E}">
      <dgm:prSet/>
      <dgm:spPr/>
      <dgm:t>
        <a:bodyPr/>
        <a:lstStyle/>
        <a:p>
          <a:endParaRPr lang="ru-RU"/>
        </a:p>
      </dgm:t>
    </dgm:pt>
    <dgm:pt modelId="{239C8D52-1C1A-494D-92EC-7CA49E680F68}">
      <dgm:prSet custT="1"/>
      <dgm:spPr>
        <a:solidFill>
          <a:schemeClr val="bg2">
            <a:lumMod val="90000"/>
            <a:alpha val="90000"/>
          </a:schemeClr>
        </a:solidFill>
      </dgm:spPr>
      <dgm:t>
        <a:bodyPr/>
        <a:lstStyle/>
        <a:p>
          <a:r>
            <a:rPr lang="ru-RU" sz="2000" dirty="0" smtClean="0"/>
            <a:t>Определение условий и пределов деятельности партий, порядок их запрета </a:t>
          </a:r>
          <a:endParaRPr lang="ru-RU" sz="2000" dirty="0"/>
        </a:p>
      </dgm:t>
    </dgm:pt>
    <dgm:pt modelId="{8C2AFFFE-FFF3-4AA6-8855-7D3B38403638}" type="parTrans" cxnId="{2F3AFF70-D53A-475A-841E-BB32D6FE0418}">
      <dgm:prSet/>
      <dgm:spPr/>
      <dgm:t>
        <a:bodyPr/>
        <a:lstStyle/>
        <a:p>
          <a:endParaRPr lang="ru-RU"/>
        </a:p>
      </dgm:t>
    </dgm:pt>
    <dgm:pt modelId="{BEA284E2-51E6-4DDA-86E1-9A8B07B32966}" type="sibTrans" cxnId="{2F3AFF70-D53A-475A-841E-BB32D6FE0418}">
      <dgm:prSet/>
      <dgm:spPr/>
      <dgm:t>
        <a:bodyPr/>
        <a:lstStyle/>
        <a:p>
          <a:endParaRPr lang="ru-RU"/>
        </a:p>
      </dgm:t>
    </dgm:pt>
    <dgm:pt modelId="{DBBA6CC1-E532-4A2C-BE33-E93E530BE33B}">
      <dgm:prSet phldrT="[Текст]" phldr="1"/>
      <dgm:spPr>
        <a:solidFill>
          <a:schemeClr val="bg2">
            <a:lumMod val="75000"/>
          </a:schemeClr>
        </a:solidFill>
      </dgm:spPr>
      <dgm:t>
        <a:bodyPr/>
        <a:lstStyle/>
        <a:p>
          <a:endParaRPr lang="ru-RU" dirty="0">
            <a:solidFill>
              <a:schemeClr val="bg2">
                <a:lumMod val="75000"/>
              </a:schemeClr>
            </a:solidFill>
          </a:endParaRPr>
        </a:p>
      </dgm:t>
    </dgm:pt>
    <dgm:pt modelId="{EB7D9282-F798-4A44-B6A2-BDB40B54C3BB}" type="sibTrans" cxnId="{5B3E8D7B-6B64-47EE-998C-D5560E28847A}">
      <dgm:prSet/>
      <dgm:spPr/>
      <dgm:t>
        <a:bodyPr/>
        <a:lstStyle/>
        <a:p>
          <a:endParaRPr lang="ru-RU"/>
        </a:p>
      </dgm:t>
    </dgm:pt>
    <dgm:pt modelId="{53C37C1A-1FD6-4950-8571-686EFE5A5CF9}" type="parTrans" cxnId="{5B3E8D7B-6B64-47EE-998C-D5560E28847A}">
      <dgm:prSet/>
      <dgm:spPr/>
      <dgm:t>
        <a:bodyPr/>
        <a:lstStyle/>
        <a:p>
          <a:endParaRPr lang="ru-RU"/>
        </a:p>
      </dgm:t>
    </dgm:pt>
    <dgm:pt modelId="{E66A3E71-FBBC-4BB4-8667-91FAB8C00BF8}" type="pres">
      <dgm:prSet presAssocID="{3AED7FDE-DCA6-4745-937C-0970F7DACCF7}" presName="linearFlow" presStyleCnt="0">
        <dgm:presLayoutVars>
          <dgm:dir/>
          <dgm:animLvl val="lvl"/>
          <dgm:resizeHandles val="exact"/>
        </dgm:presLayoutVars>
      </dgm:prSet>
      <dgm:spPr/>
      <dgm:t>
        <a:bodyPr/>
        <a:lstStyle/>
        <a:p>
          <a:endParaRPr lang="ru-RU"/>
        </a:p>
      </dgm:t>
    </dgm:pt>
    <dgm:pt modelId="{54546DED-D7AF-4A1A-AADF-F057D6B71D02}" type="pres">
      <dgm:prSet presAssocID="{DBBA6CC1-E532-4A2C-BE33-E93E530BE33B}" presName="composite" presStyleCnt="0"/>
      <dgm:spPr/>
    </dgm:pt>
    <dgm:pt modelId="{E6A7C106-99D1-4FA1-8950-83B3408BF5FB}" type="pres">
      <dgm:prSet presAssocID="{DBBA6CC1-E532-4A2C-BE33-E93E530BE33B}" presName="parentText" presStyleLbl="alignNode1" presStyleIdx="0" presStyleCnt="4">
        <dgm:presLayoutVars>
          <dgm:chMax val="1"/>
          <dgm:bulletEnabled val="1"/>
        </dgm:presLayoutVars>
      </dgm:prSet>
      <dgm:spPr/>
      <dgm:t>
        <a:bodyPr/>
        <a:lstStyle/>
        <a:p>
          <a:endParaRPr lang="ru-RU"/>
        </a:p>
      </dgm:t>
    </dgm:pt>
    <dgm:pt modelId="{BB5F73A3-7808-4447-9D87-41BE0A912B5D}" type="pres">
      <dgm:prSet presAssocID="{DBBA6CC1-E532-4A2C-BE33-E93E530BE33B}" presName="descendantText" presStyleLbl="alignAcc1" presStyleIdx="0" presStyleCnt="4">
        <dgm:presLayoutVars>
          <dgm:bulletEnabled val="1"/>
        </dgm:presLayoutVars>
      </dgm:prSet>
      <dgm:spPr/>
      <dgm:t>
        <a:bodyPr/>
        <a:lstStyle/>
        <a:p>
          <a:endParaRPr lang="ru-RU"/>
        </a:p>
      </dgm:t>
    </dgm:pt>
    <dgm:pt modelId="{75717359-AF6A-4720-9507-BA3878A68FD7}" type="pres">
      <dgm:prSet presAssocID="{EB7D9282-F798-4A44-B6A2-BDB40B54C3BB}" presName="sp" presStyleCnt="0"/>
      <dgm:spPr/>
    </dgm:pt>
    <dgm:pt modelId="{3AC5B3D7-5500-4557-B29A-85563CDCEF4D}" type="pres">
      <dgm:prSet presAssocID="{C4571753-DD46-4826-8CCB-B172E843BE7A}" presName="composite" presStyleCnt="0"/>
      <dgm:spPr/>
    </dgm:pt>
    <dgm:pt modelId="{AF13EAEC-DAEF-4AF5-BDEE-692581302E1B}" type="pres">
      <dgm:prSet presAssocID="{C4571753-DD46-4826-8CCB-B172E843BE7A}" presName="parentText" presStyleLbl="alignNode1" presStyleIdx="1" presStyleCnt="4">
        <dgm:presLayoutVars>
          <dgm:chMax val="1"/>
          <dgm:bulletEnabled val="1"/>
        </dgm:presLayoutVars>
      </dgm:prSet>
      <dgm:spPr/>
      <dgm:t>
        <a:bodyPr/>
        <a:lstStyle/>
        <a:p>
          <a:endParaRPr lang="ru-RU"/>
        </a:p>
      </dgm:t>
    </dgm:pt>
    <dgm:pt modelId="{7E6E3224-B212-40DB-AE3E-B725761437BE}" type="pres">
      <dgm:prSet presAssocID="{C4571753-DD46-4826-8CCB-B172E843BE7A}" presName="descendantText" presStyleLbl="alignAcc1" presStyleIdx="1" presStyleCnt="4">
        <dgm:presLayoutVars>
          <dgm:bulletEnabled val="1"/>
        </dgm:presLayoutVars>
      </dgm:prSet>
      <dgm:spPr/>
      <dgm:t>
        <a:bodyPr/>
        <a:lstStyle/>
        <a:p>
          <a:endParaRPr lang="ru-RU"/>
        </a:p>
      </dgm:t>
    </dgm:pt>
    <dgm:pt modelId="{1A7964C7-27F0-4396-985B-1F478BA58B88}" type="pres">
      <dgm:prSet presAssocID="{B2B03029-FD12-46E6-AFFE-868E0ABEE6CF}" presName="sp" presStyleCnt="0"/>
      <dgm:spPr/>
    </dgm:pt>
    <dgm:pt modelId="{F62FC560-732C-4347-8B77-3D20B09F2C94}" type="pres">
      <dgm:prSet presAssocID="{62EA57EE-6015-4709-B477-E62F3A2923C3}" presName="composite" presStyleCnt="0"/>
      <dgm:spPr/>
    </dgm:pt>
    <dgm:pt modelId="{22E46E8E-0711-4638-AB57-66F329525599}" type="pres">
      <dgm:prSet presAssocID="{62EA57EE-6015-4709-B477-E62F3A2923C3}" presName="parentText" presStyleLbl="alignNode1" presStyleIdx="2" presStyleCnt="4">
        <dgm:presLayoutVars>
          <dgm:chMax val="1"/>
          <dgm:bulletEnabled val="1"/>
        </dgm:presLayoutVars>
      </dgm:prSet>
      <dgm:spPr/>
      <dgm:t>
        <a:bodyPr/>
        <a:lstStyle/>
        <a:p>
          <a:endParaRPr lang="ru-RU"/>
        </a:p>
      </dgm:t>
    </dgm:pt>
    <dgm:pt modelId="{0115D465-3A13-488F-88D8-3F25F050F01B}" type="pres">
      <dgm:prSet presAssocID="{62EA57EE-6015-4709-B477-E62F3A2923C3}" presName="descendantText" presStyleLbl="alignAcc1" presStyleIdx="2" presStyleCnt="4">
        <dgm:presLayoutVars>
          <dgm:bulletEnabled val="1"/>
        </dgm:presLayoutVars>
      </dgm:prSet>
      <dgm:spPr/>
      <dgm:t>
        <a:bodyPr/>
        <a:lstStyle/>
        <a:p>
          <a:endParaRPr lang="ru-RU"/>
        </a:p>
      </dgm:t>
    </dgm:pt>
    <dgm:pt modelId="{870E1CED-751A-4467-8643-6523A63EE346}" type="pres">
      <dgm:prSet presAssocID="{C9F02256-F481-4F10-A6BA-4A2E19019C9E}" presName="sp" presStyleCnt="0"/>
      <dgm:spPr/>
    </dgm:pt>
    <dgm:pt modelId="{7E944800-6835-429B-97CE-EB7339A75514}" type="pres">
      <dgm:prSet presAssocID="{8990240D-A715-495B-8ADA-4D6A0BBF86F7}" presName="composite" presStyleCnt="0"/>
      <dgm:spPr/>
    </dgm:pt>
    <dgm:pt modelId="{543DFA0C-59E6-4EDE-ACD3-5089BE997270}" type="pres">
      <dgm:prSet presAssocID="{8990240D-A715-495B-8ADA-4D6A0BBF86F7}" presName="parentText" presStyleLbl="alignNode1" presStyleIdx="3" presStyleCnt="4">
        <dgm:presLayoutVars>
          <dgm:chMax val="1"/>
          <dgm:bulletEnabled val="1"/>
        </dgm:presLayoutVars>
      </dgm:prSet>
      <dgm:spPr/>
      <dgm:t>
        <a:bodyPr/>
        <a:lstStyle/>
        <a:p>
          <a:endParaRPr lang="ru-RU"/>
        </a:p>
      </dgm:t>
    </dgm:pt>
    <dgm:pt modelId="{06D58461-5F18-4783-8190-4C0754FA12B6}" type="pres">
      <dgm:prSet presAssocID="{8990240D-A715-495B-8ADA-4D6A0BBF86F7}" presName="descendantText" presStyleLbl="alignAcc1" presStyleIdx="3" presStyleCnt="4">
        <dgm:presLayoutVars>
          <dgm:bulletEnabled val="1"/>
        </dgm:presLayoutVars>
      </dgm:prSet>
      <dgm:spPr/>
      <dgm:t>
        <a:bodyPr/>
        <a:lstStyle/>
        <a:p>
          <a:endParaRPr lang="ru-RU"/>
        </a:p>
      </dgm:t>
    </dgm:pt>
  </dgm:ptLst>
  <dgm:cxnLst>
    <dgm:cxn modelId="{C886DD5C-BC72-4364-9008-FE8B38CBD51E}" srcId="{C4571753-DD46-4826-8CCB-B172E843BE7A}" destId="{76A87306-6A28-4596-B4BD-B8F9B373EC08}" srcOrd="0" destOrd="0" parTransId="{B180F579-EDAA-4241-BAD6-FF9FBF40F428}" sibTransId="{9C2E1E30-EC05-41FB-9582-4C0A3F5FAE9B}"/>
    <dgm:cxn modelId="{4224281F-C7E6-4DFE-B91F-250E34887D04}" type="presOf" srcId="{76A87306-6A28-4596-B4BD-B8F9B373EC08}" destId="{7E6E3224-B212-40DB-AE3E-B725761437BE}" srcOrd="0" destOrd="0" presId="urn:microsoft.com/office/officeart/2005/8/layout/chevron2"/>
    <dgm:cxn modelId="{5B3E8D7B-6B64-47EE-998C-D5560E28847A}" srcId="{3AED7FDE-DCA6-4745-937C-0970F7DACCF7}" destId="{DBBA6CC1-E532-4A2C-BE33-E93E530BE33B}" srcOrd="0" destOrd="0" parTransId="{53C37C1A-1FD6-4950-8571-686EFE5A5CF9}" sibTransId="{EB7D9282-F798-4A44-B6A2-BDB40B54C3BB}"/>
    <dgm:cxn modelId="{466884A4-C9DC-440C-921D-62B0F3C39671}" type="presOf" srcId="{C4571753-DD46-4826-8CCB-B172E843BE7A}" destId="{AF13EAEC-DAEF-4AF5-BDEE-692581302E1B}" srcOrd="0" destOrd="0" presId="urn:microsoft.com/office/officeart/2005/8/layout/chevron2"/>
    <dgm:cxn modelId="{7CA836C8-55DE-4F6A-A2A8-1B00A685933D}" srcId="{3AED7FDE-DCA6-4745-937C-0970F7DACCF7}" destId="{62EA57EE-6015-4709-B477-E62F3A2923C3}" srcOrd="2" destOrd="0" parTransId="{3B7B23A6-A3D9-4E7C-9C83-A575AB51BF12}" sibTransId="{C9F02256-F481-4F10-A6BA-4A2E19019C9E}"/>
    <dgm:cxn modelId="{1F2D9369-1827-4AFF-9BEB-C8D1627B63CF}" srcId="{DBBA6CC1-E532-4A2C-BE33-E93E530BE33B}" destId="{F33510DA-7833-434C-A99B-4DE7E4FBBC1F}" srcOrd="0" destOrd="0" parTransId="{2BC533A8-EB33-457B-80FE-15D99A9A52DB}" sibTransId="{2EE7E3F7-6A7F-4151-AF39-80AEEF88BD88}"/>
    <dgm:cxn modelId="{BAB860BC-81D7-46D6-BE85-CE6C9DA7B7FE}" type="presOf" srcId="{DBBA6CC1-E532-4A2C-BE33-E93E530BE33B}" destId="{E6A7C106-99D1-4FA1-8950-83B3408BF5FB}" srcOrd="0" destOrd="0" presId="urn:microsoft.com/office/officeart/2005/8/layout/chevron2"/>
    <dgm:cxn modelId="{5760BC8D-CDF1-481E-A4C3-AE34B5DDCBFB}" type="presOf" srcId="{3AED7FDE-DCA6-4745-937C-0970F7DACCF7}" destId="{E66A3E71-FBBC-4BB4-8667-91FAB8C00BF8}" srcOrd="0" destOrd="0" presId="urn:microsoft.com/office/officeart/2005/8/layout/chevron2"/>
    <dgm:cxn modelId="{F82D75E2-F114-4CAC-BBB2-33D327964DDD}" type="presOf" srcId="{62EA57EE-6015-4709-B477-E62F3A2923C3}" destId="{22E46E8E-0711-4638-AB57-66F329525599}" srcOrd="0" destOrd="0" presId="urn:microsoft.com/office/officeart/2005/8/layout/chevron2"/>
    <dgm:cxn modelId="{B189611F-0CF7-4EB1-8F80-1E605ABE02C8}" srcId="{3AED7FDE-DCA6-4745-937C-0970F7DACCF7}" destId="{C4571753-DD46-4826-8CCB-B172E843BE7A}" srcOrd="1" destOrd="0" parTransId="{D2DC5AC5-C4E0-4402-87B7-9E9286B37690}" sibTransId="{B2B03029-FD12-46E6-AFFE-868E0ABEE6CF}"/>
    <dgm:cxn modelId="{9CD7313B-6BF7-4B6B-BD84-48357D23E75F}" type="presOf" srcId="{239C8D52-1C1A-494D-92EC-7CA49E680F68}" destId="{06D58461-5F18-4783-8190-4C0754FA12B6}" srcOrd="0" destOrd="0" presId="urn:microsoft.com/office/officeart/2005/8/layout/chevron2"/>
    <dgm:cxn modelId="{2F3AFF70-D53A-475A-841E-BB32D6FE0418}" srcId="{8990240D-A715-495B-8ADA-4D6A0BBF86F7}" destId="{239C8D52-1C1A-494D-92EC-7CA49E680F68}" srcOrd="0" destOrd="0" parTransId="{8C2AFFFE-FFF3-4AA6-8855-7D3B38403638}" sibTransId="{BEA284E2-51E6-4DDA-86E1-9A8B07B32966}"/>
    <dgm:cxn modelId="{4B69821C-C16E-4DE9-B84F-D0E86E6658EA}" type="presOf" srcId="{F33510DA-7833-434C-A99B-4DE7E4FBBC1F}" destId="{BB5F73A3-7808-4447-9D87-41BE0A912B5D}" srcOrd="0" destOrd="0" presId="urn:microsoft.com/office/officeart/2005/8/layout/chevron2"/>
    <dgm:cxn modelId="{7BBF2EF0-7619-435A-9D48-185E2028C67C}" type="presOf" srcId="{8990240D-A715-495B-8ADA-4D6A0BBF86F7}" destId="{543DFA0C-59E6-4EDE-ACD3-5089BE997270}" srcOrd="0" destOrd="0" presId="urn:microsoft.com/office/officeart/2005/8/layout/chevron2"/>
    <dgm:cxn modelId="{A8290CB6-EEF1-4C37-B0EC-7E5543DE003C}" type="presOf" srcId="{15607972-613D-4E7A-BC0E-2B3D6CE20389}" destId="{0115D465-3A13-488F-88D8-3F25F050F01B}" srcOrd="0" destOrd="0" presId="urn:microsoft.com/office/officeart/2005/8/layout/chevron2"/>
    <dgm:cxn modelId="{EBA016BE-CB54-40E0-BA71-CA52CD461C51}" srcId="{62EA57EE-6015-4709-B477-E62F3A2923C3}" destId="{15607972-613D-4E7A-BC0E-2B3D6CE20389}" srcOrd="0" destOrd="0" parTransId="{6774D812-65C6-44C0-B035-BF1A60A6979A}" sibTransId="{851BAE74-1EB2-4FC8-97CB-6251BFCEF443}"/>
    <dgm:cxn modelId="{061EF998-0058-4C79-904D-AA991653997E}" srcId="{3AED7FDE-DCA6-4745-937C-0970F7DACCF7}" destId="{8990240D-A715-495B-8ADA-4D6A0BBF86F7}" srcOrd="3" destOrd="0" parTransId="{45322A27-2217-4F5A-9653-E6FAF4702ECF}" sibTransId="{6953717A-AC07-422B-97CE-594FB8CFB098}"/>
    <dgm:cxn modelId="{11420952-9C2B-4706-A0D1-91FF25964C53}" type="presParOf" srcId="{E66A3E71-FBBC-4BB4-8667-91FAB8C00BF8}" destId="{54546DED-D7AF-4A1A-AADF-F057D6B71D02}" srcOrd="0" destOrd="0" presId="urn:microsoft.com/office/officeart/2005/8/layout/chevron2"/>
    <dgm:cxn modelId="{22787657-ADFD-4671-8B6C-94E06B6C40F7}" type="presParOf" srcId="{54546DED-D7AF-4A1A-AADF-F057D6B71D02}" destId="{E6A7C106-99D1-4FA1-8950-83B3408BF5FB}" srcOrd="0" destOrd="0" presId="urn:microsoft.com/office/officeart/2005/8/layout/chevron2"/>
    <dgm:cxn modelId="{A3755C72-498F-4EC5-BAED-9DC264C4A6E8}" type="presParOf" srcId="{54546DED-D7AF-4A1A-AADF-F057D6B71D02}" destId="{BB5F73A3-7808-4447-9D87-41BE0A912B5D}" srcOrd="1" destOrd="0" presId="urn:microsoft.com/office/officeart/2005/8/layout/chevron2"/>
    <dgm:cxn modelId="{DC7C6447-5557-44B9-9EE6-1443B71D80C5}" type="presParOf" srcId="{E66A3E71-FBBC-4BB4-8667-91FAB8C00BF8}" destId="{75717359-AF6A-4720-9507-BA3878A68FD7}" srcOrd="1" destOrd="0" presId="urn:microsoft.com/office/officeart/2005/8/layout/chevron2"/>
    <dgm:cxn modelId="{79E09E01-DA66-459D-921D-26E254B7C9CE}" type="presParOf" srcId="{E66A3E71-FBBC-4BB4-8667-91FAB8C00BF8}" destId="{3AC5B3D7-5500-4557-B29A-85563CDCEF4D}" srcOrd="2" destOrd="0" presId="urn:microsoft.com/office/officeart/2005/8/layout/chevron2"/>
    <dgm:cxn modelId="{21E3C5B4-FB06-4901-94A9-3CE7CFC897FB}" type="presParOf" srcId="{3AC5B3D7-5500-4557-B29A-85563CDCEF4D}" destId="{AF13EAEC-DAEF-4AF5-BDEE-692581302E1B}" srcOrd="0" destOrd="0" presId="urn:microsoft.com/office/officeart/2005/8/layout/chevron2"/>
    <dgm:cxn modelId="{404579A8-8E2C-4D6D-AC92-0006C70A7B28}" type="presParOf" srcId="{3AC5B3D7-5500-4557-B29A-85563CDCEF4D}" destId="{7E6E3224-B212-40DB-AE3E-B725761437BE}" srcOrd="1" destOrd="0" presId="urn:microsoft.com/office/officeart/2005/8/layout/chevron2"/>
    <dgm:cxn modelId="{E1604795-919B-48AF-BF46-EBD81B558393}" type="presParOf" srcId="{E66A3E71-FBBC-4BB4-8667-91FAB8C00BF8}" destId="{1A7964C7-27F0-4396-985B-1F478BA58B88}" srcOrd="3" destOrd="0" presId="urn:microsoft.com/office/officeart/2005/8/layout/chevron2"/>
    <dgm:cxn modelId="{FC89BA1E-06E3-4D0F-86FA-27D29F33DA45}" type="presParOf" srcId="{E66A3E71-FBBC-4BB4-8667-91FAB8C00BF8}" destId="{F62FC560-732C-4347-8B77-3D20B09F2C94}" srcOrd="4" destOrd="0" presId="urn:microsoft.com/office/officeart/2005/8/layout/chevron2"/>
    <dgm:cxn modelId="{2677B563-DD90-4B9D-82F6-5F2654092316}" type="presParOf" srcId="{F62FC560-732C-4347-8B77-3D20B09F2C94}" destId="{22E46E8E-0711-4638-AB57-66F329525599}" srcOrd="0" destOrd="0" presId="urn:microsoft.com/office/officeart/2005/8/layout/chevron2"/>
    <dgm:cxn modelId="{4B9F9EF4-4A5B-424F-B3EA-2137B9AE8079}" type="presParOf" srcId="{F62FC560-732C-4347-8B77-3D20B09F2C94}" destId="{0115D465-3A13-488F-88D8-3F25F050F01B}" srcOrd="1" destOrd="0" presId="urn:microsoft.com/office/officeart/2005/8/layout/chevron2"/>
    <dgm:cxn modelId="{68F78947-9248-446A-B67C-C0A21772D6EC}" type="presParOf" srcId="{E66A3E71-FBBC-4BB4-8667-91FAB8C00BF8}" destId="{870E1CED-751A-4467-8643-6523A63EE346}" srcOrd="5" destOrd="0" presId="urn:microsoft.com/office/officeart/2005/8/layout/chevron2"/>
    <dgm:cxn modelId="{22A4F514-F862-40C8-9B1C-3F491EBF3620}" type="presParOf" srcId="{E66A3E71-FBBC-4BB4-8667-91FAB8C00BF8}" destId="{7E944800-6835-429B-97CE-EB7339A75514}" srcOrd="6" destOrd="0" presId="urn:microsoft.com/office/officeart/2005/8/layout/chevron2"/>
    <dgm:cxn modelId="{3C1C11D7-2008-416C-A183-60414F50BABC}" type="presParOf" srcId="{7E944800-6835-429B-97CE-EB7339A75514}" destId="{543DFA0C-59E6-4EDE-ACD3-5089BE997270}" srcOrd="0" destOrd="0" presId="urn:microsoft.com/office/officeart/2005/8/layout/chevron2"/>
    <dgm:cxn modelId="{D124E00E-1125-4B2C-97C8-DA546335FA40}" type="presParOf" srcId="{7E944800-6835-429B-97CE-EB7339A75514}" destId="{06D58461-5F18-4783-8190-4C0754FA12B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E4397D9-3C61-4D1E-8E06-E504B6AF29B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ru-RU"/>
        </a:p>
      </dgm:t>
    </dgm:pt>
    <dgm:pt modelId="{292BB173-D84D-40CA-ACFA-103DBBC8F3D1}">
      <dgm:prSet phldrT="[Текст]" custT="1"/>
      <dgm:spPr>
        <a:solidFill>
          <a:schemeClr val="bg2">
            <a:lumMod val="75000"/>
          </a:schemeClr>
        </a:solidFill>
      </dgm:spPr>
      <dgm:t>
        <a:bodyPr/>
        <a:lstStyle/>
        <a:p>
          <a:pPr algn="ctr"/>
          <a:r>
            <a:rPr lang="ru-RU" sz="2000" dirty="0" smtClean="0">
              <a:solidFill>
                <a:schemeClr val="tx1"/>
              </a:solidFill>
            </a:rPr>
            <a:t>Явочный</a:t>
          </a:r>
          <a:endParaRPr lang="ru-RU" sz="2000" dirty="0">
            <a:solidFill>
              <a:schemeClr val="tx1"/>
            </a:solidFill>
          </a:endParaRPr>
        </a:p>
      </dgm:t>
    </dgm:pt>
    <dgm:pt modelId="{EE6BFE51-E8E6-4E78-8081-4B34E4C01FD1}" type="parTrans" cxnId="{093BBFCB-A31B-45BE-8F92-9F1FC2257790}">
      <dgm:prSet/>
      <dgm:spPr/>
      <dgm:t>
        <a:bodyPr/>
        <a:lstStyle/>
        <a:p>
          <a:endParaRPr lang="ru-RU"/>
        </a:p>
      </dgm:t>
    </dgm:pt>
    <dgm:pt modelId="{4CD5C967-F6E9-4CB1-AACF-AAED09821F57}" type="sibTrans" cxnId="{093BBFCB-A31B-45BE-8F92-9F1FC2257790}">
      <dgm:prSet/>
      <dgm:spPr/>
      <dgm:t>
        <a:bodyPr/>
        <a:lstStyle/>
        <a:p>
          <a:endParaRPr lang="ru-RU"/>
        </a:p>
      </dgm:t>
    </dgm:pt>
    <dgm:pt modelId="{7D40E023-DD2D-433E-BA20-E7E790B30E59}">
      <dgm:prSet phldrT="[Текст]"/>
      <dgm:spPr/>
      <dgm:t>
        <a:bodyPr/>
        <a:lstStyle/>
        <a:p>
          <a:r>
            <a:rPr lang="ru-RU" dirty="0" smtClean="0"/>
            <a:t>получение статуса субъекта гражданско-правовых отношений для партии происходит в заявительном порядке</a:t>
          </a:r>
          <a:endParaRPr lang="ru-RU" dirty="0"/>
        </a:p>
      </dgm:t>
    </dgm:pt>
    <dgm:pt modelId="{EC92CC84-53F4-473A-8DD2-EB7CA1FC1F9A}" type="parTrans" cxnId="{9E3AE829-F6ED-4C33-A70B-559708E23616}">
      <dgm:prSet/>
      <dgm:spPr/>
      <dgm:t>
        <a:bodyPr/>
        <a:lstStyle/>
        <a:p>
          <a:endParaRPr lang="ru-RU"/>
        </a:p>
      </dgm:t>
    </dgm:pt>
    <dgm:pt modelId="{C083BC44-A395-40ED-AEBD-AEF6FD583A03}" type="sibTrans" cxnId="{9E3AE829-F6ED-4C33-A70B-559708E23616}">
      <dgm:prSet/>
      <dgm:spPr/>
      <dgm:t>
        <a:bodyPr/>
        <a:lstStyle/>
        <a:p>
          <a:endParaRPr lang="ru-RU"/>
        </a:p>
      </dgm:t>
    </dgm:pt>
    <dgm:pt modelId="{9A90A052-6964-4346-BF46-33C889C6A674}">
      <dgm:prSet phldrT="[Текст]" custT="1"/>
      <dgm:spPr>
        <a:solidFill>
          <a:schemeClr val="bg2">
            <a:lumMod val="75000"/>
          </a:schemeClr>
        </a:solidFill>
      </dgm:spPr>
      <dgm:t>
        <a:bodyPr/>
        <a:lstStyle/>
        <a:p>
          <a:pPr algn="ctr"/>
          <a:r>
            <a:rPr lang="ru-RU" sz="2000" dirty="0" smtClean="0">
              <a:solidFill>
                <a:schemeClr val="tx1"/>
              </a:solidFill>
            </a:rPr>
            <a:t>Разрешительный</a:t>
          </a:r>
          <a:endParaRPr lang="ru-RU" sz="2000" dirty="0">
            <a:solidFill>
              <a:schemeClr val="tx1"/>
            </a:solidFill>
          </a:endParaRPr>
        </a:p>
      </dgm:t>
    </dgm:pt>
    <dgm:pt modelId="{864CE723-82B0-4144-84E0-3675867947D4}" type="parTrans" cxnId="{DC11896C-7C58-4A17-A8EB-C9C13A8EFFB8}">
      <dgm:prSet/>
      <dgm:spPr/>
      <dgm:t>
        <a:bodyPr/>
        <a:lstStyle/>
        <a:p>
          <a:endParaRPr lang="ru-RU"/>
        </a:p>
      </dgm:t>
    </dgm:pt>
    <dgm:pt modelId="{CAC2A652-0600-4CEC-B5E0-B4A9C0270A3B}" type="sibTrans" cxnId="{DC11896C-7C58-4A17-A8EB-C9C13A8EFFB8}">
      <dgm:prSet/>
      <dgm:spPr/>
      <dgm:t>
        <a:bodyPr/>
        <a:lstStyle/>
        <a:p>
          <a:endParaRPr lang="ru-RU"/>
        </a:p>
      </dgm:t>
    </dgm:pt>
    <dgm:pt modelId="{F6739D3B-8B4E-4514-9325-B907DE28E9A3}">
      <dgm:prSet phldrT="[Текст]"/>
      <dgm:spPr/>
      <dgm:t>
        <a:bodyPr/>
        <a:lstStyle/>
        <a:p>
          <a:r>
            <a:rPr lang="ru-RU" dirty="0" smtClean="0"/>
            <a:t>для проведения мероприятий по созданию партии надо получить разрешение государственного органа</a:t>
          </a:r>
          <a:endParaRPr lang="ru-RU" dirty="0"/>
        </a:p>
      </dgm:t>
    </dgm:pt>
    <dgm:pt modelId="{528EC847-FB4F-4D39-9C71-19450F4B606A}" type="parTrans" cxnId="{0C4F624E-53BE-4DA5-96D3-57AE2CA23127}">
      <dgm:prSet/>
      <dgm:spPr/>
      <dgm:t>
        <a:bodyPr/>
        <a:lstStyle/>
        <a:p>
          <a:endParaRPr lang="ru-RU"/>
        </a:p>
      </dgm:t>
    </dgm:pt>
    <dgm:pt modelId="{48AEDB7D-5B03-4949-8F83-5F3C7ED37E8D}" type="sibTrans" cxnId="{0C4F624E-53BE-4DA5-96D3-57AE2CA23127}">
      <dgm:prSet/>
      <dgm:spPr/>
      <dgm:t>
        <a:bodyPr/>
        <a:lstStyle/>
        <a:p>
          <a:endParaRPr lang="ru-RU"/>
        </a:p>
      </dgm:t>
    </dgm:pt>
    <dgm:pt modelId="{F2341946-5291-4F0F-84F2-9EBFD0832A6C}">
      <dgm:prSet phldrT="[Текст]" custT="1"/>
      <dgm:spPr>
        <a:solidFill>
          <a:schemeClr val="bg2">
            <a:lumMod val="75000"/>
          </a:schemeClr>
        </a:solidFill>
      </dgm:spPr>
      <dgm:t>
        <a:bodyPr/>
        <a:lstStyle/>
        <a:p>
          <a:pPr algn="l"/>
          <a:r>
            <a:rPr lang="ru-RU" sz="2000" dirty="0" smtClean="0">
              <a:solidFill>
                <a:schemeClr val="tx1"/>
              </a:solidFill>
            </a:rPr>
            <a:t>Явочно-регистрационный</a:t>
          </a:r>
          <a:endParaRPr lang="ru-RU" sz="2000" dirty="0">
            <a:solidFill>
              <a:schemeClr val="tx1"/>
            </a:solidFill>
          </a:endParaRPr>
        </a:p>
      </dgm:t>
    </dgm:pt>
    <dgm:pt modelId="{B7472416-CCF8-4796-B0B1-78B924F32CF8}" type="parTrans" cxnId="{1D0A4FAD-D105-41E2-9ADF-C2017625BC3A}">
      <dgm:prSet/>
      <dgm:spPr/>
      <dgm:t>
        <a:bodyPr/>
        <a:lstStyle/>
        <a:p>
          <a:endParaRPr lang="ru-RU"/>
        </a:p>
      </dgm:t>
    </dgm:pt>
    <dgm:pt modelId="{902A36C3-0841-4502-AB36-EE3FB9D5B5D8}" type="sibTrans" cxnId="{1D0A4FAD-D105-41E2-9ADF-C2017625BC3A}">
      <dgm:prSet/>
      <dgm:spPr/>
      <dgm:t>
        <a:bodyPr/>
        <a:lstStyle/>
        <a:p>
          <a:endParaRPr lang="ru-RU"/>
        </a:p>
      </dgm:t>
    </dgm:pt>
    <dgm:pt modelId="{7FCC73AC-C6C8-4655-A910-33D03DA9DD7A}">
      <dgm:prSet phldrT="[Текст]"/>
      <dgm:spPr/>
      <dgm:t>
        <a:bodyPr/>
        <a:lstStyle/>
        <a:p>
          <a:r>
            <a:rPr lang="ru-RU" dirty="0" smtClean="0"/>
            <a:t>партия создается свободно, но легальный статус приобретает путем регистрации в компетентном государственном органе</a:t>
          </a:r>
          <a:endParaRPr lang="ru-RU" dirty="0"/>
        </a:p>
      </dgm:t>
    </dgm:pt>
    <dgm:pt modelId="{62745DDD-B9FB-4B0A-8264-2CCC290313EE}" type="parTrans" cxnId="{1899DA22-ED3D-4400-AA72-7C790BABCDC2}">
      <dgm:prSet/>
      <dgm:spPr/>
      <dgm:t>
        <a:bodyPr/>
        <a:lstStyle/>
        <a:p>
          <a:endParaRPr lang="ru-RU"/>
        </a:p>
      </dgm:t>
    </dgm:pt>
    <dgm:pt modelId="{97F0451E-AE7B-4B5B-AF05-4A26D8C14AE7}" type="sibTrans" cxnId="{1899DA22-ED3D-4400-AA72-7C790BABCDC2}">
      <dgm:prSet/>
      <dgm:spPr/>
      <dgm:t>
        <a:bodyPr/>
        <a:lstStyle/>
        <a:p>
          <a:endParaRPr lang="ru-RU"/>
        </a:p>
      </dgm:t>
    </dgm:pt>
    <dgm:pt modelId="{AFF25FC7-B55F-4FAB-8684-8912DB94E3DA}" type="pres">
      <dgm:prSet presAssocID="{4E4397D9-3C61-4D1E-8E06-E504B6AF29B0}" presName="Name0" presStyleCnt="0">
        <dgm:presLayoutVars>
          <dgm:dir/>
          <dgm:animLvl val="lvl"/>
          <dgm:resizeHandles val="exact"/>
        </dgm:presLayoutVars>
      </dgm:prSet>
      <dgm:spPr/>
      <dgm:t>
        <a:bodyPr/>
        <a:lstStyle/>
        <a:p>
          <a:endParaRPr lang="ru-RU"/>
        </a:p>
      </dgm:t>
    </dgm:pt>
    <dgm:pt modelId="{81620FD8-2D6B-48E9-B93C-6BEFBA3DAE9C}" type="pres">
      <dgm:prSet presAssocID="{292BB173-D84D-40CA-ACFA-103DBBC8F3D1}" presName="linNode" presStyleCnt="0"/>
      <dgm:spPr/>
    </dgm:pt>
    <dgm:pt modelId="{893FBB3F-C45D-406F-ACB3-46E4D7A44A93}" type="pres">
      <dgm:prSet presAssocID="{292BB173-D84D-40CA-ACFA-103DBBC8F3D1}" presName="parentText" presStyleLbl="node1" presStyleIdx="0" presStyleCnt="3">
        <dgm:presLayoutVars>
          <dgm:chMax val="1"/>
          <dgm:bulletEnabled val="1"/>
        </dgm:presLayoutVars>
      </dgm:prSet>
      <dgm:spPr/>
      <dgm:t>
        <a:bodyPr/>
        <a:lstStyle/>
        <a:p>
          <a:endParaRPr lang="ru-RU"/>
        </a:p>
      </dgm:t>
    </dgm:pt>
    <dgm:pt modelId="{2355BEC4-2DE3-4FF3-A190-A48A27B5ADC2}" type="pres">
      <dgm:prSet presAssocID="{292BB173-D84D-40CA-ACFA-103DBBC8F3D1}" presName="descendantText" presStyleLbl="alignAccFollowNode1" presStyleIdx="0" presStyleCnt="3">
        <dgm:presLayoutVars>
          <dgm:bulletEnabled val="1"/>
        </dgm:presLayoutVars>
      </dgm:prSet>
      <dgm:spPr/>
      <dgm:t>
        <a:bodyPr/>
        <a:lstStyle/>
        <a:p>
          <a:endParaRPr lang="ru-RU"/>
        </a:p>
      </dgm:t>
    </dgm:pt>
    <dgm:pt modelId="{D0901DF8-2DD5-4800-A24D-B7DE5046A179}" type="pres">
      <dgm:prSet presAssocID="{4CD5C967-F6E9-4CB1-AACF-AAED09821F57}" presName="sp" presStyleCnt="0"/>
      <dgm:spPr/>
    </dgm:pt>
    <dgm:pt modelId="{6266563E-C17A-4981-A6A0-E9D95E5A02F9}" type="pres">
      <dgm:prSet presAssocID="{9A90A052-6964-4346-BF46-33C889C6A674}" presName="linNode" presStyleCnt="0"/>
      <dgm:spPr/>
    </dgm:pt>
    <dgm:pt modelId="{BB5F261A-F8F7-462A-ABC9-6737163CED91}" type="pres">
      <dgm:prSet presAssocID="{9A90A052-6964-4346-BF46-33C889C6A674}" presName="parentText" presStyleLbl="node1" presStyleIdx="1" presStyleCnt="3">
        <dgm:presLayoutVars>
          <dgm:chMax val="1"/>
          <dgm:bulletEnabled val="1"/>
        </dgm:presLayoutVars>
      </dgm:prSet>
      <dgm:spPr/>
      <dgm:t>
        <a:bodyPr/>
        <a:lstStyle/>
        <a:p>
          <a:endParaRPr lang="ru-RU"/>
        </a:p>
      </dgm:t>
    </dgm:pt>
    <dgm:pt modelId="{54032606-73F6-4426-A8AC-1F9AAD1CF261}" type="pres">
      <dgm:prSet presAssocID="{9A90A052-6964-4346-BF46-33C889C6A674}" presName="descendantText" presStyleLbl="alignAccFollowNode1" presStyleIdx="1" presStyleCnt="3">
        <dgm:presLayoutVars>
          <dgm:bulletEnabled val="1"/>
        </dgm:presLayoutVars>
      </dgm:prSet>
      <dgm:spPr/>
      <dgm:t>
        <a:bodyPr/>
        <a:lstStyle/>
        <a:p>
          <a:endParaRPr lang="ru-RU"/>
        </a:p>
      </dgm:t>
    </dgm:pt>
    <dgm:pt modelId="{238FC883-D1CB-4584-81E1-59069AC3CF25}" type="pres">
      <dgm:prSet presAssocID="{CAC2A652-0600-4CEC-B5E0-B4A9C0270A3B}" presName="sp" presStyleCnt="0"/>
      <dgm:spPr/>
    </dgm:pt>
    <dgm:pt modelId="{66898942-AC76-4488-8254-A2F0E7BA6395}" type="pres">
      <dgm:prSet presAssocID="{F2341946-5291-4F0F-84F2-9EBFD0832A6C}" presName="linNode" presStyleCnt="0"/>
      <dgm:spPr/>
    </dgm:pt>
    <dgm:pt modelId="{AEBFBC39-D22C-4A3E-B405-E2B3A0F7C97E}" type="pres">
      <dgm:prSet presAssocID="{F2341946-5291-4F0F-84F2-9EBFD0832A6C}" presName="parentText" presStyleLbl="node1" presStyleIdx="2" presStyleCnt="3">
        <dgm:presLayoutVars>
          <dgm:chMax val="1"/>
          <dgm:bulletEnabled val="1"/>
        </dgm:presLayoutVars>
      </dgm:prSet>
      <dgm:spPr/>
      <dgm:t>
        <a:bodyPr/>
        <a:lstStyle/>
        <a:p>
          <a:endParaRPr lang="ru-RU"/>
        </a:p>
      </dgm:t>
    </dgm:pt>
    <dgm:pt modelId="{E67E053B-427E-479E-BCB0-7DF9CFC4F47C}" type="pres">
      <dgm:prSet presAssocID="{F2341946-5291-4F0F-84F2-9EBFD0832A6C}" presName="descendantText" presStyleLbl="alignAccFollowNode1" presStyleIdx="2" presStyleCnt="3">
        <dgm:presLayoutVars>
          <dgm:bulletEnabled val="1"/>
        </dgm:presLayoutVars>
      </dgm:prSet>
      <dgm:spPr/>
      <dgm:t>
        <a:bodyPr/>
        <a:lstStyle/>
        <a:p>
          <a:endParaRPr lang="ru-RU"/>
        </a:p>
      </dgm:t>
    </dgm:pt>
  </dgm:ptLst>
  <dgm:cxnLst>
    <dgm:cxn modelId="{0C4F624E-53BE-4DA5-96D3-57AE2CA23127}" srcId="{9A90A052-6964-4346-BF46-33C889C6A674}" destId="{F6739D3B-8B4E-4514-9325-B907DE28E9A3}" srcOrd="0" destOrd="0" parTransId="{528EC847-FB4F-4D39-9C71-19450F4B606A}" sibTransId="{48AEDB7D-5B03-4949-8F83-5F3C7ED37E8D}"/>
    <dgm:cxn modelId="{1D0A4FAD-D105-41E2-9ADF-C2017625BC3A}" srcId="{4E4397D9-3C61-4D1E-8E06-E504B6AF29B0}" destId="{F2341946-5291-4F0F-84F2-9EBFD0832A6C}" srcOrd="2" destOrd="0" parTransId="{B7472416-CCF8-4796-B0B1-78B924F32CF8}" sibTransId="{902A36C3-0841-4502-AB36-EE3FB9D5B5D8}"/>
    <dgm:cxn modelId="{DC11896C-7C58-4A17-A8EB-C9C13A8EFFB8}" srcId="{4E4397D9-3C61-4D1E-8E06-E504B6AF29B0}" destId="{9A90A052-6964-4346-BF46-33C889C6A674}" srcOrd="1" destOrd="0" parTransId="{864CE723-82B0-4144-84E0-3675867947D4}" sibTransId="{CAC2A652-0600-4CEC-B5E0-B4A9C0270A3B}"/>
    <dgm:cxn modelId="{0C7D9285-F0F3-4F18-BD80-F04F7D5AF623}" type="presOf" srcId="{9A90A052-6964-4346-BF46-33C889C6A674}" destId="{BB5F261A-F8F7-462A-ABC9-6737163CED91}" srcOrd="0" destOrd="0" presId="urn:microsoft.com/office/officeart/2005/8/layout/vList5"/>
    <dgm:cxn modelId="{887134AB-1F20-4A7E-90F5-FD06D4F62114}" type="presOf" srcId="{7D40E023-DD2D-433E-BA20-E7E790B30E59}" destId="{2355BEC4-2DE3-4FF3-A190-A48A27B5ADC2}" srcOrd="0" destOrd="0" presId="urn:microsoft.com/office/officeart/2005/8/layout/vList5"/>
    <dgm:cxn modelId="{1899DA22-ED3D-4400-AA72-7C790BABCDC2}" srcId="{F2341946-5291-4F0F-84F2-9EBFD0832A6C}" destId="{7FCC73AC-C6C8-4655-A910-33D03DA9DD7A}" srcOrd="0" destOrd="0" parTransId="{62745DDD-B9FB-4B0A-8264-2CCC290313EE}" sibTransId="{97F0451E-AE7B-4B5B-AF05-4A26D8C14AE7}"/>
    <dgm:cxn modelId="{162168A9-343E-4B89-A0A3-BB28F8BCF284}" type="presOf" srcId="{F6739D3B-8B4E-4514-9325-B907DE28E9A3}" destId="{54032606-73F6-4426-A8AC-1F9AAD1CF261}" srcOrd="0" destOrd="0" presId="urn:microsoft.com/office/officeart/2005/8/layout/vList5"/>
    <dgm:cxn modelId="{64812F15-436A-48FB-8194-BE019568C5C6}" type="presOf" srcId="{7FCC73AC-C6C8-4655-A910-33D03DA9DD7A}" destId="{E67E053B-427E-479E-BCB0-7DF9CFC4F47C}" srcOrd="0" destOrd="0" presId="urn:microsoft.com/office/officeart/2005/8/layout/vList5"/>
    <dgm:cxn modelId="{9E3AE829-F6ED-4C33-A70B-559708E23616}" srcId="{292BB173-D84D-40CA-ACFA-103DBBC8F3D1}" destId="{7D40E023-DD2D-433E-BA20-E7E790B30E59}" srcOrd="0" destOrd="0" parTransId="{EC92CC84-53F4-473A-8DD2-EB7CA1FC1F9A}" sibTransId="{C083BC44-A395-40ED-AEBD-AEF6FD583A03}"/>
    <dgm:cxn modelId="{9413378B-A9EC-4D99-AC3D-432F74C26ABA}" type="presOf" srcId="{292BB173-D84D-40CA-ACFA-103DBBC8F3D1}" destId="{893FBB3F-C45D-406F-ACB3-46E4D7A44A93}" srcOrd="0" destOrd="0" presId="urn:microsoft.com/office/officeart/2005/8/layout/vList5"/>
    <dgm:cxn modelId="{DB1697F6-8002-4EB9-99C6-3B88FF40741D}" type="presOf" srcId="{4E4397D9-3C61-4D1E-8E06-E504B6AF29B0}" destId="{AFF25FC7-B55F-4FAB-8684-8912DB94E3DA}" srcOrd="0" destOrd="0" presId="urn:microsoft.com/office/officeart/2005/8/layout/vList5"/>
    <dgm:cxn modelId="{093BBFCB-A31B-45BE-8F92-9F1FC2257790}" srcId="{4E4397D9-3C61-4D1E-8E06-E504B6AF29B0}" destId="{292BB173-D84D-40CA-ACFA-103DBBC8F3D1}" srcOrd="0" destOrd="0" parTransId="{EE6BFE51-E8E6-4E78-8081-4B34E4C01FD1}" sibTransId="{4CD5C967-F6E9-4CB1-AACF-AAED09821F57}"/>
    <dgm:cxn modelId="{AAA2CAD7-A18C-45BD-9C64-5BC074EE989C}" type="presOf" srcId="{F2341946-5291-4F0F-84F2-9EBFD0832A6C}" destId="{AEBFBC39-D22C-4A3E-B405-E2B3A0F7C97E}" srcOrd="0" destOrd="0" presId="urn:microsoft.com/office/officeart/2005/8/layout/vList5"/>
    <dgm:cxn modelId="{24411A47-F992-4AF0-A38D-013446B3CF42}" type="presParOf" srcId="{AFF25FC7-B55F-4FAB-8684-8912DB94E3DA}" destId="{81620FD8-2D6B-48E9-B93C-6BEFBA3DAE9C}" srcOrd="0" destOrd="0" presId="urn:microsoft.com/office/officeart/2005/8/layout/vList5"/>
    <dgm:cxn modelId="{1C2EDD78-C130-454B-B553-756E1D487D80}" type="presParOf" srcId="{81620FD8-2D6B-48E9-B93C-6BEFBA3DAE9C}" destId="{893FBB3F-C45D-406F-ACB3-46E4D7A44A93}" srcOrd="0" destOrd="0" presId="urn:microsoft.com/office/officeart/2005/8/layout/vList5"/>
    <dgm:cxn modelId="{F0C14F1F-89BB-46C3-8742-A8619C7F859F}" type="presParOf" srcId="{81620FD8-2D6B-48E9-B93C-6BEFBA3DAE9C}" destId="{2355BEC4-2DE3-4FF3-A190-A48A27B5ADC2}" srcOrd="1" destOrd="0" presId="urn:microsoft.com/office/officeart/2005/8/layout/vList5"/>
    <dgm:cxn modelId="{368803EA-0777-4DAA-85F7-AFB97FFAE045}" type="presParOf" srcId="{AFF25FC7-B55F-4FAB-8684-8912DB94E3DA}" destId="{D0901DF8-2DD5-4800-A24D-B7DE5046A179}" srcOrd="1" destOrd="0" presId="urn:microsoft.com/office/officeart/2005/8/layout/vList5"/>
    <dgm:cxn modelId="{0B92DD3D-9D9F-4FB0-A557-66D09D9159C4}" type="presParOf" srcId="{AFF25FC7-B55F-4FAB-8684-8912DB94E3DA}" destId="{6266563E-C17A-4981-A6A0-E9D95E5A02F9}" srcOrd="2" destOrd="0" presId="urn:microsoft.com/office/officeart/2005/8/layout/vList5"/>
    <dgm:cxn modelId="{1B6B8EA8-5B46-4E3B-B390-756E8F27D8B4}" type="presParOf" srcId="{6266563E-C17A-4981-A6A0-E9D95E5A02F9}" destId="{BB5F261A-F8F7-462A-ABC9-6737163CED91}" srcOrd="0" destOrd="0" presId="urn:microsoft.com/office/officeart/2005/8/layout/vList5"/>
    <dgm:cxn modelId="{79872053-6622-4029-8B1B-2BD70EEAB376}" type="presParOf" srcId="{6266563E-C17A-4981-A6A0-E9D95E5A02F9}" destId="{54032606-73F6-4426-A8AC-1F9AAD1CF261}" srcOrd="1" destOrd="0" presId="urn:microsoft.com/office/officeart/2005/8/layout/vList5"/>
    <dgm:cxn modelId="{BD33BB16-BA41-4DFE-B638-D175963F92D8}" type="presParOf" srcId="{AFF25FC7-B55F-4FAB-8684-8912DB94E3DA}" destId="{238FC883-D1CB-4584-81E1-59069AC3CF25}" srcOrd="3" destOrd="0" presId="urn:microsoft.com/office/officeart/2005/8/layout/vList5"/>
    <dgm:cxn modelId="{02F97EC6-AFD4-4FED-8083-D95963701CD3}" type="presParOf" srcId="{AFF25FC7-B55F-4FAB-8684-8912DB94E3DA}" destId="{66898942-AC76-4488-8254-A2F0E7BA6395}" srcOrd="4" destOrd="0" presId="urn:microsoft.com/office/officeart/2005/8/layout/vList5"/>
    <dgm:cxn modelId="{C5023EE9-4F2F-42B1-A2F6-7F1DD890BA59}" type="presParOf" srcId="{66898942-AC76-4488-8254-A2F0E7BA6395}" destId="{AEBFBC39-D22C-4A3E-B405-E2B3A0F7C97E}" srcOrd="0" destOrd="0" presId="urn:microsoft.com/office/officeart/2005/8/layout/vList5"/>
    <dgm:cxn modelId="{0B7B755D-0C92-475A-93EA-D00C3281750D}" type="presParOf" srcId="{66898942-AC76-4488-8254-A2F0E7BA6395}" destId="{E67E053B-427E-479E-BCB0-7DF9CFC4F47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E4397D9-3C61-4D1E-8E06-E504B6AF29B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ru-RU"/>
        </a:p>
      </dgm:t>
    </dgm:pt>
    <dgm:pt modelId="{292BB173-D84D-40CA-ACFA-103DBBC8F3D1}">
      <dgm:prSet phldrT="[Текст]" custT="1"/>
      <dgm:spPr>
        <a:solidFill>
          <a:schemeClr val="accent3">
            <a:lumMod val="60000"/>
            <a:lumOff val="40000"/>
          </a:schemeClr>
        </a:solidFill>
      </dgm:spPr>
      <dgm:t>
        <a:bodyPr/>
        <a:lstStyle/>
        <a:p>
          <a:pPr algn="ctr"/>
          <a:r>
            <a:rPr lang="ru-RU" sz="2000" dirty="0" smtClean="0">
              <a:solidFill>
                <a:schemeClr val="tx1"/>
              </a:solidFill>
            </a:rPr>
            <a:t>Мажоритарная</a:t>
          </a:r>
          <a:endParaRPr lang="ru-RU" sz="2000" dirty="0">
            <a:solidFill>
              <a:schemeClr val="tx1"/>
            </a:solidFill>
          </a:endParaRPr>
        </a:p>
      </dgm:t>
    </dgm:pt>
    <dgm:pt modelId="{EE6BFE51-E8E6-4E78-8081-4B34E4C01FD1}" type="parTrans" cxnId="{093BBFCB-A31B-45BE-8F92-9F1FC2257790}">
      <dgm:prSet/>
      <dgm:spPr/>
      <dgm:t>
        <a:bodyPr/>
        <a:lstStyle/>
        <a:p>
          <a:endParaRPr lang="ru-RU"/>
        </a:p>
      </dgm:t>
    </dgm:pt>
    <dgm:pt modelId="{4CD5C967-F6E9-4CB1-AACF-AAED09821F57}" type="sibTrans" cxnId="{093BBFCB-A31B-45BE-8F92-9F1FC2257790}">
      <dgm:prSet/>
      <dgm:spPr/>
      <dgm:t>
        <a:bodyPr/>
        <a:lstStyle/>
        <a:p>
          <a:endParaRPr lang="ru-RU"/>
        </a:p>
      </dgm:t>
    </dgm:pt>
    <dgm:pt modelId="{7D40E023-DD2D-433E-BA20-E7E790B30E59}">
      <dgm:prSet phldrT="[Текст]" custT="1"/>
      <dgm:spPr/>
      <dgm:t>
        <a:bodyPr/>
        <a:lstStyle/>
        <a:p>
          <a:pPr algn="just"/>
          <a:r>
            <a:rPr lang="ru-RU" sz="1200" dirty="0" smtClean="0"/>
            <a:t>(от фр. </a:t>
          </a:r>
          <a:r>
            <a:rPr lang="en-US" sz="1200" dirty="0" err="1" smtClean="0"/>
            <a:t>majorite</a:t>
          </a:r>
          <a:r>
            <a:rPr lang="en-US" sz="1200" dirty="0" smtClean="0"/>
            <a:t> - </a:t>
          </a:r>
          <a:r>
            <a:rPr lang="ru-RU" sz="1200" dirty="0" smtClean="0"/>
            <a:t>большинство</a:t>
          </a:r>
          <a:r>
            <a:rPr lang="en-US" sz="1200" dirty="0" smtClean="0"/>
            <a:t>)</a:t>
          </a:r>
          <a:r>
            <a:rPr lang="ru-RU" sz="1200" dirty="0" smtClean="0"/>
            <a:t> предполагает порядок определения результатов голосования, при которых </a:t>
          </a:r>
          <a:r>
            <a:rPr lang="ru-RU" sz="1200" dirty="0" smtClean="0">
              <a:solidFill>
                <a:srgbClr val="C00000"/>
              </a:solidFill>
            </a:rPr>
            <a:t>избранным считается кандидат (или список кандидатов), получивший большинство голосов в округе.</a:t>
          </a:r>
          <a:r>
            <a:rPr lang="en-US" sz="1200" dirty="0" smtClean="0"/>
            <a:t> </a:t>
          </a:r>
          <a:endParaRPr lang="ru-RU" sz="1200" dirty="0"/>
        </a:p>
      </dgm:t>
    </dgm:pt>
    <dgm:pt modelId="{EC92CC84-53F4-473A-8DD2-EB7CA1FC1F9A}" type="parTrans" cxnId="{9E3AE829-F6ED-4C33-A70B-559708E23616}">
      <dgm:prSet/>
      <dgm:spPr/>
      <dgm:t>
        <a:bodyPr/>
        <a:lstStyle/>
        <a:p>
          <a:endParaRPr lang="ru-RU"/>
        </a:p>
      </dgm:t>
    </dgm:pt>
    <dgm:pt modelId="{C083BC44-A395-40ED-AEBD-AEF6FD583A03}" type="sibTrans" cxnId="{9E3AE829-F6ED-4C33-A70B-559708E23616}">
      <dgm:prSet/>
      <dgm:spPr/>
      <dgm:t>
        <a:bodyPr/>
        <a:lstStyle/>
        <a:p>
          <a:endParaRPr lang="ru-RU"/>
        </a:p>
      </dgm:t>
    </dgm:pt>
    <dgm:pt modelId="{9A90A052-6964-4346-BF46-33C889C6A674}">
      <dgm:prSet phldrT="[Текст]" custT="1"/>
      <dgm:spPr>
        <a:solidFill>
          <a:schemeClr val="accent3">
            <a:lumMod val="60000"/>
            <a:lumOff val="40000"/>
          </a:schemeClr>
        </a:solidFill>
      </dgm:spPr>
      <dgm:t>
        <a:bodyPr/>
        <a:lstStyle/>
        <a:p>
          <a:pPr algn="ctr"/>
          <a:r>
            <a:rPr lang="ru-RU" sz="2000" dirty="0" smtClean="0">
              <a:solidFill>
                <a:schemeClr val="tx1"/>
              </a:solidFill>
            </a:rPr>
            <a:t>Пропорциональная</a:t>
          </a:r>
          <a:endParaRPr lang="ru-RU" sz="2000" dirty="0">
            <a:solidFill>
              <a:schemeClr val="tx1"/>
            </a:solidFill>
          </a:endParaRPr>
        </a:p>
      </dgm:t>
    </dgm:pt>
    <dgm:pt modelId="{864CE723-82B0-4144-84E0-3675867947D4}" type="parTrans" cxnId="{DC11896C-7C58-4A17-A8EB-C9C13A8EFFB8}">
      <dgm:prSet/>
      <dgm:spPr/>
      <dgm:t>
        <a:bodyPr/>
        <a:lstStyle/>
        <a:p>
          <a:endParaRPr lang="ru-RU"/>
        </a:p>
      </dgm:t>
    </dgm:pt>
    <dgm:pt modelId="{CAC2A652-0600-4CEC-B5E0-B4A9C0270A3B}" type="sibTrans" cxnId="{DC11896C-7C58-4A17-A8EB-C9C13A8EFFB8}">
      <dgm:prSet/>
      <dgm:spPr/>
      <dgm:t>
        <a:bodyPr/>
        <a:lstStyle/>
        <a:p>
          <a:endParaRPr lang="ru-RU"/>
        </a:p>
      </dgm:t>
    </dgm:pt>
    <dgm:pt modelId="{F6739D3B-8B4E-4514-9325-B907DE28E9A3}">
      <dgm:prSet phldrT="[Текст]" custT="1"/>
      <dgm:spPr/>
      <dgm:t>
        <a:bodyPr/>
        <a:lstStyle/>
        <a:p>
          <a:pPr algn="just"/>
          <a:r>
            <a:rPr lang="ru-RU" sz="1200" dirty="0" smtClean="0"/>
            <a:t>предполагает порядок определения результатов голосования, при котором распределение мандатов между партиями, выставившими своих кандидатов в представительный орган, производится в соответствии с количеством полученных ими голосов. </a:t>
          </a:r>
          <a:r>
            <a:rPr lang="ru-RU" sz="1200" dirty="0" smtClean="0">
              <a:solidFill>
                <a:srgbClr val="C00000"/>
              </a:solidFill>
            </a:rPr>
            <a:t>Создаются большие округа, в которых партии выдвигают своих кандидатов, а избиратель подает голос за список соответствующей партии.</a:t>
          </a:r>
          <a:r>
            <a:rPr lang="ru-RU" sz="1200" dirty="0" smtClean="0"/>
            <a:t> </a:t>
          </a:r>
          <a:r>
            <a:rPr lang="ru-RU" sz="1200" dirty="0" smtClean="0">
              <a:solidFill>
                <a:srgbClr val="C00000"/>
              </a:solidFill>
            </a:rPr>
            <a:t>Для определения результатов голосования устанавливается минимум голосов, необходимых для получения одного депутатского мандата. </a:t>
          </a:r>
          <a:r>
            <a:rPr lang="ru-RU" sz="1200" dirty="0" smtClean="0"/>
            <a:t>Распределение мандатов внутри списка партии осуществляется в соответствии с тем порядком, в котором кандидаты расположены в списке</a:t>
          </a:r>
          <a:endParaRPr lang="ru-RU" sz="1200" dirty="0"/>
        </a:p>
      </dgm:t>
    </dgm:pt>
    <dgm:pt modelId="{528EC847-FB4F-4D39-9C71-19450F4B606A}" type="parTrans" cxnId="{0C4F624E-53BE-4DA5-96D3-57AE2CA23127}">
      <dgm:prSet/>
      <dgm:spPr/>
      <dgm:t>
        <a:bodyPr/>
        <a:lstStyle/>
        <a:p>
          <a:endParaRPr lang="ru-RU"/>
        </a:p>
      </dgm:t>
    </dgm:pt>
    <dgm:pt modelId="{48AEDB7D-5B03-4949-8F83-5F3C7ED37E8D}" type="sibTrans" cxnId="{0C4F624E-53BE-4DA5-96D3-57AE2CA23127}">
      <dgm:prSet/>
      <dgm:spPr/>
      <dgm:t>
        <a:bodyPr/>
        <a:lstStyle/>
        <a:p>
          <a:endParaRPr lang="ru-RU"/>
        </a:p>
      </dgm:t>
    </dgm:pt>
    <dgm:pt modelId="{AFF25FC7-B55F-4FAB-8684-8912DB94E3DA}" type="pres">
      <dgm:prSet presAssocID="{4E4397D9-3C61-4D1E-8E06-E504B6AF29B0}" presName="Name0" presStyleCnt="0">
        <dgm:presLayoutVars>
          <dgm:dir/>
          <dgm:animLvl val="lvl"/>
          <dgm:resizeHandles val="exact"/>
        </dgm:presLayoutVars>
      </dgm:prSet>
      <dgm:spPr/>
      <dgm:t>
        <a:bodyPr/>
        <a:lstStyle/>
        <a:p>
          <a:endParaRPr lang="ru-RU"/>
        </a:p>
      </dgm:t>
    </dgm:pt>
    <dgm:pt modelId="{81620FD8-2D6B-48E9-B93C-6BEFBA3DAE9C}" type="pres">
      <dgm:prSet presAssocID="{292BB173-D84D-40CA-ACFA-103DBBC8F3D1}" presName="linNode" presStyleCnt="0"/>
      <dgm:spPr/>
    </dgm:pt>
    <dgm:pt modelId="{893FBB3F-C45D-406F-ACB3-46E4D7A44A93}" type="pres">
      <dgm:prSet presAssocID="{292BB173-D84D-40CA-ACFA-103DBBC8F3D1}" presName="parentText" presStyleLbl="node1" presStyleIdx="0" presStyleCnt="2" custScaleX="65725" custScaleY="29963" custLinFactNeighborX="1445" custLinFactNeighborY="-378">
        <dgm:presLayoutVars>
          <dgm:chMax val="1"/>
          <dgm:bulletEnabled val="1"/>
        </dgm:presLayoutVars>
      </dgm:prSet>
      <dgm:spPr/>
      <dgm:t>
        <a:bodyPr/>
        <a:lstStyle/>
        <a:p>
          <a:endParaRPr lang="ru-RU"/>
        </a:p>
      </dgm:t>
    </dgm:pt>
    <dgm:pt modelId="{2355BEC4-2DE3-4FF3-A190-A48A27B5ADC2}" type="pres">
      <dgm:prSet presAssocID="{292BB173-D84D-40CA-ACFA-103DBBC8F3D1}" presName="descendantText" presStyleLbl="alignAccFollowNode1" presStyleIdx="0" presStyleCnt="2" custScaleX="64940" custScaleY="34225" custLinFactNeighborX="3619" custLinFactNeighborY="-2">
        <dgm:presLayoutVars>
          <dgm:bulletEnabled val="1"/>
        </dgm:presLayoutVars>
      </dgm:prSet>
      <dgm:spPr/>
      <dgm:t>
        <a:bodyPr/>
        <a:lstStyle/>
        <a:p>
          <a:endParaRPr lang="ru-RU"/>
        </a:p>
      </dgm:t>
    </dgm:pt>
    <dgm:pt modelId="{D0901DF8-2DD5-4800-A24D-B7DE5046A179}" type="pres">
      <dgm:prSet presAssocID="{4CD5C967-F6E9-4CB1-AACF-AAED09821F57}" presName="sp" presStyleCnt="0"/>
      <dgm:spPr/>
    </dgm:pt>
    <dgm:pt modelId="{6266563E-C17A-4981-A6A0-E9D95E5A02F9}" type="pres">
      <dgm:prSet presAssocID="{9A90A052-6964-4346-BF46-33C889C6A674}" presName="linNode" presStyleCnt="0"/>
      <dgm:spPr/>
    </dgm:pt>
    <dgm:pt modelId="{BB5F261A-F8F7-462A-ABC9-6737163CED91}" type="pres">
      <dgm:prSet presAssocID="{9A90A052-6964-4346-BF46-33C889C6A674}" presName="parentText" presStyleLbl="node1" presStyleIdx="1" presStyleCnt="2" custFlipHor="1" custScaleX="85824" custScaleY="47695" custLinFactNeighborX="53" custLinFactNeighborY="11704">
        <dgm:presLayoutVars>
          <dgm:chMax val="1"/>
          <dgm:bulletEnabled val="1"/>
        </dgm:presLayoutVars>
      </dgm:prSet>
      <dgm:spPr/>
      <dgm:t>
        <a:bodyPr/>
        <a:lstStyle/>
        <a:p>
          <a:endParaRPr lang="ru-RU"/>
        </a:p>
      </dgm:t>
    </dgm:pt>
    <dgm:pt modelId="{54032606-73F6-4426-A8AC-1F9AAD1CF261}" type="pres">
      <dgm:prSet presAssocID="{9A90A052-6964-4346-BF46-33C889C6A674}" presName="descendantText" presStyleLbl="alignAccFollowNode1" presStyleIdx="1" presStyleCnt="2" custScaleX="107599" custScaleY="55960" custLinFactNeighborX="-534" custLinFactNeighborY="12801">
        <dgm:presLayoutVars>
          <dgm:bulletEnabled val="1"/>
        </dgm:presLayoutVars>
      </dgm:prSet>
      <dgm:spPr/>
      <dgm:t>
        <a:bodyPr/>
        <a:lstStyle/>
        <a:p>
          <a:endParaRPr lang="ru-RU"/>
        </a:p>
      </dgm:t>
    </dgm:pt>
  </dgm:ptLst>
  <dgm:cxnLst>
    <dgm:cxn modelId="{0C4F624E-53BE-4DA5-96D3-57AE2CA23127}" srcId="{9A90A052-6964-4346-BF46-33C889C6A674}" destId="{F6739D3B-8B4E-4514-9325-B907DE28E9A3}" srcOrd="0" destOrd="0" parTransId="{528EC847-FB4F-4D39-9C71-19450F4B606A}" sibTransId="{48AEDB7D-5B03-4949-8F83-5F3C7ED37E8D}"/>
    <dgm:cxn modelId="{E4C337FF-497B-4D80-ABF6-AC6940AAB74A}" type="presOf" srcId="{292BB173-D84D-40CA-ACFA-103DBBC8F3D1}" destId="{893FBB3F-C45D-406F-ACB3-46E4D7A44A93}" srcOrd="0" destOrd="0" presId="urn:microsoft.com/office/officeart/2005/8/layout/vList5"/>
    <dgm:cxn modelId="{9E3AE829-F6ED-4C33-A70B-559708E23616}" srcId="{292BB173-D84D-40CA-ACFA-103DBBC8F3D1}" destId="{7D40E023-DD2D-433E-BA20-E7E790B30E59}" srcOrd="0" destOrd="0" parTransId="{EC92CC84-53F4-473A-8DD2-EB7CA1FC1F9A}" sibTransId="{C083BC44-A395-40ED-AEBD-AEF6FD583A03}"/>
    <dgm:cxn modelId="{D74B9A0B-7835-409B-AAA4-20F73CCC0F0F}" type="presOf" srcId="{9A90A052-6964-4346-BF46-33C889C6A674}" destId="{BB5F261A-F8F7-462A-ABC9-6737163CED91}" srcOrd="0" destOrd="0" presId="urn:microsoft.com/office/officeart/2005/8/layout/vList5"/>
    <dgm:cxn modelId="{093BBFCB-A31B-45BE-8F92-9F1FC2257790}" srcId="{4E4397D9-3C61-4D1E-8E06-E504B6AF29B0}" destId="{292BB173-D84D-40CA-ACFA-103DBBC8F3D1}" srcOrd="0" destOrd="0" parTransId="{EE6BFE51-E8E6-4E78-8081-4B34E4C01FD1}" sibTransId="{4CD5C967-F6E9-4CB1-AACF-AAED09821F57}"/>
    <dgm:cxn modelId="{DC11896C-7C58-4A17-A8EB-C9C13A8EFFB8}" srcId="{4E4397D9-3C61-4D1E-8E06-E504B6AF29B0}" destId="{9A90A052-6964-4346-BF46-33C889C6A674}" srcOrd="1" destOrd="0" parTransId="{864CE723-82B0-4144-84E0-3675867947D4}" sibTransId="{CAC2A652-0600-4CEC-B5E0-B4A9C0270A3B}"/>
    <dgm:cxn modelId="{7C9FA705-CC0A-4DDF-8DB0-219710921FF0}" type="presOf" srcId="{7D40E023-DD2D-433E-BA20-E7E790B30E59}" destId="{2355BEC4-2DE3-4FF3-A190-A48A27B5ADC2}" srcOrd="0" destOrd="0" presId="urn:microsoft.com/office/officeart/2005/8/layout/vList5"/>
    <dgm:cxn modelId="{030DDCDD-A802-484A-8068-5BBCDFC67D61}" type="presOf" srcId="{4E4397D9-3C61-4D1E-8E06-E504B6AF29B0}" destId="{AFF25FC7-B55F-4FAB-8684-8912DB94E3DA}" srcOrd="0" destOrd="0" presId="urn:microsoft.com/office/officeart/2005/8/layout/vList5"/>
    <dgm:cxn modelId="{B8FE2AA3-AC65-4DB0-8586-43AB3A702AD0}" type="presOf" srcId="{F6739D3B-8B4E-4514-9325-B907DE28E9A3}" destId="{54032606-73F6-4426-A8AC-1F9AAD1CF261}" srcOrd="0" destOrd="0" presId="urn:microsoft.com/office/officeart/2005/8/layout/vList5"/>
    <dgm:cxn modelId="{CA5159DB-BCE3-4C1E-A134-025213FA2553}" type="presParOf" srcId="{AFF25FC7-B55F-4FAB-8684-8912DB94E3DA}" destId="{81620FD8-2D6B-48E9-B93C-6BEFBA3DAE9C}" srcOrd="0" destOrd="0" presId="urn:microsoft.com/office/officeart/2005/8/layout/vList5"/>
    <dgm:cxn modelId="{73B6FA76-A945-4525-9CFA-39552D516551}" type="presParOf" srcId="{81620FD8-2D6B-48E9-B93C-6BEFBA3DAE9C}" destId="{893FBB3F-C45D-406F-ACB3-46E4D7A44A93}" srcOrd="0" destOrd="0" presId="urn:microsoft.com/office/officeart/2005/8/layout/vList5"/>
    <dgm:cxn modelId="{A0595EA3-B250-47F3-8BC2-F5C8A58E3527}" type="presParOf" srcId="{81620FD8-2D6B-48E9-B93C-6BEFBA3DAE9C}" destId="{2355BEC4-2DE3-4FF3-A190-A48A27B5ADC2}" srcOrd="1" destOrd="0" presId="urn:microsoft.com/office/officeart/2005/8/layout/vList5"/>
    <dgm:cxn modelId="{DFE9A27D-F413-4C0C-BCA0-DF28E5C755AE}" type="presParOf" srcId="{AFF25FC7-B55F-4FAB-8684-8912DB94E3DA}" destId="{D0901DF8-2DD5-4800-A24D-B7DE5046A179}" srcOrd="1" destOrd="0" presId="urn:microsoft.com/office/officeart/2005/8/layout/vList5"/>
    <dgm:cxn modelId="{EBAEC6A1-B5FB-498A-A503-112393F2B73A}" type="presParOf" srcId="{AFF25FC7-B55F-4FAB-8684-8912DB94E3DA}" destId="{6266563E-C17A-4981-A6A0-E9D95E5A02F9}" srcOrd="2" destOrd="0" presId="urn:microsoft.com/office/officeart/2005/8/layout/vList5"/>
    <dgm:cxn modelId="{CCC99936-8DED-4D2D-9196-D11879EFB9DE}" type="presParOf" srcId="{6266563E-C17A-4981-A6A0-E9D95E5A02F9}" destId="{BB5F261A-F8F7-462A-ABC9-6737163CED91}" srcOrd="0" destOrd="0" presId="urn:microsoft.com/office/officeart/2005/8/layout/vList5"/>
    <dgm:cxn modelId="{8D8887E0-D5BB-4EFC-816A-8C1751B688D8}" type="presParOf" srcId="{6266563E-C17A-4981-A6A0-E9D95E5A02F9}" destId="{54032606-73F6-4426-A8AC-1F9AAD1CF26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E4397D9-3C61-4D1E-8E06-E504B6AF29B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ru-RU"/>
        </a:p>
      </dgm:t>
    </dgm:pt>
    <dgm:pt modelId="{292BB173-D84D-40CA-ACFA-103DBBC8F3D1}">
      <dgm:prSet phldrT="[Текст]" custT="1"/>
      <dgm:spPr>
        <a:solidFill>
          <a:schemeClr val="accent3">
            <a:lumMod val="60000"/>
            <a:lumOff val="40000"/>
          </a:schemeClr>
        </a:solidFill>
      </dgm:spPr>
      <dgm:t>
        <a:bodyPr/>
        <a:lstStyle/>
        <a:p>
          <a:pPr algn="ctr"/>
          <a:r>
            <a:rPr lang="ru-RU" sz="4000" dirty="0" smtClean="0">
              <a:solidFill>
                <a:schemeClr val="tx1"/>
              </a:solidFill>
            </a:rPr>
            <a:t>1</a:t>
          </a:r>
          <a:endParaRPr lang="ru-RU" sz="4000" dirty="0">
            <a:solidFill>
              <a:schemeClr val="tx1"/>
            </a:solidFill>
          </a:endParaRPr>
        </a:p>
      </dgm:t>
    </dgm:pt>
    <dgm:pt modelId="{EE6BFE51-E8E6-4E78-8081-4B34E4C01FD1}" type="parTrans" cxnId="{093BBFCB-A31B-45BE-8F92-9F1FC2257790}">
      <dgm:prSet/>
      <dgm:spPr/>
      <dgm:t>
        <a:bodyPr/>
        <a:lstStyle/>
        <a:p>
          <a:endParaRPr lang="ru-RU"/>
        </a:p>
      </dgm:t>
    </dgm:pt>
    <dgm:pt modelId="{4CD5C967-F6E9-4CB1-AACF-AAED09821F57}" type="sibTrans" cxnId="{093BBFCB-A31B-45BE-8F92-9F1FC2257790}">
      <dgm:prSet/>
      <dgm:spPr/>
      <dgm:t>
        <a:bodyPr/>
        <a:lstStyle/>
        <a:p>
          <a:endParaRPr lang="ru-RU"/>
        </a:p>
      </dgm:t>
    </dgm:pt>
    <dgm:pt modelId="{7D40E023-DD2D-433E-BA20-E7E790B30E59}">
      <dgm:prSet phldrT="[Текст]" custT="1"/>
      <dgm:spPr/>
      <dgm:t>
        <a:bodyPr/>
        <a:lstStyle/>
        <a:p>
          <a:pPr algn="l"/>
          <a:r>
            <a:rPr lang="ru-RU" sz="2000" dirty="0" smtClean="0"/>
            <a:t>выборы по мажоритарной системе в один тур ведут к </a:t>
          </a:r>
          <a:r>
            <a:rPr lang="ru-RU" sz="2000" dirty="0" err="1" smtClean="0"/>
            <a:t>двухпартийности</a:t>
          </a:r>
          <a:r>
            <a:rPr lang="ru-RU" sz="2000" dirty="0" smtClean="0"/>
            <a:t> с крупными и влиятельными партиями, конкурирующими только друг с другом</a:t>
          </a:r>
          <a:endParaRPr lang="ru-RU" sz="2000" dirty="0"/>
        </a:p>
      </dgm:t>
    </dgm:pt>
    <dgm:pt modelId="{EC92CC84-53F4-473A-8DD2-EB7CA1FC1F9A}" type="parTrans" cxnId="{9E3AE829-F6ED-4C33-A70B-559708E23616}">
      <dgm:prSet/>
      <dgm:spPr/>
      <dgm:t>
        <a:bodyPr/>
        <a:lstStyle/>
        <a:p>
          <a:endParaRPr lang="ru-RU"/>
        </a:p>
      </dgm:t>
    </dgm:pt>
    <dgm:pt modelId="{C083BC44-A395-40ED-AEBD-AEF6FD583A03}" type="sibTrans" cxnId="{9E3AE829-F6ED-4C33-A70B-559708E23616}">
      <dgm:prSet/>
      <dgm:spPr/>
      <dgm:t>
        <a:bodyPr/>
        <a:lstStyle/>
        <a:p>
          <a:endParaRPr lang="ru-RU"/>
        </a:p>
      </dgm:t>
    </dgm:pt>
    <dgm:pt modelId="{9A90A052-6964-4346-BF46-33C889C6A674}">
      <dgm:prSet phldrT="[Текст]" custT="1"/>
      <dgm:spPr>
        <a:solidFill>
          <a:schemeClr val="accent3">
            <a:lumMod val="60000"/>
            <a:lumOff val="40000"/>
          </a:schemeClr>
        </a:solidFill>
      </dgm:spPr>
      <dgm:t>
        <a:bodyPr/>
        <a:lstStyle/>
        <a:p>
          <a:pPr algn="ctr"/>
          <a:r>
            <a:rPr lang="ru-RU" sz="4000" dirty="0" smtClean="0">
              <a:solidFill>
                <a:schemeClr val="tx1"/>
              </a:solidFill>
            </a:rPr>
            <a:t>2</a:t>
          </a:r>
          <a:endParaRPr lang="ru-RU" sz="4000" dirty="0">
            <a:solidFill>
              <a:schemeClr val="tx1"/>
            </a:solidFill>
          </a:endParaRPr>
        </a:p>
      </dgm:t>
    </dgm:pt>
    <dgm:pt modelId="{864CE723-82B0-4144-84E0-3675867947D4}" type="parTrans" cxnId="{DC11896C-7C58-4A17-A8EB-C9C13A8EFFB8}">
      <dgm:prSet/>
      <dgm:spPr/>
      <dgm:t>
        <a:bodyPr/>
        <a:lstStyle/>
        <a:p>
          <a:endParaRPr lang="ru-RU"/>
        </a:p>
      </dgm:t>
    </dgm:pt>
    <dgm:pt modelId="{CAC2A652-0600-4CEC-B5E0-B4A9C0270A3B}" type="sibTrans" cxnId="{DC11896C-7C58-4A17-A8EB-C9C13A8EFFB8}">
      <dgm:prSet/>
      <dgm:spPr/>
      <dgm:t>
        <a:bodyPr/>
        <a:lstStyle/>
        <a:p>
          <a:endParaRPr lang="ru-RU"/>
        </a:p>
      </dgm:t>
    </dgm:pt>
    <dgm:pt modelId="{F6739D3B-8B4E-4514-9325-B907DE28E9A3}">
      <dgm:prSet phldrT="[Текст]" custT="1"/>
      <dgm:spPr/>
      <dgm:t>
        <a:bodyPr/>
        <a:lstStyle/>
        <a:p>
          <a:pPr algn="l"/>
          <a:r>
            <a:rPr lang="ru-RU" sz="2000" dirty="0" smtClean="0"/>
            <a:t>выборы по мажоритарной системе в два тура приводят к системе нескольких партий, стремящихся к объединению в две коалиции</a:t>
          </a:r>
          <a:endParaRPr lang="ru-RU" sz="2000" dirty="0"/>
        </a:p>
      </dgm:t>
    </dgm:pt>
    <dgm:pt modelId="{528EC847-FB4F-4D39-9C71-19450F4B606A}" type="parTrans" cxnId="{0C4F624E-53BE-4DA5-96D3-57AE2CA23127}">
      <dgm:prSet/>
      <dgm:spPr/>
      <dgm:t>
        <a:bodyPr/>
        <a:lstStyle/>
        <a:p>
          <a:endParaRPr lang="ru-RU"/>
        </a:p>
      </dgm:t>
    </dgm:pt>
    <dgm:pt modelId="{48AEDB7D-5B03-4949-8F83-5F3C7ED37E8D}" type="sibTrans" cxnId="{0C4F624E-53BE-4DA5-96D3-57AE2CA23127}">
      <dgm:prSet/>
      <dgm:spPr/>
      <dgm:t>
        <a:bodyPr/>
        <a:lstStyle/>
        <a:p>
          <a:endParaRPr lang="ru-RU"/>
        </a:p>
      </dgm:t>
    </dgm:pt>
    <dgm:pt modelId="{F2341946-5291-4F0F-84F2-9EBFD0832A6C}">
      <dgm:prSet phldrT="[Текст]" custT="1"/>
      <dgm:spPr>
        <a:solidFill>
          <a:schemeClr val="accent3">
            <a:lumMod val="60000"/>
            <a:lumOff val="40000"/>
          </a:schemeClr>
        </a:solidFill>
      </dgm:spPr>
      <dgm:t>
        <a:bodyPr/>
        <a:lstStyle/>
        <a:p>
          <a:pPr algn="ctr"/>
          <a:r>
            <a:rPr lang="ru-RU" sz="4000" dirty="0" smtClean="0">
              <a:solidFill>
                <a:schemeClr val="tx1"/>
              </a:solidFill>
            </a:rPr>
            <a:t>3</a:t>
          </a:r>
          <a:endParaRPr lang="ru-RU" sz="4000" dirty="0">
            <a:solidFill>
              <a:schemeClr val="tx1"/>
            </a:solidFill>
          </a:endParaRPr>
        </a:p>
      </dgm:t>
    </dgm:pt>
    <dgm:pt modelId="{B7472416-CCF8-4796-B0B1-78B924F32CF8}" type="parTrans" cxnId="{1D0A4FAD-D105-41E2-9ADF-C2017625BC3A}">
      <dgm:prSet/>
      <dgm:spPr/>
      <dgm:t>
        <a:bodyPr/>
        <a:lstStyle/>
        <a:p>
          <a:endParaRPr lang="ru-RU"/>
        </a:p>
      </dgm:t>
    </dgm:pt>
    <dgm:pt modelId="{902A36C3-0841-4502-AB36-EE3FB9D5B5D8}" type="sibTrans" cxnId="{1D0A4FAD-D105-41E2-9ADF-C2017625BC3A}">
      <dgm:prSet/>
      <dgm:spPr/>
      <dgm:t>
        <a:bodyPr/>
        <a:lstStyle/>
        <a:p>
          <a:endParaRPr lang="ru-RU"/>
        </a:p>
      </dgm:t>
    </dgm:pt>
    <dgm:pt modelId="{7FCC73AC-C6C8-4655-A910-33D03DA9DD7A}">
      <dgm:prSet phldrT="[Текст]" custT="1"/>
      <dgm:spPr/>
      <dgm:t>
        <a:bodyPr/>
        <a:lstStyle/>
        <a:p>
          <a:pPr algn="l"/>
          <a:r>
            <a:rPr lang="ru-RU" sz="2000" dirty="0" smtClean="0"/>
            <a:t>пропорциональное представительство благоприятствует многопартийности, составленной из множества небольших организаций, которые вынуждены проводить коалиционную политику </a:t>
          </a:r>
          <a:endParaRPr lang="ru-RU" sz="2000" dirty="0"/>
        </a:p>
      </dgm:t>
    </dgm:pt>
    <dgm:pt modelId="{62745DDD-B9FB-4B0A-8264-2CCC290313EE}" type="parTrans" cxnId="{1899DA22-ED3D-4400-AA72-7C790BABCDC2}">
      <dgm:prSet/>
      <dgm:spPr/>
      <dgm:t>
        <a:bodyPr/>
        <a:lstStyle/>
        <a:p>
          <a:endParaRPr lang="ru-RU"/>
        </a:p>
      </dgm:t>
    </dgm:pt>
    <dgm:pt modelId="{97F0451E-AE7B-4B5B-AF05-4A26D8C14AE7}" type="sibTrans" cxnId="{1899DA22-ED3D-4400-AA72-7C790BABCDC2}">
      <dgm:prSet/>
      <dgm:spPr/>
      <dgm:t>
        <a:bodyPr/>
        <a:lstStyle/>
        <a:p>
          <a:endParaRPr lang="ru-RU"/>
        </a:p>
      </dgm:t>
    </dgm:pt>
    <dgm:pt modelId="{AFF25FC7-B55F-4FAB-8684-8912DB94E3DA}" type="pres">
      <dgm:prSet presAssocID="{4E4397D9-3C61-4D1E-8E06-E504B6AF29B0}" presName="Name0" presStyleCnt="0">
        <dgm:presLayoutVars>
          <dgm:dir/>
          <dgm:animLvl val="lvl"/>
          <dgm:resizeHandles val="exact"/>
        </dgm:presLayoutVars>
      </dgm:prSet>
      <dgm:spPr/>
      <dgm:t>
        <a:bodyPr/>
        <a:lstStyle/>
        <a:p>
          <a:endParaRPr lang="ru-RU"/>
        </a:p>
      </dgm:t>
    </dgm:pt>
    <dgm:pt modelId="{81620FD8-2D6B-48E9-B93C-6BEFBA3DAE9C}" type="pres">
      <dgm:prSet presAssocID="{292BB173-D84D-40CA-ACFA-103DBBC8F3D1}" presName="linNode" presStyleCnt="0"/>
      <dgm:spPr/>
    </dgm:pt>
    <dgm:pt modelId="{893FBB3F-C45D-406F-ACB3-46E4D7A44A93}" type="pres">
      <dgm:prSet presAssocID="{292BB173-D84D-40CA-ACFA-103DBBC8F3D1}" presName="parentText" presStyleLbl="node1" presStyleIdx="0" presStyleCnt="3" custScaleX="30143">
        <dgm:presLayoutVars>
          <dgm:chMax val="1"/>
          <dgm:bulletEnabled val="1"/>
        </dgm:presLayoutVars>
      </dgm:prSet>
      <dgm:spPr/>
      <dgm:t>
        <a:bodyPr/>
        <a:lstStyle/>
        <a:p>
          <a:endParaRPr lang="ru-RU"/>
        </a:p>
      </dgm:t>
    </dgm:pt>
    <dgm:pt modelId="{2355BEC4-2DE3-4FF3-A190-A48A27B5ADC2}" type="pres">
      <dgm:prSet presAssocID="{292BB173-D84D-40CA-ACFA-103DBBC8F3D1}" presName="descendantText" presStyleLbl="alignAccFollowNode1" presStyleIdx="0" presStyleCnt="3" custScaleX="155826">
        <dgm:presLayoutVars>
          <dgm:bulletEnabled val="1"/>
        </dgm:presLayoutVars>
      </dgm:prSet>
      <dgm:spPr/>
      <dgm:t>
        <a:bodyPr/>
        <a:lstStyle/>
        <a:p>
          <a:endParaRPr lang="ru-RU"/>
        </a:p>
      </dgm:t>
    </dgm:pt>
    <dgm:pt modelId="{D0901DF8-2DD5-4800-A24D-B7DE5046A179}" type="pres">
      <dgm:prSet presAssocID="{4CD5C967-F6E9-4CB1-AACF-AAED09821F57}" presName="sp" presStyleCnt="0"/>
      <dgm:spPr/>
    </dgm:pt>
    <dgm:pt modelId="{6266563E-C17A-4981-A6A0-E9D95E5A02F9}" type="pres">
      <dgm:prSet presAssocID="{9A90A052-6964-4346-BF46-33C889C6A674}" presName="linNode" presStyleCnt="0"/>
      <dgm:spPr/>
    </dgm:pt>
    <dgm:pt modelId="{BB5F261A-F8F7-462A-ABC9-6737163CED91}" type="pres">
      <dgm:prSet presAssocID="{9A90A052-6964-4346-BF46-33C889C6A674}" presName="parentText" presStyleLbl="node1" presStyleIdx="1" presStyleCnt="3" custFlipHor="1" custScaleX="30562">
        <dgm:presLayoutVars>
          <dgm:chMax val="1"/>
          <dgm:bulletEnabled val="1"/>
        </dgm:presLayoutVars>
      </dgm:prSet>
      <dgm:spPr/>
      <dgm:t>
        <a:bodyPr/>
        <a:lstStyle/>
        <a:p>
          <a:endParaRPr lang="ru-RU"/>
        </a:p>
      </dgm:t>
    </dgm:pt>
    <dgm:pt modelId="{54032606-73F6-4426-A8AC-1F9AAD1CF261}" type="pres">
      <dgm:prSet presAssocID="{9A90A052-6964-4346-BF46-33C889C6A674}" presName="descendantText" presStyleLbl="alignAccFollowNode1" presStyleIdx="1" presStyleCnt="3" custScaleX="155394">
        <dgm:presLayoutVars>
          <dgm:bulletEnabled val="1"/>
        </dgm:presLayoutVars>
      </dgm:prSet>
      <dgm:spPr/>
      <dgm:t>
        <a:bodyPr/>
        <a:lstStyle/>
        <a:p>
          <a:endParaRPr lang="ru-RU"/>
        </a:p>
      </dgm:t>
    </dgm:pt>
    <dgm:pt modelId="{238FC883-D1CB-4584-81E1-59069AC3CF25}" type="pres">
      <dgm:prSet presAssocID="{CAC2A652-0600-4CEC-B5E0-B4A9C0270A3B}" presName="sp" presStyleCnt="0"/>
      <dgm:spPr/>
    </dgm:pt>
    <dgm:pt modelId="{66898942-AC76-4488-8254-A2F0E7BA6395}" type="pres">
      <dgm:prSet presAssocID="{F2341946-5291-4F0F-84F2-9EBFD0832A6C}" presName="linNode" presStyleCnt="0"/>
      <dgm:spPr/>
    </dgm:pt>
    <dgm:pt modelId="{AEBFBC39-D22C-4A3E-B405-E2B3A0F7C97E}" type="pres">
      <dgm:prSet presAssocID="{F2341946-5291-4F0F-84F2-9EBFD0832A6C}" presName="parentText" presStyleLbl="node1" presStyleIdx="2" presStyleCnt="3" custFlipHor="1" custScaleX="30143">
        <dgm:presLayoutVars>
          <dgm:chMax val="1"/>
          <dgm:bulletEnabled val="1"/>
        </dgm:presLayoutVars>
      </dgm:prSet>
      <dgm:spPr/>
      <dgm:t>
        <a:bodyPr/>
        <a:lstStyle/>
        <a:p>
          <a:endParaRPr lang="ru-RU"/>
        </a:p>
      </dgm:t>
    </dgm:pt>
    <dgm:pt modelId="{E67E053B-427E-479E-BCB0-7DF9CFC4F47C}" type="pres">
      <dgm:prSet presAssocID="{F2341946-5291-4F0F-84F2-9EBFD0832A6C}" presName="descendantText" presStyleLbl="alignAccFollowNode1" presStyleIdx="2" presStyleCnt="3" custScaleX="138320" custScaleY="113816">
        <dgm:presLayoutVars>
          <dgm:bulletEnabled val="1"/>
        </dgm:presLayoutVars>
      </dgm:prSet>
      <dgm:spPr/>
      <dgm:t>
        <a:bodyPr/>
        <a:lstStyle/>
        <a:p>
          <a:endParaRPr lang="ru-RU"/>
        </a:p>
      </dgm:t>
    </dgm:pt>
  </dgm:ptLst>
  <dgm:cxnLst>
    <dgm:cxn modelId="{BC7E5D8A-258A-4134-ADE6-2EA3B1AF67D4}" type="presOf" srcId="{292BB173-D84D-40CA-ACFA-103DBBC8F3D1}" destId="{893FBB3F-C45D-406F-ACB3-46E4D7A44A93}" srcOrd="0" destOrd="0" presId="urn:microsoft.com/office/officeart/2005/8/layout/vList5"/>
    <dgm:cxn modelId="{B4F921E9-7C8A-424D-9599-3683C561AAB8}" type="presOf" srcId="{F2341946-5291-4F0F-84F2-9EBFD0832A6C}" destId="{AEBFBC39-D22C-4A3E-B405-E2B3A0F7C97E}" srcOrd="0" destOrd="0" presId="urn:microsoft.com/office/officeart/2005/8/layout/vList5"/>
    <dgm:cxn modelId="{0C4F624E-53BE-4DA5-96D3-57AE2CA23127}" srcId="{9A90A052-6964-4346-BF46-33C889C6A674}" destId="{F6739D3B-8B4E-4514-9325-B907DE28E9A3}" srcOrd="0" destOrd="0" parTransId="{528EC847-FB4F-4D39-9C71-19450F4B606A}" sibTransId="{48AEDB7D-5B03-4949-8F83-5F3C7ED37E8D}"/>
    <dgm:cxn modelId="{9E3AE829-F6ED-4C33-A70B-559708E23616}" srcId="{292BB173-D84D-40CA-ACFA-103DBBC8F3D1}" destId="{7D40E023-DD2D-433E-BA20-E7E790B30E59}" srcOrd="0" destOrd="0" parTransId="{EC92CC84-53F4-473A-8DD2-EB7CA1FC1F9A}" sibTransId="{C083BC44-A395-40ED-AEBD-AEF6FD583A03}"/>
    <dgm:cxn modelId="{BF4F8094-487A-4BC3-A290-E122004EA04B}" type="presOf" srcId="{9A90A052-6964-4346-BF46-33C889C6A674}" destId="{BB5F261A-F8F7-462A-ABC9-6737163CED91}" srcOrd="0" destOrd="0" presId="urn:microsoft.com/office/officeart/2005/8/layout/vList5"/>
    <dgm:cxn modelId="{E9D13B65-6050-4E0B-8F56-623B626612C7}" type="presOf" srcId="{7D40E023-DD2D-433E-BA20-E7E790B30E59}" destId="{2355BEC4-2DE3-4FF3-A190-A48A27B5ADC2}" srcOrd="0" destOrd="0" presId="urn:microsoft.com/office/officeart/2005/8/layout/vList5"/>
    <dgm:cxn modelId="{E64A201D-28A5-40AD-B161-090F907086DA}" type="presOf" srcId="{7FCC73AC-C6C8-4655-A910-33D03DA9DD7A}" destId="{E67E053B-427E-479E-BCB0-7DF9CFC4F47C}" srcOrd="0" destOrd="0" presId="urn:microsoft.com/office/officeart/2005/8/layout/vList5"/>
    <dgm:cxn modelId="{B3FDC974-3D57-4FB9-93F4-F9A921E72D95}" type="presOf" srcId="{4E4397D9-3C61-4D1E-8E06-E504B6AF29B0}" destId="{AFF25FC7-B55F-4FAB-8684-8912DB94E3DA}" srcOrd="0" destOrd="0" presId="urn:microsoft.com/office/officeart/2005/8/layout/vList5"/>
    <dgm:cxn modelId="{093BBFCB-A31B-45BE-8F92-9F1FC2257790}" srcId="{4E4397D9-3C61-4D1E-8E06-E504B6AF29B0}" destId="{292BB173-D84D-40CA-ACFA-103DBBC8F3D1}" srcOrd="0" destOrd="0" parTransId="{EE6BFE51-E8E6-4E78-8081-4B34E4C01FD1}" sibTransId="{4CD5C967-F6E9-4CB1-AACF-AAED09821F57}"/>
    <dgm:cxn modelId="{DC11896C-7C58-4A17-A8EB-C9C13A8EFFB8}" srcId="{4E4397D9-3C61-4D1E-8E06-E504B6AF29B0}" destId="{9A90A052-6964-4346-BF46-33C889C6A674}" srcOrd="1" destOrd="0" parTransId="{864CE723-82B0-4144-84E0-3675867947D4}" sibTransId="{CAC2A652-0600-4CEC-B5E0-B4A9C0270A3B}"/>
    <dgm:cxn modelId="{FBC37288-2EF2-4314-B29F-979DF6272C46}" type="presOf" srcId="{F6739D3B-8B4E-4514-9325-B907DE28E9A3}" destId="{54032606-73F6-4426-A8AC-1F9AAD1CF261}" srcOrd="0" destOrd="0" presId="urn:microsoft.com/office/officeart/2005/8/layout/vList5"/>
    <dgm:cxn modelId="{1D0A4FAD-D105-41E2-9ADF-C2017625BC3A}" srcId="{4E4397D9-3C61-4D1E-8E06-E504B6AF29B0}" destId="{F2341946-5291-4F0F-84F2-9EBFD0832A6C}" srcOrd="2" destOrd="0" parTransId="{B7472416-CCF8-4796-B0B1-78B924F32CF8}" sibTransId="{902A36C3-0841-4502-AB36-EE3FB9D5B5D8}"/>
    <dgm:cxn modelId="{1899DA22-ED3D-4400-AA72-7C790BABCDC2}" srcId="{F2341946-5291-4F0F-84F2-9EBFD0832A6C}" destId="{7FCC73AC-C6C8-4655-A910-33D03DA9DD7A}" srcOrd="0" destOrd="0" parTransId="{62745DDD-B9FB-4B0A-8264-2CCC290313EE}" sibTransId="{97F0451E-AE7B-4B5B-AF05-4A26D8C14AE7}"/>
    <dgm:cxn modelId="{2C23F910-A62B-4CCF-A24A-54F9D1925AD4}" type="presParOf" srcId="{AFF25FC7-B55F-4FAB-8684-8912DB94E3DA}" destId="{81620FD8-2D6B-48E9-B93C-6BEFBA3DAE9C}" srcOrd="0" destOrd="0" presId="urn:microsoft.com/office/officeart/2005/8/layout/vList5"/>
    <dgm:cxn modelId="{1BE2A29E-4838-4292-94E1-600E68015A52}" type="presParOf" srcId="{81620FD8-2D6B-48E9-B93C-6BEFBA3DAE9C}" destId="{893FBB3F-C45D-406F-ACB3-46E4D7A44A93}" srcOrd="0" destOrd="0" presId="urn:microsoft.com/office/officeart/2005/8/layout/vList5"/>
    <dgm:cxn modelId="{939CD2B0-4B78-4EF8-9CFA-47EF4FA2CC7F}" type="presParOf" srcId="{81620FD8-2D6B-48E9-B93C-6BEFBA3DAE9C}" destId="{2355BEC4-2DE3-4FF3-A190-A48A27B5ADC2}" srcOrd="1" destOrd="0" presId="urn:microsoft.com/office/officeart/2005/8/layout/vList5"/>
    <dgm:cxn modelId="{2C2415E7-B08A-472C-8508-AC54FD138255}" type="presParOf" srcId="{AFF25FC7-B55F-4FAB-8684-8912DB94E3DA}" destId="{D0901DF8-2DD5-4800-A24D-B7DE5046A179}" srcOrd="1" destOrd="0" presId="urn:microsoft.com/office/officeart/2005/8/layout/vList5"/>
    <dgm:cxn modelId="{6066CE52-2FFF-45A0-A94C-B59B283F795C}" type="presParOf" srcId="{AFF25FC7-B55F-4FAB-8684-8912DB94E3DA}" destId="{6266563E-C17A-4981-A6A0-E9D95E5A02F9}" srcOrd="2" destOrd="0" presId="urn:microsoft.com/office/officeart/2005/8/layout/vList5"/>
    <dgm:cxn modelId="{2CB00C77-1398-4DA8-9FAB-C35EC54B5CF6}" type="presParOf" srcId="{6266563E-C17A-4981-A6A0-E9D95E5A02F9}" destId="{BB5F261A-F8F7-462A-ABC9-6737163CED91}" srcOrd="0" destOrd="0" presId="urn:microsoft.com/office/officeart/2005/8/layout/vList5"/>
    <dgm:cxn modelId="{15006706-9B64-45C8-919B-4350AD1FADEF}" type="presParOf" srcId="{6266563E-C17A-4981-A6A0-E9D95E5A02F9}" destId="{54032606-73F6-4426-A8AC-1F9AAD1CF261}" srcOrd="1" destOrd="0" presId="urn:microsoft.com/office/officeart/2005/8/layout/vList5"/>
    <dgm:cxn modelId="{2F0A73F1-BE9F-4FD3-B711-17775B655C81}" type="presParOf" srcId="{AFF25FC7-B55F-4FAB-8684-8912DB94E3DA}" destId="{238FC883-D1CB-4584-81E1-59069AC3CF25}" srcOrd="3" destOrd="0" presId="urn:microsoft.com/office/officeart/2005/8/layout/vList5"/>
    <dgm:cxn modelId="{98CCE99A-23D6-4595-AB7A-C405B082D625}" type="presParOf" srcId="{AFF25FC7-B55F-4FAB-8684-8912DB94E3DA}" destId="{66898942-AC76-4488-8254-A2F0E7BA6395}" srcOrd="4" destOrd="0" presId="urn:microsoft.com/office/officeart/2005/8/layout/vList5"/>
    <dgm:cxn modelId="{FF4141D1-3972-4E42-9FF9-D92A3CF7CE14}" type="presParOf" srcId="{66898942-AC76-4488-8254-A2F0E7BA6395}" destId="{AEBFBC39-D22C-4A3E-B405-E2B3A0F7C97E}" srcOrd="0" destOrd="0" presId="urn:microsoft.com/office/officeart/2005/8/layout/vList5"/>
    <dgm:cxn modelId="{A5D1F0C5-90FE-469E-B17E-DAF82DD46950}" type="presParOf" srcId="{66898942-AC76-4488-8254-A2F0E7BA6395}" destId="{E67E053B-427E-479E-BCB0-7DF9CFC4F47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E4397D9-3C61-4D1E-8E06-E504B6AF29B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ru-RU"/>
        </a:p>
      </dgm:t>
    </dgm:pt>
    <dgm:pt modelId="{AFF25FC7-B55F-4FAB-8684-8912DB94E3DA}" type="pres">
      <dgm:prSet presAssocID="{4E4397D9-3C61-4D1E-8E06-E504B6AF29B0}" presName="Name0" presStyleCnt="0">
        <dgm:presLayoutVars>
          <dgm:dir/>
          <dgm:animLvl val="lvl"/>
          <dgm:resizeHandles val="exact"/>
        </dgm:presLayoutVars>
      </dgm:prSet>
      <dgm:spPr/>
      <dgm:t>
        <a:bodyPr/>
        <a:lstStyle/>
        <a:p>
          <a:endParaRPr lang="ru-RU"/>
        </a:p>
      </dgm:t>
    </dgm:pt>
  </dgm:ptLst>
  <dgm:cxnLst>
    <dgm:cxn modelId="{5CEBCBD4-AA4F-4684-9AA9-E0CFE124E320}" type="presOf" srcId="{4E4397D9-3C61-4D1E-8E06-E504B6AF29B0}" destId="{AFF25FC7-B55F-4FAB-8684-8912DB94E3DA}"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AF705A7-7CE7-4C2B-A055-07BC7855D1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14A87CCE-24D5-4997-8E81-8AA1C13D43ED}">
      <dgm:prSet phldrT="[Текст]" custT="1"/>
      <dgm:spPr>
        <a:solidFill>
          <a:srgbClr val="FFC000"/>
        </a:solidFill>
        <a:effectLst>
          <a:outerShdw blurRad="50800" dist="38100" dir="16200000" rotWithShape="0">
            <a:prstClr val="black">
              <a:alpha val="40000"/>
            </a:prstClr>
          </a:outerShdw>
        </a:effectLst>
      </dgm:spPr>
      <dgm:t>
        <a:bodyPr/>
        <a:lstStyle/>
        <a:p>
          <a:pPr algn="ctr"/>
          <a:r>
            <a:rPr lang="ru-RU" sz="2400" dirty="0" smtClean="0">
              <a:solidFill>
                <a:schemeClr val="tx1"/>
              </a:solidFill>
            </a:rPr>
            <a:t>Центристы</a:t>
          </a:r>
          <a:endParaRPr lang="ru-RU" sz="2400" dirty="0">
            <a:solidFill>
              <a:schemeClr val="tx1"/>
            </a:solidFill>
          </a:endParaRPr>
        </a:p>
      </dgm:t>
    </dgm:pt>
    <dgm:pt modelId="{F0DC2D92-3496-46C9-9761-CFF856DB914A}" type="parTrans" cxnId="{ED877E93-5D8C-4D56-BD62-C2CAD2022D37}">
      <dgm:prSet/>
      <dgm:spPr/>
      <dgm:t>
        <a:bodyPr/>
        <a:lstStyle/>
        <a:p>
          <a:endParaRPr lang="ru-RU"/>
        </a:p>
      </dgm:t>
    </dgm:pt>
    <dgm:pt modelId="{B4C03D35-2289-43CE-979D-0FF66269BAC0}" type="sibTrans" cxnId="{ED877E93-5D8C-4D56-BD62-C2CAD2022D37}">
      <dgm:prSet/>
      <dgm:spPr/>
      <dgm:t>
        <a:bodyPr/>
        <a:lstStyle/>
        <a:p>
          <a:endParaRPr lang="ru-RU"/>
        </a:p>
      </dgm:t>
    </dgm:pt>
    <dgm:pt modelId="{3A52918B-BEBA-417F-B18A-B20C8CF024C2}">
      <dgm:prSet phldrT="[Текст]" custT="1"/>
      <dgm:spPr>
        <a:solidFill>
          <a:srgbClr val="FFC000"/>
        </a:solidFill>
        <a:effectLst>
          <a:outerShdw blurRad="50800" dist="38100" dir="16200000" rotWithShape="0">
            <a:prstClr val="black">
              <a:alpha val="40000"/>
            </a:prstClr>
          </a:outerShdw>
        </a:effectLst>
      </dgm:spPr>
      <dgm:t>
        <a:bodyPr/>
        <a:lstStyle/>
        <a:p>
          <a:pPr algn="r"/>
          <a:r>
            <a:rPr lang="ru-RU" sz="2400" dirty="0" smtClean="0">
              <a:solidFill>
                <a:schemeClr val="tx1"/>
              </a:solidFill>
            </a:rPr>
            <a:t>Правые</a:t>
          </a:r>
          <a:endParaRPr lang="ru-RU" sz="2400" dirty="0">
            <a:solidFill>
              <a:schemeClr val="tx1"/>
            </a:solidFill>
          </a:endParaRPr>
        </a:p>
      </dgm:t>
    </dgm:pt>
    <dgm:pt modelId="{2FCC4CC5-0A16-43F9-8F24-034C7012C835}" type="parTrans" cxnId="{B9EEB4A2-1D8F-4258-BDF1-764D03234A12}">
      <dgm:prSet/>
      <dgm:spPr/>
      <dgm:t>
        <a:bodyPr/>
        <a:lstStyle/>
        <a:p>
          <a:endParaRPr lang="ru-RU"/>
        </a:p>
      </dgm:t>
    </dgm:pt>
    <dgm:pt modelId="{84EFFA1E-292F-4848-AAEC-A541F0CE7CED}" type="sibTrans" cxnId="{B9EEB4A2-1D8F-4258-BDF1-764D03234A12}">
      <dgm:prSet/>
      <dgm:spPr/>
      <dgm:t>
        <a:bodyPr/>
        <a:lstStyle/>
        <a:p>
          <a:endParaRPr lang="ru-RU"/>
        </a:p>
      </dgm:t>
    </dgm:pt>
    <dgm:pt modelId="{04FEBEBE-7C21-425A-B827-AFA85C77B7D0}">
      <dgm:prSet custT="1"/>
      <dgm:spPr>
        <a:effectLst>
          <a:outerShdw blurRad="50800" dist="38100" dir="16200000" rotWithShape="0">
            <a:prstClr val="black">
              <a:alpha val="40000"/>
            </a:prstClr>
          </a:outerShdw>
        </a:effectLst>
      </dgm:spPr>
      <dgm:t>
        <a:bodyPr/>
        <a:lstStyle/>
        <a:p>
          <a:endParaRPr lang="ru-RU" sz="1800" dirty="0"/>
        </a:p>
      </dgm:t>
    </dgm:pt>
    <dgm:pt modelId="{9238F244-0DC0-49F5-8622-E21157CE4BD8}" type="parTrans" cxnId="{800791A8-B1B0-4225-9160-A86858692692}">
      <dgm:prSet/>
      <dgm:spPr/>
      <dgm:t>
        <a:bodyPr/>
        <a:lstStyle/>
        <a:p>
          <a:endParaRPr lang="ru-RU"/>
        </a:p>
      </dgm:t>
    </dgm:pt>
    <dgm:pt modelId="{D7A9468D-16EB-4618-A893-313643C4FD75}" type="sibTrans" cxnId="{800791A8-B1B0-4225-9160-A86858692692}">
      <dgm:prSet/>
      <dgm:spPr/>
      <dgm:t>
        <a:bodyPr/>
        <a:lstStyle/>
        <a:p>
          <a:endParaRPr lang="ru-RU"/>
        </a:p>
      </dgm:t>
    </dgm:pt>
    <dgm:pt modelId="{A311EC28-D7EA-4069-86F6-721C36721650}">
      <dgm:prSet custT="1"/>
      <dgm:spPr>
        <a:effectLst>
          <a:outerShdw blurRad="50800" dist="38100" dir="16200000" rotWithShape="0">
            <a:prstClr val="black">
              <a:alpha val="40000"/>
            </a:prstClr>
          </a:outerShdw>
        </a:effectLst>
      </dgm:spPr>
      <dgm:t>
        <a:bodyPr/>
        <a:lstStyle/>
        <a:p>
          <a:endParaRPr lang="ru-RU" sz="1800" dirty="0"/>
        </a:p>
      </dgm:t>
    </dgm:pt>
    <dgm:pt modelId="{54496E8E-2879-436B-BDFA-790F2BC704D6}" type="parTrans" cxnId="{FDC820E0-28F8-46DA-9010-8786C7A81988}">
      <dgm:prSet/>
      <dgm:spPr/>
      <dgm:t>
        <a:bodyPr/>
        <a:lstStyle/>
        <a:p>
          <a:endParaRPr lang="ru-RU"/>
        </a:p>
      </dgm:t>
    </dgm:pt>
    <dgm:pt modelId="{ABD0F0FD-7D2A-4B4C-B667-3D08951FE3A0}" type="sibTrans" cxnId="{FDC820E0-28F8-46DA-9010-8786C7A81988}">
      <dgm:prSet/>
      <dgm:spPr/>
      <dgm:t>
        <a:bodyPr/>
        <a:lstStyle/>
        <a:p>
          <a:endParaRPr lang="ru-RU"/>
        </a:p>
      </dgm:t>
    </dgm:pt>
    <dgm:pt modelId="{B0C34457-0D86-4287-811E-4F8A6B081061}">
      <dgm:prSet custT="1"/>
      <dgm:spPr>
        <a:effectLst>
          <a:outerShdw blurRad="50800" dist="38100" dir="16200000" rotWithShape="0">
            <a:prstClr val="black">
              <a:alpha val="40000"/>
            </a:prstClr>
          </a:outerShdw>
        </a:effectLst>
      </dgm:spPr>
      <dgm:t>
        <a:bodyPr/>
        <a:lstStyle/>
        <a:p>
          <a:pPr marL="171450" indent="0" defTabSz="800100">
            <a:lnSpc>
              <a:spcPct val="90000"/>
            </a:lnSpc>
            <a:spcBef>
              <a:spcPct val="0"/>
            </a:spcBef>
            <a:spcAft>
              <a:spcPct val="15000"/>
            </a:spcAft>
            <a:buNone/>
          </a:pPr>
          <a:endParaRPr lang="ru-RU" sz="1800" dirty="0"/>
        </a:p>
      </dgm:t>
    </dgm:pt>
    <dgm:pt modelId="{63482529-2F31-47E3-8AD6-B63D4BF3C6C9}" type="sibTrans" cxnId="{AD1BB83A-9595-42B6-A094-5FCB2255F318}">
      <dgm:prSet/>
      <dgm:spPr/>
      <dgm:t>
        <a:bodyPr/>
        <a:lstStyle/>
        <a:p>
          <a:endParaRPr lang="ru-RU"/>
        </a:p>
      </dgm:t>
    </dgm:pt>
    <dgm:pt modelId="{C826F38D-0E5B-44E7-9126-10BFF9861911}" type="parTrans" cxnId="{AD1BB83A-9595-42B6-A094-5FCB2255F318}">
      <dgm:prSet/>
      <dgm:spPr/>
      <dgm:t>
        <a:bodyPr/>
        <a:lstStyle/>
        <a:p>
          <a:endParaRPr lang="ru-RU"/>
        </a:p>
      </dgm:t>
    </dgm:pt>
    <dgm:pt modelId="{9817653C-C000-45C0-9E42-00F85695BFD6}">
      <dgm:prSet phldrT="[Текст]" custT="1"/>
      <dgm:spPr>
        <a:solidFill>
          <a:srgbClr val="FFC000"/>
        </a:solidFill>
        <a:effectLst>
          <a:outerShdw blurRad="50800" dist="38100" dir="16200000" rotWithShape="0">
            <a:prstClr val="black">
              <a:alpha val="40000"/>
            </a:prstClr>
          </a:outerShdw>
        </a:effectLst>
      </dgm:spPr>
      <dgm:t>
        <a:bodyPr/>
        <a:lstStyle/>
        <a:p>
          <a:r>
            <a:rPr lang="ru-RU" sz="2400" dirty="0" smtClean="0">
              <a:solidFill>
                <a:schemeClr val="tx1"/>
              </a:solidFill>
            </a:rPr>
            <a:t>Левые</a:t>
          </a:r>
          <a:endParaRPr lang="ru-RU" sz="2400" dirty="0">
            <a:solidFill>
              <a:schemeClr val="tx1"/>
            </a:solidFill>
          </a:endParaRPr>
        </a:p>
      </dgm:t>
    </dgm:pt>
    <dgm:pt modelId="{CD245709-97A3-4C5B-8326-16BFC4DCB8B6}" type="sibTrans" cxnId="{5D197A5F-21CE-4DD5-8158-6A1E02EDCBC7}">
      <dgm:prSet/>
      <dgm:spPr/>
      <dgm:t>
        <a:bodyPr/>
        <a:lstStyle/>
        <a:p>
          <a:endParaRPr lang="ru-RU"/>
        </a:p>
      </dgm:t>
    </dgm:pt>
    <dgm:pt modelId="{2409CEDB-758E-4FC3-BDEA-917E2DDB2532}" type="parTrans" cxnId="{5D197A5F-21CE-4DD5-8158-6A1E02EDCBC7}">
      <dgm:prSet/>
      <dgm:spPr/>
      <dgm:t>
        <a:bodyPr/>
        <a:lstStyle/>
        <a:p>
          <a:endParaRPr lang="ru-RU"/>
        </a:p>
      </dgm:t>
    </dgm:pt>
    <dgm:pt modelId="{81478FA4-9C0A-4000-86C2-4EA28E04BAB0}" type="pres">
      <dgm:prSet presAssocID="{DAF705A7-7CE7-4C2B-A055-07BC7855D141}" presName="linear" presStyleCnt="0">
        <dgm:presLayoutVars>
          <dgm:dir/>
          <dgm:animLvl val="lvl"/>
          <dgm:resizeHandles val="exact"/>
        </dgm:presLayoutVars>
      </dgm:prSet>
      <dgm:spPr/>
      <dgm:t>
        <a:bodyPr/>
        <a:lstStyle/>
        <a:p>
          <a:endParaRPr lang="ru-RU"/>
        </a:p>
      </dgm:t>
    </dgm:pt>
    <dgm:pt modelId="{DBFB525A-8B92-48E6-8939-D262741AF31D}" type="pres">
      <dgm:prSet presAssocID="{9817653C-C000-45C0-9E42-00F85695BFD6}" presName="parentLin" presStyleCnt="0"/>
      <dgm:spPr/>
    </dgm:pt>
    <dgm:pt modelId="{3E1E17A7-34F9-46A7-8BCD-F3577C506F4E}" type="pres">
      <dgm:prSet presAssocID="{9817653C-C000-45C0-9E42-00F85695BFD6}" presName="parentLeftMargin" presStyleLbl="node1" presStyleIdx="0" presStyleCnt="3"/>
      <dgm:spPr/>
      <dgm:t>
        <a:bodyPr/>
        <a:lstStyle/>
        <a:p>
          <a:endParaRPr lang="ru-RU"/>
        </a:p>
      </dgm:t>
    </dgm:pt>
    <dgm:pt modelId="{BDC28903-72A7-47AA-B98D-B160DA465B0D}" type="pres">
      <dgm:prSet presAssocID="{9817653C-C000-45C0-9E42-00F85695BFD6}" presName="parentText" presStyleLbl="node1" presStyleIdx="0" presStyleCnt="3" custFlipHor="1" custScaleX="31122" custScaleY="35723" custLinFactNeighborX="-82143" custLinFactNeighborY="-15830">
        <dgm:presLayoutVars>
          <dgm:chMax val="0"/>
          <dgm:bulletEnabled val="1"/>
        </dgm:presLayoutVars>
      </dgm:prSet>
      <dgm:spPr/>
      <dgm:t>
        <a:bodyPr/>
        <a:lstStyle/>
        <a:p>
          <a:endParaRPr lang="ru-RU"/>
        </a:p>
      </dgm:t>
    </dgm:pt>
    <dgm:pt modelId="{AE4E542D-705F-49DD-8CF1-0EAEA0B48524}" type="pres">
      <dgm:prSet presAssocID="{9817653C-C000-45C0-9E42-00F85695BFD6}" presName="negativeSpace" presStyleCnt="0"/>
      <dgm:spPr/>
    </dgm:pt>
    <dgm:pt modelId="{0FE3D2C7-5699-4158-B354-AA9723081B7F}" type="pres">
      <dgm:prSet presAssocID="{9817653C-C000-45C0-9E42-00F85695BFD6}" presName="childText" presStyleLbl="conFgAcc1" presStyleIdx="0" presStyleCnt="3" custScaleY="67226" custLinFactNeighborX="-138" custLinFactNeighborY="-70033">
        <dgm:presLayoutVars>
          <dgm:bulletEnabled val="1"/>
        </dgm:presLayoutVars>
      </dgm:prSet>
      <dgm:spPr/>
      <dgm:t>
        <a:bodyPr/>
        <a:lstStyle/>
        <a:p>
          <a:endParaRPr lang="ru-RU"/>
        </a:p>
      </dgm:t>
    </dgm:pt>
    <dgm:pt modelId="{89B011ED-1A9D-49C1-863A-7147EA74BAE0}" type="pres">
      <dgm:prSet presAssocID="{CD245709-97A3-4C5B-8326-16BFC4DCB8B6}" presName="spaceBetweenRectangles" presStyleCnt="0"/>
      <dgm:spPr/>
    </dgm:pt>
    <dgm:pt modelId="{B7DA619F-F54C-4FD5-A39A-6795024FDA47}" type="pres">
      <dgm:prSet presAssocID="{14A87CCE-24D5-4997-8E81-8AA1C13D43ED}" presName="parentLin" presStyleCnt="0"/>
      <dgm:spPr/>
    </dgm:pt>
    <dgm:pt modelId="{F8F0D778-6784-4A78-9EE9-F56B0A9E1DE0}" type="pres">
      <dgm:prSet presAssocID="{14A87CCE-24D5-4997-8E81-8AA1C13D43ED}" presName="parentLeftMargin" presStyleLbl="node1" presStyleIdx="0" presStyleCnt="3"/>
      <dgm:spPr/>
      <dgm:t>
        <a:bodyPr/>
        <a:lstStyle/>
        <a:p>
          <a:endParaRPr lang="ru-RU"/>
        </a:p>
      </dgm:t>
    </dgm:pt>
    <dgm:pt modelId="{9968BC0C-0D05-4EB1-9001-7D540723F2E3}" type="pres">
      <dgm:prSet presAssocID="{14A87CCE-24D5-4997-8E81-8AA1C13D43ED}" presName="parentText" presStyleLbl="node1" presStyleIdx="1" presStyleCnt="3" custScaleX="36224" custScaleY="34339" custLinFactX="35459" custLinFactNeighborX="100000" custLinFactNeighborY="-12274">
        <dgm:presLayoutVars>
          <dgm:chMax val="0"/>
          <dgm:bulletEnabled val="1"/>
        </dgm:presLayoutVars>
      </dgm:prSet>
      <dgm:spPr/>
      <dgm:t>
        <a:bodyPr/>
        <a:lstStyle/>
        <a:p>
          <a:endParaRPr lang="ru-RU"/>
        </a:p>
      </dgm:t>
    </dgm:pt>
    <dgm:pt modelId="{FB1531FE-AA9A-4A83-B7F3-DED5BBDCBE13}" type="pres">
      <dgm:prSet presAssocID="{14A87CCE-24D5-4997-8E81-8AA1C13D43ED}" presName="negativeSpace" presStyleCnt="0"/>
      <dgm:spPr/>
    </dgm:pt>
    <dgm:pt modelId="{2B1DACE2-354F-4E0D-BE3D-862C92FA9B08}" type="pres">
      <dgm:prSet presAssocID="{14A87CCE-24D5-4997-8E81-8AA1C13D43ED}" presName="childText" presStyleLbl="conFgAcc1" presStyleIdx="1" presStyleCnt="3" custScaleY="51465" custLinFactNeighborY="-8354">
        <dgm:presLayoutVars>
          <dgm:bulletEnabled val="1"/>
        </dgm:presLayoutVars>
      </dgm:prSet>
      <dgm:spPr/>
      <dgm:t>
        <a:bodyPr/>
        <a:lstStyle/>
        <a:p>
          <a:endParaRPr lang="ru-RU"/>
        </a:p>
      </dgm:t>
    </dgm:pt>
    <dgm:pt modelId="{72C6E532-B418-40AE-88CA-3E3F441E940C}" type="pres">
      <dgm:prSet presAssocID="{B4C03D35-2289-43CE-979D-0FF66269BAC0}" presName="spaceBetweenRectangles" presStyleCnt="0"/>
      <dgm:spPr/>
    </dgm:pt>
    <dgm:pt modelId="{54538B8E-0806-4412-A438-07DD9752EB61}" type="pres">
      <dgm:prSet presAssocID="{3A52918B-BEBA-417F-B18A-B20C8CF024C2}" presName="parentLin" presStyleCnt="0"/>
      <dgm:spPr/>
    </dgm:pt>
    <dgm:pt modelId="{5E51A4C7-B66B-434C-A0C4-AA4F030438B2}" type="pres">
      <dgm:prSet presAssocID="{3A52918B-BEBA-417F-B18A-B20C8CF024C2}" presName="parentLeftMargin" presStyleLbl="node1" presStyleIdx="1" presStyleCnt="3"/>
      <dgm:spPr/>
      <dgm:t>
        <a:bodyPr/>
        <a:lstStyle/>
        <a:p>
          <a:endParaRPr lang="ru-RU"/>
        </a:p>
      </dgm:t>
    </dgm:pt>
    <dgm:pt modelId="{8682D718-4961-4D36-9FA7-960341A53D2B}" type="pres">
      <dgm:prSet presAssocID="{3A52918B-BEBA-417F-B18A-B20C8CF024C2}" presName="parentText" presStyleLbl="node1" presStyleIdx="2" presStyleCnt="3" custScaleX="28571" custScaleY="35591" custLinFactX="99235" custLinFactNeighborX="100000" custLinFactNeighborY="15054">
        <dgm:presLayoutVars>
          <dgm:chMax val="0"/>
          <dgm:bulletEnabled val="1"/>
        </dgm:presLayoutVars>
      </dgm:prSet>
      <dgm:spPr/>
      <dgm:t>
        <a:bodyPr/>
        <a:lstStyle/>
        <a:p>
          <a:endParaRPr lang="ru-RU"/>
        </a:p>
      </dgm:t>
    </dgm:pt>
    <dgm:pt modelId="{CF718F76-2680-4CFC-A18F-8CFD2AF47268}" type="pres">
      <dgm:prSet presAssocID="{3A52918B-BEBA-417F-B18A-B20C8CF024C2}" presName="negativeSpace" presStyleCnt="0"/>
      <dgm:spPr/>
    </dgm:pt>
    <dgm:pt modelId="{E0F94337-50E5-4813-9148-673D7D025C14}" type="pres">
      <dgm:prSet presAssocID="{3A52918B-BEBA-417F-B18A-B20C8CF024C2}" presName="childText" presStyleLbl="conFgAcc1" presStyleIdx="2" presStyleCnt="3" custScaleY="73931" custLinFactNeighborY="52420">
        <dgm:presLayoutVars>
          <dgm:bulletEnabled val="1"/>
        </dgm:presLayoutVars>
      </dgm:prSet>
      <dgm:spPr/>
      <dgm:t>
        <a:bodyPr/>
        <a:lstStyle/>
        <a:p>
          <a:endParaRPr lang="ru-RU"/>
        </a:p>
      </dgm:t>
    </dgm:pt>
  </dgm:ptLst>
  <dgm:cxnLst>
    <dgm:cxn modelId="{8597DAC1-1C35-4169-B33A-7BBFEA495F53}" type="presOf" srcId="{14A87CCE-24D5-4997-8E81-8AA1C13D43ED}" destId="{F8F0D778-6784-4A78-9EE9-F56B0A9E1DE0}" srcOrd="0" destOrd="0" presId="urn:microsoft.com/office/officeart/2005/8/layout/list1"/>
    <dgm:cxn modelId="{ED877E93-5D8C-4D56-BD62-C2CAD2022D37}" srcId="{DAF705A7-7CE7-4C2B-A055-07BC7855D141}" destId="{14A87CCE-24D5-4997-8E81-8AA1C13D43ED}" srcOrd="1" destOrd="0" parTransId="{F0DC2D92-3496-46C9-9761-CFF856DB914A}" sibTransId="{B4C03D35-2289-43CE-979D-0FF66269BAC0}"/>
    <dgm:cxn modelId="{DBA48FC3-0847-4452-8214-B7C1635AC1DA}" type="presOf" srcId="{A311EC28-D7EA-4069-86F6-721C36721650}" destId="{2B1DACE2-354F-4E0D-BE3D-862C92FA9B08}" srcOrd="0" destOrd="0" presId="urn:microsoft.com/office/officeart/2005/8/layout/list1"/>
    <dgm:cxn modelId="{FCBC3F9E-1988-4FBF-AB37-093BFD4A6784}" type="presOf" srcId="{14A87CCE-24D5-4997-8E81-8AA1C13D43ED}" destId="{9968BC0C-0D05-4EB1-9001-7D540723F2E3}" srcOrd="1" destOrd="0" presId="urn:microsoft.com/office/officeart/2005/8/layout/list1"/>
    <dgm:cxn modelId="{E3646CD9-4651-45D2-8B51-9DF6395BFBD5}" type="presOf" srcId="{9817653C-C000-45C0-9E42-00F85695BFD6}" destId="{BDC28903-72A7-47AA-B98D-B160DA465B0D}" srcOrd="1" destOrd="0" presId="urn:microsoft.com/office/officeart/2005/8/layout/list1"/>
    <dgm:cxn modelId="{927A7BEA-FD4D-42C4-9E10-79A033FB8F8C}" type="presOf" srcId="{04FEBEBE-7C21-425A-B827-AFA85C77B7D0}" destId="{0FE3D2C7-5699-4158-B354-AA9723081B7F}" srcOrd="0" destOrd="0" presId="urn:microsoft.com/office/officeart/2005/8/layout/list1"/>
    <dgm:cxn modelId="{5D197A5F-21CE-4DD5-8158-6A1E02EDCBC7}" srcId="{DAF705A7-7CE7-4C2B-A055-07BC7855D141}" destId="{9817653C-C000-45C0-9E42-00F85695BFD6}" srcOrd="0" destOrd="0" parTransId="{2409CEDB-758E-4FC3-BDEA-917E2DDB2532}" sibTransId="{CD245709-97A3-4C5B-8326-16BFC4DCB8B6}"/>
    <dgm:cxn modelId="{52DF81A7-9293-405D-A234-A48F752DD8D9}" type="presOf" srcId="{3A52918B-BEBA-417F-B18A-B20C8CF024C2}" destId="{5E51A4C7-B66B-434C-A0C4-AA4F030438B2}" srcOrd="0" destOrd="0" presId="urn:microsoft.com/office/officeart/2005/8/layout/list1"/>
    <dgm:cxn modelId="{800791A8-B1B0-4225-9160-A86858692692}" srcId="{9817653C-C000-45C0-9E42-00F85695BFD6}" destId="{04FEBEBE-7C21-425A-B827-AFA85C77B7D0}" srcOrd="0" destOrd="0" parTransId="{9238F244-0DC0-49F5-8622-E21157CE4BD8}" sibTransId="{D7A9468D-16EB-4618-A893-313643C4FD75}"/>
    <dgm:cxn modelId="{B9EEB4A2-1D8F-4258-BDF1-764D03234A12}" srcId="{DAF705A7-7CE7-4C2B-A055-07BC7855D141}" destId="{3A52918B-BEBA-417F-B18A-B20C8CF024C2}" srcOrd="2" destOrd="0" parTransId="{2FCC4CC5-0A16-43F9-8F24-034C7012C835}" sibTransId="{84EFFA1E-292F-4848-AAEC-A541F0CE7CED}"/>
    <dgm:cxn modelId="{A03F77B5-C420-4968-BA74-532E72EEAED3}" type="presOf" srcId="{9817653C-C000-45C0-9E42-00F85695BFD6}" destId="{3E1E17A7-34F9-46A7-8BCD-F3577C506F4E}" srcOrd="0" destOrd="0" presId="urn:microsoft.com/office/officeart/2005/8/layout/list1"/>
    <dgm:cxn modelId="{4ED54523-883E-4122-B8B7-F32866E45F75}" type="presOf" srcId="{DAF705A7-7CE7-4C2B-A055-07BC7855D141}" destId="{81478FA4-9C0A-4000-86C2-4EA28E04BAB0}" srcOrd="0" destOrd="0" presId="urn:microsoft.com/office/officeart/2005/8/layout/list1"/>
    <dgm:cxn modelId="{AD1BB83A-9595-42B6-A094-5FCB2255F318}" srcId="{3A52918B-BEBA-417F-B18A-B20C8CF024C2}" destId="{B0C34457-0D86-4287-811E-4F8A6B081061}" srcOrd="0" destOrd="0" parTransId="{C826F38D-0E5B-44E7-9126-10BFF9861911}" sibTransId="{63482529-2F31-47E3-8AD6-B63D4BF3C6C9}"/>
    <dgm:cxn modelId="{A748B334-DB9D-42F1-8483-1E558AE5002E}" type="presOf" srcId="{B0C34457-0D86-4287-811E-4F8A6B081061}" destId="{E0F94337-50E5-4813-9148-673D7D025C14}" srcOrd="0" destOrd="0" presId="urn:microsoft.com/office/officeart/2005/8/layout/list1"/>
    <dgm:cxn modelId="{BE3C4BA2-120F-477F-A2A2-DB029F84BACC}" type="presOf" srcId="{3A52918B-BEBA-417F-B18A-B20C8CF024C2}" destId="{8682D718-4961-4D36-9FA7-960341A53D2B}" srcOrd="1" destOrd="0" presId="urn:microsoft.com/office/officeart/2005/8/layout/list1"/>
    <dgm:cxn modelId="{FDC820E0-28F8-46DA-9010-8786C7A81988}" srcId="{14A87CCE-24D5-4997-8E81-8AA1C13D43ED}" destId="{A311EC28-D7EA-4069-86F6-721C36721650}" srcOrd="0" destOrd="0" parTransId="{54496E8E-2879-436B-BDFA-790F2BC704D6}" sibTransId="{ABD0F0FD-7D2A-4B4C-B667-3D08951FE3A0}"/>
    <dgm:cxn modelId="{A2189F7F-B5F8-456E-8EA1-7065F6AC8C63}" type="presParOf" srcId="{81478FA4-9C0A-4000-86C2-4EA28E04BAB0}" destId="{DBFB525A-8B92-48E6-8939-D262741AF31D}" srcOrd="0" destOrd="0" presId="urn:microsoft.com/office/officeart/2005/8/layout/list1"/>
    <dgm:cxn modelId="{12652F88-601B-4CFA-AAC9-EED3E0B08DF1}" type="presParOf" srcId="{DBFB525A-8B92-48E6-8939-D262741AF31D}" destId="{3E1E17A7-34F9-46A7-8BCD-F3577C506F4E}" srcOrd="0" destOrd="0" presId="urn:microsoft.com/office/officeart/2005/8/layout/list1"/>
    <dgm:cxn modelId="{9C4D8D9B-C315-481C-B241-F70E629645DC}" type="presParOf" srcId="{DBFB525A-8B92-48E6-8939-D262741AF31D}" destId="{BDC28903-72A7-47AA-B98D-B160DA465B0D}" srcOrd="1" destOrd="0" presId="urn:microsoft.com/office/officeart/2005/8/layout/list1"/>
    <dgm:cxn modelId="{3E341AFA-E55E-4270-AAA0-93BB67D949AA}" type="presParOf" srcId="{81478FA4-9C0A-4000-86C2-4EA28E04BAB0}" destId="{AE4E542D-705F-49DD-8CF1-0EAEA0B48524}" srcOrd="1" destOrd="0" presId="urn:microsoft.com/office/officeart/2005/8/layout/list1"/>
    <dgm:cxn modelId="{C32C03B1-DAEA-4B32-A9FE-DB9C291EFAFA}" type="presParOf" srcId="{81478FA4-9C0A-4000-86C2-4EA28E04BAB0}" destId="{0FE3D2C7-5699-4158-B354-AA9723081B7F}" srcOrd="2" destOrd="0" presId="urn:microsoft.com/office/officeart/2005/8/layout/list1"/>
    <dgm:cxn modelId="{C8B3B558-48A5-4C6E-8439-AB84C1728799}" type="presParOf" srcId="{81478FA4-9C0A-4000-86C2-4EA28E04BAB0}" destId="{89B011ED-1A9D-49C1-863A-7147EA74BAE0}" srcOrd="3" destOrd="0" presId="urn:microsoft.com/office/officeart/2005/8/layout/list1"/>
    <dgm:cxn modelId="{181EAD9F-E604-4E4F-822F-F9B2D0B6CEC3}" type="presParOf" srcId="{81478FA4-9C0A-4000-86C2-4EA28E04BAB0}" destId="{B7DA619F-F54C-4FD5-A39A-6795024FDA47}" srcOrd="4" destOrd="0" presId="urn:microsoft.com/office/officeart/2005/8/layout/list1"/>
    <dgm:cxn modelId="{B3C4A36F-1C49-45F1-B27E-407327EB350F}" type="presParOf" srcId="{B7DA619F-F54C-4FD5-A39A-6795024FDA47}" destId="{F8F0D778-6784-4A78-9EE9-F56B0A9E1DE0}" srcOrd="0" destOrd="0" presId="urn:microsoft.com/office/officeart/2005/8/layout/list1"/>
    <dgm:cxn modelId="{79A90551-4F4A-4F81-A093-F3E452B4C888}" type="presParOf" srcId="{B7DA619F-F54C-4FD5-A39A-6795024FDA47}" destId="{9968BC0C-0D05-4EB1-9001-7D540723F2E3}" srcOrd="1" destOrd="0" presId="urn:microsoft.com/office/officeart/2005/8/layout/list1"/>
    <dgm:cxn modelId="{DA6FAED0-3E30-4432-89E2-566738224406}" type="presParOf" srcId="{81478FA4-9C0A-4000-86C2-4EA28E04BAB0}" destId="{FB1531FE-AA9A-4A83-B7F3-DED5BBDCBE13}" srcOrd="5" destOrd="0" presId="urn:microsoft.com/office/officeart/2005/8/layout/list1"/>
    <dgm:cxn modelId="{573E1AA7-7D02-4AE9-9D7E-FB5C8BA31FD4}" type="presParOf" srcId="{81478FA4-9C0A-4000-86C2-4EA28E04BAB0}" destId="{2B1DACE2-354F-4E0D-BE3D-862C92FA9B08}" srcOrd="6" destOrd="0" presId="urn:microsoft.com/office/officeart/2005/8/layout/list1"/>
    <dgm:cxn modelId="{8B1C6438-A5AB-4F6D-8C68-BFB8333AE4FD}" type="presParOf" srcId="{81478FA4-9C0A-4000-86C2-4EA28E04BAB0}" destId="{72C6E532-B418-40AE-88CA-3E3F441E940C}" srcOrd="7" destOrd="0" presId="urn:microsoft.com/office/officeart/2005/8/layout/list1"/>
    <dgm:cxn modelId="{2FD7A655-EFCC-425E-8D9D-657AAFA36DB3}" type="presParOf" srcId="{81478FA4-9C0A-4000-86C2-4EA28E04BAB0}" destId="{54538B8E-0806-4412-A438-07DD9752EB61}" srcOrd="8" destOrd="0" presId="urn:microsoft.com/office/officeart/2005/8/layout/list1"/>
    <dgm:cxn modelId="{D71DA6D1-232B-4694-8103-A0491BC41C43}" type="presParOf" srcId="{54538B8E-0806-4412-A438-07DD9752EB61}" destId="{5E51A4C7-B66B-434C-A0C4-AA4F030438B2}" srcOrd="0" destOrd="0" presId="urn:microsoft.com/office/officeart/2005/8/layout/list1"/>
    <dgm:cxn modelId="{756F80AA-1E11-40D6-9D1F-A95670932703}" type="presParOf" srcId="{54538B8E-0806-4412-A438-07DD9752EB61}" destId="{8682D718-4961-4D36-9FA7-960341A53D2B}" srcOrd="1" destOrd="0" presId="urn:microsoft.com/office/officeart/2005/8/layout/list1"/>
    <dgm:cxn modelId="{F5235B66-7F93-4E32-B106-4C0F3AD2C97E}" type="presParOf" srcId="{81478FA4-9C0A-4000-86C2-4EA28E04BAB0}" destId="{CF718F76-2680-4CFC-A18F-8CFD2AF47268}" srcOrd="9" destOrd="0" presId="urn:microsoft.com/office/officeart/2005/8/layout/list1"/>
    <dgm:cxn modelId="{FCE7559F-DE58-4528-BFB3-80478F9C0775}" type="presParOf" srcId="{81478FA4-9C0A-4000-86C2-4EA28E04BAB0}" destId="{E0F94337-50E5-4813-9148-673D7D025C1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3567EA4-C80A-4891-A1A8-82FE7DC050F5}"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ru-RU"/>
        </a:p>
      </dgm:t>
    </dgm:pt>
    <dgm:pt modelId="{B8547D89-3C99-4AD8-9ECE-D3634061EA1E}">
      <dgm:prSet phldrT="[Текст]" custT="1"/>
      <dgm:spPr>
        <a:solidFill>
          <a:srgbClr val="FFC000"/>
        </a:solidFill>
      </dgm:spPr>
      <dgm:t>
        <a:bodyPr/>
        <a:lstStyle/>
        <a:p>
          <a:pPr algn="just"/>
          <a:r>
            <a:rPr lang="ru-RU" sz="1800" dirty="0" smtClean="0">
              <a:solidFill>
                <a:schemeClr val="tx1"/>
              </a:solidFill>
            </a:rPr>
            <a:t>Социал-демократия Королевства Польского и Литвы (</a:t>
          </a:r>
          <a:r>
            <a:rPr lang="ru-RU" sz="1800" dirty="0" err="1" smtClean="0">
              <a:solidFill>
                <a:schemeClr val="tx1"/>
              </a:solidFill>
            </a:rPr>
            <a:t>СДКПиЛ</a:t>
          </a:r>
          <a:r>
            <a:rPr lang="ru-RU" sz="1800" dirty="0" smtClean="0">
              <a:solidFill>
                <a:schemeClr val="tx1"/>
              </a:solidFill>
            </a:rPr>
            <a:t>)  </a:t>
          </a:r>
          <a:endParaRPr lang="ru-RU" sz="1800" dirty="0">
            <a:solidFill>
              <a:schemeClr val="tx1"/>
            </a:solidFill>
          </a:endParaRPr>
        </a:p>
      </dgm:t>
    </dgm:pt>
    <dgm:pt modelId="{330C2B3D-8EC5-410D-946A-8DFC4CDF26E5}" type="parTrans" cxnId="{5AF39569-5FC2-40C2-BCC4-3AC180E39078}">
      <dgm:prSet/>
      <dgm:spPr/>
      <dgm:t>
        <a:bodyPr/>
        <a:lstStyle/>
        <a:p>
          <a:endParaRPr lang="ru-RU"/>
        </a:p>
      </dgm:t>
    </dgm:pt>
    <dgm:pt modelId="{7B7866D3-97C7-486B-95BA-01F653E570B5}" type="sibTrans" cxnId="{5AF39569-5FC2-40C2-BCC4-3AC180E39078}">
      <dgm:prSet/>
      <dgm:spPr/>
      <dgm:t>
        <a:bodyPr/>
        <a:lstStyle/>
        <a:p>
          <a:endParaRPr lang="ru-RU"/>
        </a:p>
      </dgm:t>
    </dgm:pt>
    <dgm:pt modelId="{831900FF-7C75-4CD6-A8B5-7ED6FF236B69}">
      <dgm:prSet phldrT="[Текст]" custT="1"/>
      <dgm:spPr>
        <a:solidFill>
          <a:srgbClr val="FFC000"/>
        </a:solidFill>
      </dgm:spPr>
      <dgm:t>
        <a:bodyPr/>
        <a:lstStyle/>
        <a:p>
          <a:pPr algn="just"/>
          <a:r>
            <a:rPr lang="ru-RU" sz="1800" dirty="0" smtClean="0">
              <a:solidFill>
                <a:schemeClr val="tx1"/>
              </a:solidFill>
            </a:rPr>
            <a:t>Социал-демократическая партия Финляндии </a:t>
          </a:r>
          <a:endParaRPr lang="ru-RU" sz="1800" dirty="0">
            <a:solidFill>
              <a:schemeClr val="tx1"/>
            </a:solidFill>
          </a:endParaRPr>
        </a:p>
      </dgm:t>
    </dgm:pt>
    <dgm:pt modelId="{185854DD-B5E1-4B87-B74D-3BD29B8CF08D}" type="parTrans" cxnId="{32CCDE6A-3475-4C48-A240-0F8E4B506AAB}">
      <dgm:prSet/>
      <dgm:spPr/>
      <dgm:t>
        <a:bodyPr/>
        <a:lstStyle/>
        <a:p>
          <a:endParaRPr lang="ru-RU"/>
        </a:p>
      </dgm:t>
    </dgm:pt>
    <dgm:pt modelId="{550FC8F8-B12E-44C7-A048-D6FC266C8AE6}" type="sibTrans" cxnId="{32CCDE6A-3475-4C48-A240-0F8E4B506AAB}">
      <dgm:prSet/>
      <dgm:spPr/>
      <dgm:t>
        <a:bodyPr/>
        <a:lstStyle/>
        <a:p>
          <a:endParaRPr lang="ru-RU"/>
        </a:p>
      </dgm:t>
    </dgm:pt>
    <dgm:pt modelId="{F1608749-C6C7-4B92-9E83-1CC485C42BD7}">
      <dgm:prSet phldrT="[Текст]" custT="1"/>
      <dgm:spPr>
        <a:solidFill>
          <a:srgbClr val="FFC000"/>
        </a:solidFill>
      </dgm:spPr>
      <dgm:t>
        <a:bodyPr/>
        <a:lstStyle/>
        <a:p>
          <a:r>
            <a:rPr lang="ru-RU" sz="1800" dirty="0" smtClean="0">
              <a:solidFill>
                <a:schemeClr val="tx1"/>
              </a:solidFill>
            </a:rPr>
            <a:t>Всеобщий еврейский рабочий союз в Литве, Польше и России (Бунд)</a:t>
          </a:r>
          <a:endParaRPr lang="ru-RU" sz="1800" dirty="0">
            <a:solidFill>
              <a:schemeClr val="tx1"/>
            </a:solidFill>
          </a:endParaRPr>
        </a:p>
      </dgm:t>
    </dgm:pt>
    <dgm:pt modelId="{8448ADD7-3D1F-4726-93FB-654BBCBA5E3E}" type="parTrans" cxnId="{FB8BDE0B-F122-4E56-99F0-EBE7F9584B6E}">
      <dgm:prSet/>
      <dgm:spPr/>
      <dgm:t>
        <a:bodyPr/>
        <a:lstStyle/>
        <a:p>
          <a:endParaRPr lang="ru-RU"/>
        </a:p>
      </dgm:t>
    </dgm:pt>
    <dgm:pt modelId="{7B6D3EFE-B882-4C55-9DF7-1F7FD98B0DB8}" type="sibTrans" cxnId="{FB8BDE0B-F122-4E56-99F0-EBE7F9584B6E}">
      <dgm:prSet/>
      <dgm:spPr/>
      <dgm:t>
        <a:bodyPr/>
        <a:lstStyle/>
        <a:p>
          <a:endParaRPr lang="ru-RU"/>
        </a:p>
      </dgm:t>
    </dgm:pt>
    <dgm:pt modelId="{47347AC2-819C-44A1-AF10-4329CE70B5DE}">
      <dgm:prSet custT="1"/>
      <dgm:spPr>
        <a:solidFill>
          <a:srgbClr val="FFC000"/>
        </a:solidFill>
      </dgm:spPr>
      <dgm:t>
        <a:bodyPr/>
        <a:lstStyle/>
        <a:p>
          <a:r>
            <a:rPr lang="ru-RU" sz="1800" dirty="0" smtClean="0">
              <a:solidFill>
                <a:schemeClr val="tx1"/>
              </a:solidFill>
            </a:rPr>
            <a:t>Сионистско-социалистическая рабочая партия</a:t>
          </a:r>
          <a:endParaRPr lang="ru-RU" sz="1800" dirty="0">
            <a:solidFill>
              <a:schemeClr val="tx1"/>
            </a:solidFill>
          </a:endParaRPr>
        </a:p>
      </dgm:t>
    </dgm:pt>
    <dgm:pt modelId="{DF3F6E61-5C1F-498D-B412-3935AA7F3778}" type="parTrans" cxnId="{836EB089-8F68-4D58-A4B4-986EF15D9F35}">
      <dgm:prSet/>
      <dgm:spPr/>
      <dgm:t>
        <a:bodyPr/>
        <a:lstStyle/>
        <a:p>
          <a:endParaRPr lang="ru-RU"/>
        </a:p>
      </dgm:t>
    </dgm:pt>
    <dgm:pt modelId="{B6033B30-BE35-4BB7-8D46-63874358A19F}" type="sibTrans" cxnId="{836EB089-8F68-4D58-A4B4-986EF15D9F35}">
      <dgm:prSet/>
      <dgm:spPr/>
      <dgm:t>
        <a:bodyPr/>
        <a:lstStyle/>
        <a:p>
          <a:endParaRPr lang="ru-RU"/>
        </a:p>
      </dgm:t>
    </dgm:pt>
    <dgm:pt modelId="{4F69F2B3-6CAF-42E8-B3FE-BF45FF45EDAC}">
      <dgm:prSet custT="1"/>
      <dgm:spPr>
        <a:solidFill>
          <a:srgbClr val="FFC000"/>
        </a:solidFill>
      </dgm:spPr>
      <dgm:t>
        <a:bodyPr/>
        <a:lstStyle/>
        <a:p>
          <a:pPr algn="just"/>
          <a:r>
            <a:rPr lang="ru-RU" sz="1800" dirty="0" smtClean="0">
              <a:solidFill>
                <a:schemeClr val="tx1"/>
              </a:solidFill>
            </a:rPr>
            <a:t>Еврейская социал-демократическая рабочая партия (</a:t>
          </a:r>
          <a:r>
            <a:rPr lang="ru-RU" sz="1800" dirty="0" err="1" smtClean="0">
              <a:solidFill>
                <a:schemeClr val="tx1"/>
              </a:solidFill>
            </a:rPr>
            <a:t>Паолей</a:t>
          </a:r>
          <a:r>
            <a:rPr lang="ru-RU" sz="1800" dirty="0" smtClean="0">
              <a:solidFill>
                <a:schemeClr val="tx1"/>
              </a:solidFill>
            </a:rPr>
            <a:t> </a:t>
          </a:r>
          <a:r>
            <a:rPr lang="ru-RU" sz="1800" dirty="0" err="1" smtClean="0">
              <a:solidFill>
                <a:schemeClr val="tx1"/>
              </a:solidFill>
            </a:rPr>
            <a:t>Цион</a:t>
          </a:r>
          <a:r>
            <a:rPr lang="ru-RU" sz="1800" dirty="0" smtClean="0">
              <a:solidFill>
                <a:schemeClr val="tx1"/>
              </a:solidFill>
            </a:rPr>
            <a:t>)</a:t>
          </a:r>
          <a:endParaRPr lang="ru-RU" sz="1800" dirty="0">
            <a:solidFill>
              <a:schemeClr val="tx1"/>
            </a:solidFill>
          </a:endParaRPr>
        </a:p>
      </dgm:t>
    </dgm:pt>
    <dgm:pt modelId="{6E7625FB-92AD-4267-ADF5-12B5A8666E16}" type="parTrans" cxnId="{C80400D1-1E59-45AD-808C-F70AC3F59D93}">
      <dgm:prSet/>
      <dgm:spPr/>
      <dgm:t>
        <a:bodyPr/>
        <a:lstStyle/>
        <a:p>
          <a:endParaRPr lang="ru-RU"/>
        </a:p>
      </dgm:t>
    </dgm:pt>
    <dgm:pt modelId="{CA6FA2E9-6228-4B68-8B50-17090C4172A9}" type="sibTrans" cxnId="{C80400D1-1E59-45AD-808C-F70AC3F59D93}">
      <dgm:prSet/>
      <dgm:spPr/>
      <dgm:t>
        <a:bodyPr/>
        <a:lstStyle/>
        <a:p>
          <a:endParaRPr lang="ru-RU"/>
        </a:p>
      </dgm:t>
    </dgm:pt>
    <dgm:pt modelId="{436200FD-A518-4D4E-94DA-20CC41F792CE}">
      <dgm:prSet custT="1"/>
      <dgm:spPr>
        <a:solidFill>
          <a:srgbClr val="FFC000"/>
        </a:solidFill>
      </dgm:spPr>
      <dgm:t>
        <a:bodyPr/>
        <a:lstStyle/>
        <a:p>
          <a:r>
            <a:rPr lang="ru-RU" sz="1800" dirty="0" smtClean="0">
              <a:solidFill>
                <a:schemeClr val="tx1"/>
              </a:solidFill>
            </a:rPr>
            <a:t>Армянская социал-демократическая партия (</a:t>
          </a:r>
          <a:r>
            <a:rPr lang="ru-RU" sz="1800" dirty="0" err="1" smtClean="0">
              <a:solidFill>
                <a:schemeClr val="tx1"/>
              </a:solidFill>
            </a:rPr>
            <a:t>Гнчак</a:t>
          </a:r>
          <a:r>
            <a:rPr lang="ru-RU" sz="1800" dirty="0" smtClean="0">
              <a:solidFill>
                <a:schemeClr val="tx1"/>
              </a:solidFill>
            </a:rPr>
            <a:t>)</a:t>
          </a:r>
          <a:endParaRPr lang="ru-RU" sz="1800" dirty="0">
            <a:solidFill>
              <a:schemeClr val="tx1"/>
            </a:solidFill>
          </a:endParaRPr>
        </a:p>
      </dgm:t>
    </dgm:pt>
    <dgm:pt modelId="{50C2E3D6-99D9-4624-9BC0-CD2F726185F4}" type="parTrans" cxnId="{FB93A9D6-AF67-4BC4-8A21-E6C29762C2CE}">
      <dgm:prSet/>
      <dgm:spPr/>
      <dgm:t>
        <a:bodyPr/>
        <a:lstStyle/>
        <a:p>
          <a:endParaRPr lang="ru-RU"/>
        </a:p>
      </dgm:t>
    </dgm:pt>
    <dgm:pt modelId="{18807002-066C-4AD6-B28B-9FD30BB30379}" type="sibTrans" cxnId="{FB93A9D6-AF67-4BC4-8A21-E6C29762C2CE}">
      <dgm:prSet/>
      <dgm:spPr/>
      <dgm:t>
        <a:bodyPr/>
        <a:lstStyle/>
        <a:p>
          <a:endParaRPr lang="ru-RU"/>
        </a:p>
      </dgm:t>
    </dgm:pt>
    <dgm:pt modelId="{3ECFB8D1-B7E3-42BC-88A3-E6D1642B68D8}">
      <dgm:prSet custT="1"/>
      <dgm:spPr>
        <a:solidFill>
          <a:srgbClr val="FFC000"/>
        </a:solidFill>
      </dgm:spPr>
      <dgm:t>
        <a:bodyPr/>
        <a:lstStyle/>
        <a:p>
          <a:pPr algn="just"/>
          <a:r>
            <a:rPr lang="ru-RU" sz="1800" dirty="0" smtClean="0">
              <a:solidFill>
                <a:schemeClr val="tx1"/>
              </a:solidFill>
            </a:rPr>
            <a:t>Армянская социал-демократическая организация (специфики)</a:t>
          </a:r>
          <a:endParaRPr lang="ru-RU" sz="1800" dirty="0">
            <a:solidFill>
              <a:schemeClr val="tx1"/>
            </a:solidFill>
          </a:endParaRPr>
        </a:p>
      </dgm:t>
    </dgm:pt>
    <dgm:pt modelId="{237BC15E-0FD2-4C1D-BFE6-F7197B0CE959}" type="parTrans" cxnId="{02031FF0-DFDA-475E-B074-863B0747AC55}">
      <dgm:prSet/>
      <dgm:spPr/>
      <dgm:t>
        <a:bodyPr/>
        <a:lstStyle/>
        <a:p>
          <a:endParaRPr lang="ru-RU"/>
        </a:p>
      </dgm:t>
    </dgm:pt>
    <dgm:pt modelId="{507C7041-21EC-4A58-AAC2-5394C709CD54}" type="sibTrans" cxnId="{02031FF0-DFDA-475E-B074-863B0747AC55}">
      <dgm:prSet/>
      <dgm:spPr/>
      <dgm:t>
        <a:bodyPr/>
        <a:lstStyle/>
        <a:p>
          <a:endParaRPr lang="ru-RU"/>
        </a:p>
      </dgm:t>
    </dgm:pt>
    <dgm:pt modelId="{38979E5C-A483-4A42-B5A4-E0F0F1581118}">
      <dgm:prSet phldrT="[Текст]" custT="1"/>
      <dgm:spPr>
        <a:solidFill>
          <a:srgbClr val="FFC000"/>
        </a:solidFill>
      </dgm:spPr>
      <dgm:t>
        <a:bodyPr/>
        <a:lstStyle/>
        <a:p>
          <a:pPr algn="just"/>
          <a:r>
            <a:rPr lang="ru-RU" sz="1800" dirty="0" smtClean="0">
              <a:solidFill>
                <a:schemeClr val="tx1"/>
              </a:solidFill>
            </a:rPr>
            <a:t>Литовская социал-демократическая партия (с 1906 г. Социал-демократическая партия Литвы) </a:t>
          </a:r>
          <a:endParaRPr lang="ru-RU" sz="1800" dirty="0">
            <a:solidFill>
              <a:schemeClr val="tx1"/>
            </a:solidFill>
          </a:endParaRPr>
        </a:p>
      </dgm:t>
    </dgm:pt>
    <dgm:pt modelId="{97B6D38E-462C-4037-BE98-5715C3FC1BDA}" type="parTrans" cxnId="{D7D5216B-CAF1-445E-864A-949BB6E614B0}">
      <dgm:prSet/>
      <dgm:spPr/>
      <dgm:t>
        <a:bodyPr/>
        <a:lstStyle/>
        <a:p>
          <a:endParaRPr lang="ru-RU"/>
        </a:p>
      </dgm:t>
    </dgm:pt>
    <dgm:pt modelId="{6833C833-7CC8-48A1-A398-235090758F98}" type="sibTrans" cxnId="{D7D5216B-CAF1-445E-864A-949BB6E614B0}">
      <dgm:prSet/>
      <dgm:spPr/>
      <dgm:t>
        <a:bodyPr/>
        <a:lstStyle/>
        <a:p>
          <a:endParaRPr lang="ru-RU"/>
        </a:p>
      </dgm:t>
    </dgm:pt>
    <dgm:pt modelId="{346EA717-0945-4E02-813B-EE226BE5FD2A}">
      <dgm:prSet phldrT="[Текст]" custT="1"/>
      <dgm:spPr>
        <a:solidFill>
          <a:srgbClr val="FFC000"/>
        </a:solidFill>
      </dgm:spPr>
      <dgm:t>
        <a:bodyPr/>
        <a:lstStyle/>
        <a:p>
          <a:r>
            <a:rPr lang="ru-RU" sz="1800" dirty="0" smtClean="0">
              <a:solidFill>
                <a:schemeClr val="tx1"/>
              </a:solidFill>
            </a:rPr>
            <a:t>Эстонский социал-демократический рабочий союз (эстонские федералисты) </a:t>
          </a:r>
          <a:endParaRPr lang="ru-RU" sz="1800" dirty="0">
            <a:solidFill>
              <a:schemeClr val="tx1"/>
            </a:solidFill>
          </a:endParaRPr>
        </a:p>
      </dgm:t>
    </dgm:pt>
    <dgm:pt modelId="{EA074CAD-2CF0-47E1-A471-99EB102C8FF2}" type="parTrans" cxnId="{4334EE72-C7DD-457E-8FD7-B46EAF0644AE}">
      <dgm:prSet/>
      <dgm:spPr/>
      <dgm:t>
        <a:bodyPr/>
        <a:lstStyle/>
        <a:p>
          <a:endParaRPr lang="ru-RU"/>
        </a:p>
      </dgm:t>
    </dgm:pt>
    <dgm:pt modelId="{BDC38652-DFA2-4AE8-ACFC-10FC410D9A10}" type="sibTrans" cxnId="{4334EE72-C7DD-457E-8FD7-B46EAF0644AE}">
      <dgm:prSet/>
      <dgm:spPr/>
      <dgm:t>
        <a:bodyPr/>
        <a:lstStyle/>
        <a:p>
          <a:endParaRPr lang="ru-RU"/>
        </a:p>
      </dgm:t>
    </dgm:pt>
    <dgm:pt modelId="{2417D50D-D003-45E8-A47A-B4B60F24E445}">
      <dgm:prSet phldrT="[Текст]" custT="1"/>
      <dgm:spPr>
        <a:solidFill>
          <a:srgbClr val="FFC000"/>
        </a:solidFill>
      </dgm:spPr>
      <dgm:t>
        <a:bodyPr/>
        <a:lstStyle/>
        <a:p>
          <a:pPr algn="just"/>
          <a:r>
            <a:rPr lang="ru-RU" sz="1800" dirty="0" smtClean="0">
              <a:solidFill>
                <a:schemeClr val="tx1"/>
              </a:solidFill>
            </a:rPr>
            <a:t>Латышская социал-демократическая рабочая партия (с 1906 г. Социал-демократия Латышского края)</a:t>
          </a:r>
          <a:endParaRPr lang="ru-RU" sz="1800" dirty="0">
            <a:solidFill>
              <a:schemeClr val="tx1"/>
            </a:solidFill>
          </a:endParaRPr>
        </a:p>
      </dgm:t>
    </dgm:pt>
    <dgm:pt modelId="{D2618FF9-7C86-45E6-B838-B2BA2E56C882}" type="parTrans" cxnId="{08507529-55A5-4917-8AB2-B8FC3EEB0E9B}">
      <dgm:prSet/>
      <dgm:spPr/>
      <dgm:t>
        <a:bodyPr/>
        <a:lstStyle/>
        <a:p>
          <a:endParaRPr lang="ru-RU"/>
        </a:p>
      </dgm:t>
    </dgm:pt>
    <dgm:pt modelId="{71E1030A-B1A9-4759-9817-492632116AE1}" type="sibTrans" cxnId="{08507529-55A5-4917-8AB2-B8FC3EEB0E9B}">
      <dgm:prSet/>
      <dgm:spPr/>
      <dgm:t>
        <a:bodyPr/>
        <a:lstStyle/>
        <a:p>
          <a:endParaRPr lang="ru-RU"/>
        </a:p>
      </dgm:t>
    </dgm:pt>
    <dgm:pt modelId="{C8E02225-1CBD-4C89-8E3E-6FA893C787E4}">
      <dgm:prSet phldrT="[Текст]" custT="1"/>
      <dgm:spPr>
        <a:solidFill>
          <a:srgbClr val="FFC000"/>
        </a:solidFill>
      </dgm:spPr>
      <dgm:t>
        <a:bodyPr/>
        <a:lstStyle/>
        <a:p>
          <a:pPr>
            <a:spcAft>
              <a:spcPts val="0"/>
            </a:spcAft>
          </a:pPr>
          <a:endParaRPr lang="ru-RU" sz="1600" dirty="0" smtClean="0"/>
        </a:p>
        <a:p>
          <a:pPr>
            <a:spcAft>
              <a:spcPts val="0"/>
            </a:spcAft>
          </a:pPr>
          <a:r>
            <a:rPr lang="ru-RU" sz="1800" dirty="0" smtClean="0">
              <a:solidFill>
                <a:schemeClr val="tx1"/>
              </a:solidFill>
            </a:rPr>
            <a:t>Революционная украинская партия – в 1905 г. раскололась на две:</a:t>
          </a:r>
        </a:p>
        <a:p>
          <a:pPr>
            <a:spcAft>
              <a:spcPts val="0"/>
            </a:spcAft>
          </a:pPr>
          <a:r>
            <a:rPr lang="ru-RU" sz="1800" dirty="0" smtClean="0">
              <a:solidFill>
                <a:schemeClr val="tx1"/>
              </a:solidFill>
            </a:rPr>
            <a:t>Украинский социал-демократический союз</a:t>
          </a:r>
        </a:p>
        <a:p>
          <a:pPr>
            <a:spcAft>
              <a:spcPts val="0"/>
            </a:spcAft>
          </a:pPr>
          <a:r>
            <a:rPr lang="ru-RU" sz="1800" dirty="0" smtClean="0">
              <a:solidFill>
                <a:schemeClr val="tx1"/>
              </a:solidFill>
            </a:rPr>
            <a:t>Украинскую социал-демократическую рабочую партию</a:t>
          </a:r>
        </a:p>
        <a:p>
          <a:pPr>
            <a:spcAft>
              <a:spcPct val="35000"/>
            </a:spcAft>
          </a:pPr>
          <a:r>
            <a:rPr lang="ru-RU" sz="1600" dirty="0" smtClean="0"/>
            <a:t>  </a:t>
          </a:r>
          <a:endParaRPr lang="ru-RU" sz="1600" dirty="0"/>
        </a:p>
      </dgm:t>
    </dgm:pt>
    <dgm:pt modelId="{BDCFC1A8-B383-450C-BBF8-6543B35BA5FF}" type="parTrans" cxnId="{2830D8A5-D0CC-4622-98C7-782E2FECCBDE}">
      <dgm:prSet/>
      <dgm:spPr/>
      <dgm:t>
        <a:bodyPr/>
        <a:lstStyle/>
        <a:p>
          <a:endParaRPr lang="ru-RU"/>
        </a:p>
      </dgm:t>
    </dgm:pt>
    <dgm:pt modelId="{F3E8421B-F738-4FA5-8115-6F0C8B216134}" type="sibTrans" cxnId="{2830D8A5-D0CC-4622-98C7-782E2FECCBDE}">
      <dgm:prSet/>
      <dgm:spPr/>
      <dgm:t>
        <a:bodyPr/>
        <a:lstStyle/>
        <a:p>
          <a:endParaRPr lang="ru-RU"/>
        </a:p>
      </dgm:t>
    </dgm:pt>
    <dgm:pt modelId="{545E9E75-3F97-4880-9B64-97E2356F11F4}" type="pres">
      <dgm:prSet presAssocID="{13567EA4-C80A-4891-A1A8-82FE7DC050F5}" presName="linear" presStyleCnt="0">
        <dgm:presLayoutVars>
          <dgm:dir/>
          <dgm:animLvl val="lvl"/>
          <dgm:resizeHandles val="exact"/>
        </dgm:presLayoutVars>
      </dgm:prSet>
      <dgm:spPr/>
      <dgm:t>
        <a:bodyPr/>
        <a:lstStyle/>
        <a:p>
          <a:endParaRPr lang="ru-RU"/>
        </a:p>
      </dgm:t>
    </dgm:pt>
    <dgm:pt modelId="{B4756EB5-C83E-4F73-BE5E-84E899C70F3D}" type="pres">
      <dgm:prSet presAssocID="{B8547D89-3C99-4AD8-9ECE-D3634061EA1E}" presName="parentLin" presStyleCnt="0"/>
      <dgm:spPr/>
      <dgm:t>
        <a:bodyPr/>
        <a:lstStyle/>
        <a:p>
          <a:endParaRPr lang="ru-RU"/>
        </a:p>
      </dgm:t>
    </dgm:pt>
    <dgm:pt modelId="{76802356-7E21-4AEB-B761-AD39A9BEDCF6}" type="pres">
      <dgm:prSet presAssocID="{B8547D89-3C99-4AD8-9ECE-D3634061EA1E}" presName="parentLeftMargin" presStyleLbl="node1" presStyleIdx="0" presStyleCnt="11"/>
      <dgm:spPr/>
      <dgm:t>
        <a:bodyPr/>
        <a:lstStyle/>
        <a:p>
          <a:endParaRPr lang="ru-RU"/>
        </a:p>
      </dgm:t>
    </dgm:pt>
    <dgm:pt modelId="{C896EC0B-8DEE-4775-A389-7AD9CEF7C011}" type="pres">
      <dgm:prSet presAssocID="{B8547D89-3C99-4AD8-9ECE-D3634061EA1E}" presName="parentText" presStyleLbl="node1" presStyleIdx="0" presStyleCnt="11" custScaleX="807094" custScaleY="92554" custLinFactNeighborX="4471" custLinFactNeighborY="6436">
        <dgm:presLayoutVars>
          <dgm:chMax val="0"/>
          <dgm:bulletEnabled val="1"/>
        </dgm:presLayoutVars>
      </dgm:prSet>
      <dgm:spPr/>
      <dgm:t>
        <a:bodyPr/>
        <a:lstStyle/>
        <a:p>
          <a:endParaRPr lang="ru-RU"/>
        </a:p>
      </dgm:t>
    </dgm:pt>
    <dgm:pt modelId="{EAC388F2-BA1C-4CA3-AC68-747656B1F05E}" type="pres">
      <dgm:prSet presAssocID="{B8547D89-3C99-4AD8-9ECE-D3634061EA1E}" presName="negativeSpace" presStyleCnt="0"/>
      <dgm:spPr/>
      <dgm:t>
        <a:bodyPr/>
        <a:lstStyle/>
        <a:p>
          <a:endParaRPr lang="ru-RU"/>
        </a:p>
      </dgm:t>
    </dgm:pt>
    <dgm:pt modelId="{198C8337-9F85-4EC2-A06B-292453851B5E}" type="pres">
      <dgm:prSet presAssocID="{B8547D89-3C99-4AD8-9ECE-D3634061EA1E}" presName="childText" presStyleLbl="conFgAcc1" presStyleIdx="0" presStyleCnt="11">
        <dgm:presLayoutVars>
          <dgm:bulletEnabled val="1"/>
        </dgm:presLayoutVars>
      </dgm:prSet>
      <dgm:spPr/>
      <dgm:t>
        <a:bodyPr/>
        <a:lstStyle/>
        <a:p>
          <a:endParaRPr lang="ru-RU"/>
        </a:p>
      </dgm:t>
    </dgm:pt>
    <dgm:pt modelId="{6D3D2AB7-4F11-476A-B485-47130088FFAA}" type="pres">
      <dgm:prSet presAssocID="{7B7866D3-97C7-486B-95BA-01F653E570B5}" presName="spaceBetweenRectangles" presStyleCnt="0"/>
      <dgm:spPr/>
      <dgm:t>
        <a:bodyPr/>
        <a:lstStyle/>
        <a:p>
          <a:endParaRPr lang="ru-RU"/>
        </a:p>
      </dgm:t>
    </dgm:pt>
    <dgm:pt modelId="{D68C50A2-651F-495D-B4FB-C4E5041FAA22}" type="pres">
      <dgm:prSet presAssocID="{831900FF-7C75-4CD6-A8B5-7ED6FF236B69}" presName="parentLin" presStyleCnt="0"/>
      <dgm:spPr/>
      <dgm:t>
        <a:bodyPr/>
        <a:lstStyle/>
        <a:p>
          <a:endParaRPr lang="ru-RU"/>
        </a:p>
      </dgm:t>
    </dgm:pt>
    <dgm:pt modelId="{1B55BDA0-6049-48D8-BE36-88BC0442E3F6}" type="pres">
      <dgm:prSet presAssocID="{831900FF-7C75-4CD6-A8B5-7ED6FF236B69}" presName="parentLeftMargin" presStyleLbl="node1" presStyleIdx="0" presStyleCnt="11"/>
      <dgm:spPr/>
      <dgm:t>
        <a:bodyPr/>
        <a:lstStyle/>
        <a:p>
          <a:endParaRPr lang="ru-RU"/>
        </a:p>
      </dgm:t>
    </dgm:pt>
    <dgm:pt modelId="{1AEB76FE-9A6D-46A3-8946-48BD3F5522C9}" type="pres">
      <dgm:prSet presAssocID="{831900FF-7C75-4CD6-A8B5-7ED6FF236B69}" presName="parentText" presStyleLbl="node1" presStyleIdx="1" presStyleCnt="11" custScaleX="852978" custScaleY="90995">
        <dgm:presLayoutVars>
          <dgm:chMax val="0"/>
          <dgm:bulletEnabled val="1"/>
        </dgm:presLayoutVars>
      </dgm:prSet>
      <dgm:spPr/>
      <dgm:t>
        <a:bodyPr/>
        <a:lstStyle/>
        <a:p>
          <a:endParaRPr lang="ru-RU"/>
        </a:p>
      </dgm:t>
    </dgm:pt>
    <dgm:pt modelId="{35E7E58E-A20F-4AD6-8625-B7B409AD371F}" type="pres">
      <dgm:prSet presAssocID="{831900FF-7C75-4CD6-A8B5-7ED6FF236B69}" presName="negativeSpace" presStyleCnt="0"/>
      <dgm:spPr/>
      <dgm:t>
        <a:bodyPr/>
        <a:lstStyle/>
        <a:p>
          <a:endParaRPr lang="ru-RU"/>
        </a:p>
      </dgm:t>
    </dgm:pt>
    <dgm:pt modelId="{A94F2466-6DAB-4272-B894-378A36AE8B58}" type="pres">
      <dgm:prSet presAssocID="{831900FF-7C75-4CD6-A8B5-7ED6FF236B69}" presName="childText" presStyleLbl="conFgAcc1" presStyleIdx="1" presStyleCnt="11">
        <dgm:presLayoutVars>
          <dgm:bulletEnabled val="1"/>
        </dgm:presLayoutVars>
      </dgm:prSet>
      <dgm:spPr/>
      <dgm:t>
        <a:bodyPr/>
        <a:lstStyle/>
        <a:p>
          <a:endParaRPr lang="ru-RU"/>
        </a:p>
      </dgm:t>
    </dgm:pt>
    <dgm:pt modelId="{9415D413-023D-4771-A9B5-193B0CCD2FBA}" type="pres">
      <dgm:prSet presAssocID="{550FC8F8-B12E-44C7-A048-D6FC266C8AE6}" presName="spaceBetweenRectangles" presStyleCnt="0"/>
      <dgm:spPr/>
      <dgm:t>
        <a:bodyPr/>
        <a:lstStyle/>
        <a:p>
          <a:endParaRPr lang="ru-RU"/>
        </a:p>
      </dgm:t>
    </dgm:pt>
    <dgm:pt modelId="{63659CEA-0D70-4484-93D0-42B12276998C}" type="pres">
      <dgm:prSet presAssocID="{F1608749-C6C7-4B92-9E83-1CC485C42BD7}" presName="parentLin" presStyleCnt="0"/>
      <dgm:spPr/>
      <dgm:t>
        <a:bodyPr/>
        <a:lstStyle/>
        <a:p>
          <a:endParaRPr lang="ru-RU"/>
        </a:p>
      </dgm:t>
    </dgm:pt>
    <dgm:pt modelId="{7EAC203B-0FE9-49FE-8A6A-E7507276C4FF}" type="pres">
      <dgm:prSet presAssocID="{F1608749-C6C7-4B92-9E83-1CC485C42BD7}" presName="parentLeftMargin" presStyleLbl="node1" presStyleIdx="1" presStyleCnt="11"/>
      <dgm:spPr/>
      <dgm:t>
        <a:bodyPr/>
        <a:lstStyle/>
        <a:p>
          <a:endParaRPr lang="ru-RU"/>
        </a:p>
      </dgm:t>
    </dgm:pt>
    <dgm:pt modelId="{7EF4EB89-68CA-4D48-B619-0AC11EC9B8DD}" type="pres">
      <dgm:prSet presAssocID="{F1608749-C6C7-4B92-9E83-1CC485C42BD7}" presName="parentText" presStyleLbl="node1" presStyleIdx="2" presStyleCnt="11" custScaleX="838314" custScaleY="80849">
        <dgm:presLayoutVars>
          <dgm:chMax val="0"/>
          <dgm:bulletEnabled val="1"/>
        </dgm:presLayoutVars>
      </dgm:prSet>
      <dgm:spPr/>
      <dgm:t>
        <a:bodyPr/>
        <a:lstStyle/>
        <a:p>
          <a:endParaRPr lang="ru-RU"/>
        </a:p>
      </dgm:t>
    </dgm:pt>
    <dgm:pt modelId="{8A197B45-E967-4FFB-B378-57BFDB8EA1FB}" type="pres">
      <dgm:prSet presAssocID="{F1608749-C6C7-4B92-9E83-1CC485C42BD7}" presName="negativeSpace" presStyleCnt="0"/>
      <dgm:spPr/>
      <dgm:t>
        <a:bodyPr/>
        <a:lstStyle/>
        <a:p>
          <a:endParaRPr lang="ru-RU"/>
        </a:p>
      </dgm:t>
    </dgm:pt>
    <dgm:pt modelId="{8140ADAC-2B2D-4EF3-AA8E-2E2EA603A3B4}" type="pres">
      <dgm:prSet presAssocID="{F1608749-C6C7-4B92-9E83-1CC485C42BD7}" presName="childText" presStyleLbl="conFgAcc1" presStyleIdx="2" presStyleCnt="11">
        <dgm:presLayoutVars>
          <dgm:bulletEnabled val="1"/>
        </dgm:presLayoutVars>
      </dgm:prSet>
      <dgm:spPr/>
      <dgm:t>
        <a:bodyPr/>
        <a:lstStyle/>
        <a:p>
          <a:endParaRPr lang="ru-RU"/>
        </a:p>
      </dgm:t>
    </dgm:pt>
    <dgm:pt modelId="{95C9D8A1-325D-4C79-8623-6C23F3B9CC2A}" type="pres">
      <dgm:prSet presAssocID="{7B6D3EFE-B882-4C55-9DF7-1F7FD98B0DB8}" presName="spaceBetweenRectangles" presStyleCnt="0"/>
      <dgm:spPr/>
      <dgm:t>
        <a:bodyPr/>
        <a:lstStyle/>
        <a:p>
          <a:endParaRPr lang="ru-RU"/>
        </a:p>
      </dgm:t>
    </dgm:pt>
    <dgm:pt modelId="{827D8F8D-7780-46EC-AD02-C4B338927523}" type="pres">
      <dgm:prSet presAssocID="{47347AC2-819C-44A1-AF10-4329CE70B5DE}" presName="parentLin" presStyleCnt="0"/>
      <dgm:spPr/>
      <dgm:t>
        <a:bodyPr/>
        <a:lstStyle/>
        <a:p>
          <a:endParaRPr lang="ru-RU"/>
        </a:p>
      </dgm:t>
    </dgm:pt>
    <dgm:pt modelId="{8AF0FCCC-74CE-43F6-8CE5-AFC0B3EDD76C}" type="pres">
      <dgm:prSet presAssocID="{47347AC2-819C-44A1-AF10-4329CE70B5DE}" presName="parentLeftMargin" presStyleLbl="node1" presStyleIdx="2" presStyleCnt="11"/>
      <dgm:spPr/>
      <dgm:t>
        <a:bodyPr/>
        <a:lstStyle/>
        <a:p>
          <a:endParaRPr lang="ru-RU"/>
        </a:p>
      </dgm:t>
    </dgm:pt>
    <dgm:pt modelId="{7ACACAB4-420E-4556-BE7B-22A0EF93548C}" type="pres">
      <dgm:prSet presAssocID="{47347AC2-819C-44A1-AF10-4329CE70B5DE}" presName="parentText" presStyleLbl="node1" presStyleIdx="3" presStyleCnt="11" custScaleX="831169" custScaleY="87530">
        <dgm:presLayoutVars>
          <dgm:chMax val="0"/>
          <dgm:bulletEnabled val="1"/>
        </dgm:presLayoutVars>
      </dgm:prSet>
      <dgm:spPr/>
      <dgm:t>
        <a:bodyPr/>
        <a:lstStyle/>
        <a:p>
          <a:endParaRPr lang="ru-RU"/>
        </a:p>
      </dgm:t>
    </dgm:pt>
    <dgm:pt modelId="{3FBAF24A-FF65-4724-B843-C76D4A132118}" type="pres">
      <dgm:prSet presAssocID="{47347AC2-819C-44A1-AF10-4329CE70B5DE}" presName="negativeSpace" presStyleCnt="0"/>
      <dgm:spPr/>
      <dgm:t>
        <a:bodyPr/>
        <a:lstStyle/>
        <a:p>
          <a:endParaRPr lang="ru-RU"/>
        </a:p>
      </dgm:t>
    </dgm:pt>
    <dgm:pt modelId="{824BA36E-DD11-4198-BD6C-CC419A371BF3}" type="pres">
      <dgm:prSet presAssocID="{47347AC2-819C-44A1-AF10-4329CE70B5DE}" presName="childText" presStyleLbl="conFgAcc1" presStyleIdx="3" presStyleCnt="11">
        <dgm:presLayoutVars>
          <dgm:bulletEnabled val="1"/>
        </dgm:presLayoutVars>
      </dgm:prSet>
      <dgm:spPr/>
      <dgm:t>
        <a:bodyPr/>
        <a:lstStyle/>
        <a:p>
          <a:endParaRPr lang="ru-RU"/>
        </a:p>
      </dgm:t>
    </dgm:pt>
    <dgm:pt modelId="{86696CBD-C79F-4D69-B82B-9405FF385D2A}" type="pres">
      <dgm:prSet presAssocID="{B6033B30-BE35-4BB7-8D46-63874358A19F}" presName="spaceBetweenRectangles" presStyleCnt="0"/>
      <dgm:spPr/>
      <dgm:t>
        <a:bodyPr/>
        <a:lstStyle/>
        <a:p>
          <a:endParaRPr lang="ru-RU"/>
        </a:p>
      </dgm:t>
    </dgm:pt>
    <dgm:pt modelId="{C5C012A0-6553-43C9-B7D5-1BF76344E6A7}" type="pres">
      <dgm:prSet presAssocID="{4F69F2B3-6CAF-42E8-B3FE-BF45FF45EDAC}" presName="parentLin" presStyleCnt="0"/>
      <dgm:spPr/>
      <dgm:t>
        <a:bodyPr/>
        <a:lstStyle/>
        <a:p>
          <a:endParaRPr lang="ru-RU"/>
        </a:p>
      </dgm:t>
    </dgm:pt>
    <dgm:pt modelId="{854F2678-F64C-491F-88B3-C7DD6314EBA3}" type="pres">
      <dgm:prSet presAssocID="{4F69F2B3-6CAF-42E8-B3FE-BF45FF45EDAC}" presName="parentLeftMargin" presStyleLbl="node1" presStyleIdx="3" presStyleCnt="11"/>
      <dgm:spPr/>
      <dgm:t>
        <a:bodyPr/>
        <a:lstStyle/>
        <a:p>
          <a:endParaRPr lang="ru-RU"/>
        </a:p>
      </dgm:t>
    </dgm:pt>
    <dgm:pt modelId="{DCF9531A-D183-48B1-8BB5-3FEF59C1D313}" type="pres">
      <dgm:prSet presAssocID="{4F69F2B3-6CAF-42E8-B3FE-BF45FF45EDAC}" presName="parentText" presStyleLbl="node1" presStyleIdx="4" presStyleCnt="11" custScaleX="931756" custScaleY="82550">
        <dgm:presLayoutVars>
          <dgm:chMax val="0"/>
          <dgm:bulletEnabled val="1"/>
        </dgm:presLayoutVars>
      </dgm:prSet>
      <dgm:spPr/>
      <dgm:t>
        <a:bodyPr/>
        <a:lstStyle/>
        <a:p>
          <a:endParaRPr lang="ru-RU"/>
        </a:p>
      </dgm:t>
    </dgm:pt>
    <dgm:pt modelId="{16F5FB0F-D8BE-4E3D-86C4-26F4D3FC2F86}" type="pres">
      <dgm:prSet presAssocID="{4F69F2B3-6CAF-42E8-B3FE-BF45FF45EDAC}" presName="negativeSpace" presStyleCnt="0"/>
      <dgm:spPr/>
      <dgm:t>
        <a:bodyPr/>
        <a:lstStyle/>
        <a:p>
          <a:endParaRPr lang="ru-RU"/>
        </a:p>
      </dgm:t>
    </dgm:pt>
    <dgm:pt modelId="{7F735292-C051-4D52-83CD-9997FD3E1DF5}" type="pres">
      <dgm:prSet presAssocID="{4F69F2B3-6CAF-42E8-B3FE-BF45FF45EDAC}" presName="childText" presStyleLbl="conFgAcc1" presStyleIdx="4" presStyleCnt="11">
        <dgm:presLayoutVars>
          <dgm:bulletEnabled val="1"/>
        </dgm:presLayoutVars>
      </dgm:prSet>
      <dgm:spPr/>
      <dgm:t>
        <a:bodyPr/>
        <a:lstStyle/>
        <a:p>
          <a:endParaRPr lang="ru-RU"/>
        </a:p>
      </dgm:t>
    </dgm:pt>
    <dgm:pt modelId="{A733B763-D4FD-45FE-9CF9-BDDC4BDE7E62}" type="pres">
      <dgm:prSet presAssocID="{CA6FA2E9-6228-4B68-8B50-17090C4172A9}" presName="spaceBetweenRectangles" presStyleCnt="0"/>
      <dgm:spPr/>
      <dgm:t>
        <a:bodyPr/>
        <a:lstStyle/>
        <a:p>
          <a:endParaRPr lang="ru-RU"/>
        </a:p>
      </dgm:t>
    </dgm:pt>
    <dgm:pt modelId="{6ADD7AE1-2D3A-4119-B597-5E1569395D07}" type="pres">
      <dgm:prSet presAssocID="{436200FD-A518-4D4E-94DA-20CC41F792CE}" presName="parentLin" presStyleCnt="0"/>
      <dgm:spPr/>
      <dgm:t>
        <a:bodyPr/>
        <a:lstStyle/>
        <a:p>
          <a:endParaRPr lang="ru-RU"/>
        </a:p>
      </dgm:t>
    </dgm:pt>
    <dgm:pt modelId="{E5196316-45CC-4C6A-A2B1-30C779EBB2CD}" type="pres">
      <dgm:prSet presAssocID="{436200FD-A518-4D4E-94DA-20CC41F792CE}" presName="parentLeftMargin" presStyleLbl="node1" presStyleIdx="4" presStyleCnt="11"/>
      <dgm:spPr/>
      <dgm:t>
        <a:bodyPr/>
        <a:lstStyle/>
        <a:p>
          <a:endParaRPr lang="ru-RU"/>
        </a:p>
      </dgm:t>
    </dgm:pt>
    <dgm:pt modelId="{4AE1BDFA-B5A8-45C8-9326-7ED63392FD90}" type="pres">
      <dgm:prSet presAssocID="{436200FD-A518-4D4E-94DA-20CC41F792CE}" presName="parentText" presStyleLbl="node1" presStyleIdx="5" presStyleCnt="11" custScaleX="1081595" custScaleY="80575">
        <dgm:presLayoutVars>
          <dgm:chMax val="0"/>
          <dgm:bulletEnabled val="1"/>
        </dgm:presLayoutVars>
      </dgm:prSet>
      <dgm:spPr/>
      <dgm:t>
        <a:bodyPr/>
        <a:lstStyle/>
        <a:p>
          <a:endParaRPr lang="ru-RU"/>
        </a:p>
      </dgm:t>
    </dgm:pt>
    <dgm:pt modelId="{D55FD5FF-B218-4298-8477-AC575C79846F}" type="pres">
      <dgm:prSet presAssocID="{436200FD-A518-4D4E-94DA-20CC41F792CE}" presName="negativeSpace" presStyleCnt="0"/>
      <dgm:spPr/>
      <dgm:t>
        <a:bodyPr/>
        <a:lstStyle/>
        <a:p>
          <a:endParaRPr lang="ru-RU"/>
        </a:p>
      </dgm:t>
    </dgm:pt>
    <dgm:pt modelId="{F238EECF-EA44-42CA-8248-C036462CEA3C}" type="pres">
      <dgm:prSet presAssocID="{436200FD-A518-4D4E-94DA-20CC41F792CE}" presName="childText" presStyleLbl="conFgAcc1" presStyleIdx="5" presStyleCnt="11">
        <dgm:presLayoutVars>
          <dgm:bulletEnabled val="1"/>
        </dgm:presLayoutVars>
      </dgm:prSet>
      <dgm:spPr/>
      <dgm:t>
        <a:bodyPr/>
        <a:lstStyle/>
        <a:p>
          <a:endParaRPr lang="ru-RU"/>
        </a:p>
      </dgm:t>
    </dgm:pt>
    <dgm:pt modelId="{2C14B461-2328-4E1D-A392-3D4D961D5477}" type="pres">
      <dgm:prSet presAssocID="{18807002-066C-4AD6-B28B-9FD30BB30379}" presName="spaceBetweenRectangles" presStyleCnt="0"/>
      <dgm:spPr/>
      <dgm:t>
        <a:bodyPr/>
        <a:lstStyle/>
        <a:p>
          <a:endParaRPr lang="ru-RU"/>
        </a:p>
      </dgm:t>
    </dgm:pt>
    <dgm:pt modelId="{D19DDD72-715A-4452-AFA3-7AE3B4C400CD}" type="pres">
      <dgm:prSet presAssocID="{3ECFB8D1-B7E3-42BC-88A3-E6D1642B68D8}" presName="parentLin" presStyleCnt="0"/>
      <dgm:spPr/>
      <dgm:t>
        <a:bodyPr/>
        <a:lstStyle/>
        <a:p>
          <a:endParaRPr lang="ru-RU"/>
        </a:p>
      </dgm:t>
    </dgm:pt>
    <dgm:pt modelId="{0A894282-8272-4490-AF56-E593EC6B5BBB}" type="pres">
      <dgm:prSet presAssocID="{3ECFB8D1-B7E3-42BC-88A3-E6D1642B68D8}" presName="parentLeftMargin" presStyleLbl="node1" presStyleIdx="5" presStyleCnt="11"/>
      <dgm:spPr/>
      <dgm:t>
        <a:bodyPr/>
        <a:lstStyle/>
        <a:p>
          <a:endParaRPr lang="ru-RU"/>
        </a:p>
      </dgm:t>
    </dgm:pt>
    <dgm:pt modelId="{76F887F3-BE39-4FBF-9B8D-0C7DE85001DC}" type="pres">
      <dgm:prSet presAssocID="{3ECFB8D1-B7E3-42BC-88A3-E6D1642B68D8}" presName="parentText" presStyleLbl="node1" presStyleIdx="6" presStyleCnt="11" custScaleX="1021192" custScaleY="83516">
        <dgm:presLayoutVars>
          <dgm:chMax val="0"/>
          <dgm:bulletEnabled val="1"/>
        </dgm:presLayoutVars>
      </dgm:prSet>
      <dgm:spPr/>
      <dgm:t>
        <a:bodyPr/>
        <a:lstStyle/>
        <a:p>
          <a:endParaRPr lang="ru-RU"/>
        </a:p>
      </dgm:t>
    </dgm:pt>
    <dgm:pt modelId="{02C70D2C-61B6-4F0C-812B-843DD56FE58C}" type="pres">
      <dgm:prSet presAssocID="{3ECFB8D1-B7E3-42BC-88A3-E6D1642B68D8}" presName="negativeSpace" presStyleCnt="0"/>
      <dgm:spPr/>
      <dgm:t>
        <a:bodyPr/>
        <a:lstStyle/>
        <a:p>
          <a:endParaRPr lang="ru-RU"/>
        </a:p>
      </dgm:t>
    </dgm:pt>
    <dgm:pt modelId="{5F451432-57DA-4FEA-B480-07895FCAA9C0}" type="pres">
      <dgm:prSet presAssocID="{3ECFB8D1-B7E3-42BC-88A3-E6D1642B68D8}" presName="childText" presStyleLbl="conFgAcc1" presStyleIdx="6" presStyleCnt="11">
        <dgm:presLayoutVars>
          <dgm:bulletEnabled val="1"/>
        </dgm:presLayoutVars>
      </dgm:prSet>
      <dgm:spPr/>
      <dgm:t>
        <a:bodyPr/>
        <a:lstStyle/>
        <a:p>
          <a:endParaRPr lang="ru-RU"/>
        </a:p>
      </dgm:t>
    </dgm:pt>
    <dgm:pt modelId="{2D433FC2-3336-416C-A1DC-0D7FFB166F89}" type="pres">
      <dgm:prSet presAssocID="{507C7041-21EC-4A58-AAC2-5394C709CD54}" presName="spaceBetweenRectangles" presStyleCnt="0"/>
      <dgm:spPr/>
    </dgm:pt>
    <dgm:pt modelId="{9BB4C0E4-A59A-445B-924A-0789DE024043}" type="pres">
      <dgm:prSet presAssocID="{38979E5C-A483-4A42-B5A4-E0F0F1581118}" presName="parentLin" presStyleCnt="0"/>
      <dgm:spPr/>
    </dgm:pt>
    <dgm:pt modelId="{37F03A39-E384-4786-829F-24A06EAEC3AE}" type="pres">
      <dgm:prSet presAssocID="{38979E5C-A483-4A42-B5A4-E0F0F1581118}" presName="parentLeftMargin" presStyleLbl="node1" presStyleIdx="6" presStyleCnt="11" custScaleX="142857" custScaleY="126552"/>
      <dgm:spPr/>
      <dgm:t>
        <a:bodyPr/>
        <a:lstStyle/>
        <a:p>
          <a:endParaRPr lang="ru-RU"/>
        </a:p>
      </dgm:t>
    </dgm:pt>
    <dgm:pt modelId="{CABE3C92-0F76-4DB7-89F6-EB9F9F1084B6}" type="pres">
      <dgm:prSet presAssocID="{38979E5C-A483-4A42-B5A4-E0F0F1581118}" presName="parentText" presStyleLbl="node1" presStyleIdx="7" presStyleCnt="11" custScaleX="1757186" custScaleY="187288" custLinFactNeighborX="5689" custLinFactNeighborY="8770">
        <dgm:presLayoutVars>
          <dgm:chMax val="0"/>
          <dgm:bulletEnabled val="1"/>
        </dgm:presLayoutVars>
      </dgm:prSet>
      <dgm:spPr/>
      <dgm:t>
        <a:bodyPr/>
        <a:lstStyle/>
        <a:p>
          <a:endParaRPr lang="ru-RU"/>
        </a:p>
      </dgm:t>
    </dgm:pt>
    <dgm:pt modelId="{4C469722-9036-46CA-A1D4-375AE1C8D784}" type="pres">
      <dgm:prSet presAssocID="{38979E5C-A483-4A42-B5A4-E0F0F1581118}" presName="negativeSpace" presStyleCnt="0"/>
      <dgm:spPr/>
    </dgm:pt>
    <dgm:pt modelId="{7B961399-D448-4951-866A-E6277D7B127A}" type="pres">
      <dgm:prSet presAssocID="{38979E5C-A483-4A42-B5A4-E0F0F1581118}" presName="childText" presStyleLbl="conFgAcc1" presStyleIdx="7" presStyleCnt="11">
        <dgm:presLayoutVars>
          <dgm:bulletEnabled val="1"/>
        </dgm:presLayoutVars>
      </dgm:prSet>
      <dgm:spPr/>
    </dgm:pt>
    <dgm:pt modelId="{F39AF7C2-C0E1-44D2-A39B-6DB84CB4AB4F}" type="pres">
      <dgm:prSet presAssocID="{6833C833-7CC8-48A1-A398-235090758F98}" presName="spaceBetweenRectangles" presStyleCnt="0"/>
      <dgm:spPr/>
    </dgm:pt>
    <dgm:pt modelId="{990B6810-7668-488F-B8FA-3D5D7555975E}" type="pres">
      <dgm:prSet presAssocID="{346EA717-0945-4E02-813B-EE226BE5FD2A}" presName="parentLin" presStyleCnt="0"/>
      <dgm:spPr/>
    </dgm:pt>
    <dgm:pt modelId="{9115AEBE-ED1C-4293-8C23-A346D531CD4B}" type="pres">
      <dgm:prSet presAssocID="{346EA717-0945-4E02-813B-EE226BE5FD2A}" presName="parentLeftMargin" presStyleLbl="node1" presStyleIdx="7" presStyleCnt="11" custScaleX="172652" custScaleY="65644" custLinFactNeighborX="5689" custLinFactNeighborY="8770"/>
      <dgm:spPr/>
      <dgm:t>
        <a:bodyPr/>
        <a:lstStyle/>
        <a:p>
          <a:endParaRPr lang="ru-RU"/>
        </a:p>
      </dgm:t>
    </dgm:pt>
    <dgm:pt modelId="{975DE4BE-75AB-4FF8-97C4-0ABA4BD198BC}" type="pres">
      <dgm:prSet presAssocID="{346EA717-0945-4E02-813B-EE226BE5FD2A}" presName="parentText" presStyleLbl="node1" presStyleIdx="8" presStyleCnt="11" custScaleX="2139462" custScaleY="90909" custLinFactNeighborX="-4828">
        <dgm:presLayoutVars>
          <dgm:chMax val="0"/>
          <dgm:bulletEnabled val="1"/>
        </dgm:presLayoutVars>
      </dgm:prSet>
      <dgm:spPr/>
      <dgm:t>
        <a:bodyPr/>
        <a:lstStyle/>
        <a:p>
          <a:endParaRPr lang="ru-RU"/>
        </a:p>
      </dgm:t>
    </dgm:pt>
    <dgm:pt modelId="{1237AFBF-2772-48A5-A882-4D31937F1CE0}" type="pres">
      <dgm:prSet presAssocID="{346EA717-0945-4E02-813B-EE226BE5FD2A}" presName="negativeSpace" presStyleCnt="0"/>
      <dgm:spPr/>
    </dgm:pt>
    <dgm:pt modelId="{F4CAEDCD-29CE-4E17-9B77-270F1DF183CA}" type="pres">
      <dgm:prSet presAssocID="{346EA717-0945-4E02-813B-EE226BE5FD2A}" presName="childText" presStyleLbl="conFgAcc1" presStyleIdx="8" presStyleCnt="11">
        <dgm:presLayoutVars>
          <dgm:bulletEnabled val="1"/>
        </dgm:presLayoutVars>
      </dgm:prSet>
      <dgm:spPr/>
    </dgm:pt>
    <dgm:pt modelId="{9E9A7B05-FEE4-4642-BAB6-5167753B5FE3}" type="pres">
      <dgm:prSet presAssocID="{BDC38652-DFA2-4AE8-ACFC-10FC410D9A10}" presName="spaceBetweenRectangles" presStyleCnt="0"/>
      <dgm:spPr/>
    </dgm:pt>
    <dgm:pt modelId="{EEC731CD-510B-4733-8F29-5305DF0A067F}" type="pres">
      <dgm:prSet presAssocID="{2417D50D-D003-45E8-A47A-B4B60F24E445}" presName="parentLin" presStyleCnt="0"/>
      <dgm:spPr/>
    </dgm:pt>
    <dgm:pt modelId="{80FC46F2-57B8-48F0-AB30-0EE64837200C}" type="pres">
      <dgm:prSet presAssocID="{2417D50D-D003-45E8-A47A-B4B60F24E445}" presName="parentLeftMargin" presStyleLbl="node1" presStyleIdx="8" presStyleCnt="11" custScaleX="172652" custScaleY="65644" custLinFactNeighborX="5689" custLinFactNeighborY="8770"/>
      <dgm:spPr/>
      <dgm:t>
        <a:bodyPr/>
        <a:lstStyle/>
        <a:p>
          <a:endParaRPr lang="ru-RU"/>
        </a:p>
      </dgm:t>
    </dgm:pt>
    <dgm:pt modelId="{5A2CC0B6-AEDA-4F16-AF78-1276F5CEF360}" type="pres">
      <dgm:prSet presAssocID="{2417D50D-D003-45E8-A47A-B4B60F24E445}" presName="parentText" presStyleLbl="node1" presStyleIdx="9" presStyleCnt="11" custScaleX="1860550" custScaleY="177156" custLinFactNeighborX="-3968">
        <dgm:presLayoutVars>
          <dgm:chMax val="0"/>
          <dgm:bulletEnabled val="1"/>
        </dgm:presLayoutVars>
      </dgm:prSet>
      <dgm:spPr/>
      <dgm:t>
        <a:bodyPr/>
        <a:lstStyle/>
        <a:p>
          <a:endParaRPr lang="ru-RU"/>
        </a:p>
      </dgm:t>
    </dgm:pt>
    <dgm:pt modelId="{93960677-FB88-4DC5-8EA9-273772BB560B}" type="pres">
      <dgm:prSet presAssocID="{2417D50D-D003-45E8-A47A-B4B60F24E445}" presName="negativeSpace" presStyleCnt="0"/>
      <dgm:spPr/>
    </dgm:pt>
    <dgm:pt modelId="{FCAB7D65-058F-4C79-8DFD-3F285FED570F}" type="pres">
      <dgm:prSet presAssocID="{2417D50D-D003-45E8-A47A-B4B60F24E445}" presName="childText" presStyleLbl="conFgAcc1" presStyleIdx="9" presStyleCnt="11">
        <dgm:presLayoutVars>
          <dgm:bulletEnabled val="1"/>
        </dgm:presLayoutVars>
      </dgm:prSet>
      <dgm:spPr/>
    </dgm:pt>
    <dgm:pt modelId="{33A15B9F-C77B-4FAC-B1B0-3C2E4DB03BF9}" type="pres">
      <dgm:prSet presAssocID="{71E1030A-B1A9-4759-9817-492632116AE1}" presName="spaceBetweenRectangles" presStyleCnt="0"/>
      <dgm:spPr/>
    </dgm:pt>
    <dgm:pt modelId="{5FD29073-E8E7-4FF5-8394-5F81BFF61B27}" type="pres">
      <dgm:prSet presAssocID="{C8E02225-1CBD-4C89-8E3E-6FA893C787E4}" presName="parentLin" presStyleCnt="0"/>
      <dgm:spPr/>
    </dgm:pt>
    <dgm:pt modelId="{54176460-37F2-4B66-8EA3-F4EBAFAB9F6F}" type="pres">
      <dgm:prSet presAssocID="{C8E02225-1CBD-4C89-8E3E-6FA893C787E4}" presName="parentLeftMargin" presStyleLbl="node1" presStyleIdx="9" presStyleCnt="11" custScaleX="172652" custScaleY="65644" custLinFactNeighborX="5689" custLinFactNeighborY="8770"/>
      <dgm:spPr/>
      <dgm:t>
        <a:bodyPr/>
        <a:lstStyle/>
        <a:p>
          <a:endParaRPr lang="ru-RU"/>
        </a:p>
      </dgm:t>
    </dgm:pt>
    <dgm:pt modelId="{07863B10-B17F-48D9-B579-98D8265FDE93}" type="pres">
      <dgm:prSet presAssocID="{C8E02225-1CBD-4C89-8E3E-6FA893C787E4}" presName="parentText" presStyleLbl="node1" presStyleIdx="10" presStyleCnt="11" custScaleX="2203928" custScaleY="313844" custLinFactNeighborX="3286">
        <dgm:presLayoutVars>
          <dgm:chMax val="0"/>
          <dgm:bulletEnabled val="1"/>
        </dgm:presLayoutVars>
      </dgm:prSet>
      <dgm:spPr/>
      <dgm:t>
        <a:bodyPr/>
        <a:lstStyle/>
        <a:p>
          <a:endParaRPr lang="ru-RU"/>
        </a:p>
      </dgm:t>
    </dgm:pt>
    <dgm:pt modelId="{36CED329-F885-43B5-B91E-6399E5D466A9}" type="pres">
      <dgm:prSet presAssocID="{C8E02225-1CBD-4C89-8E3E-6FA893C787E4}" presName="negativeSpace" presStyleCnt="0"/>
      <dgm:spPr/>
    </dgm:pt>
    <dgm:pt modelId="{19950C26-679F-4F06-9CC8-C002D0543552}" type="pres">
      <dgm:prSet presAssocID="{C8E02225-1CBD-4C89-8E3E-6FA893C787E4}" presName="childText" presStyleLbl="conFgAcc1" presStyleIdx="10" presStyleCnt="11">
        <dgm:presLayoutVars>
          <dgm:bulletEnabled val="1"/>
        </dgm:presLayoutVars>
      </dgm:prSet>
      <dgm:spPr/>
    </dgm:pt>
  </dgm:ptLst>
  <dgm:cxnLst>
    <dgm:cxn modelId="{D4CCB0C2-7EDA-4314-87A5-2D0E09BA3BB0}" type="presOf" srcId="{47347AC2-819C-44A1-AF10-4329CE70B5DE}" destId="{7ACACAB4-420E-4556-BE7B-22A0EF93548C}" srcOrd="1" destOrd="0" presId="urn:microsoft.com/office/officeart/2005/8/layout/list1"/>
    <dgm:cxn modelId="{0F77822F-A457-4831-A83A-0DC5BCA44D43}" type="presOf" srcId="{831900FF-7C75-4CD6-A8B5-7ED6FF236B69}" destId="{1B55BDA0-6049-48D8-BE36-88BC0442E3F6}" srcOrd="0" destOrd="0" presId="urn:microsoft.com/office/officeart/2005/8/layout/list1"/>
    <dgm:cxn modelId="{1A4B8B77-ED5A-48FE-9F70-CB19B74F2F5A}" type="presOf" srcId="{B8547D89-3C99-4AD8-9ECE-D3634061EA1E}" destId="{76802356-7E21-4AEB-B761-AD39A9BEDCF6}" srcOrd="0" destOrd="0" presId="urn:microsoft.com/office/officeart/2005/8/layout/list1"/>
    <dgm:cxn modelId="{38E172DE-A2E5-44AE-9C6B-E1286C58F4EB}" type="presOf" srcId="{3ECFB8D1-B7E3-42BC-88A3-E6D1642B68D8}" destId="{0A894282-8272-4490-AF56-E593EC6B5BBB}" srcOrd="0" destOrd="0" presId="urn:microsoft.com/office/officeart/2005/8/layout/list1"/>
    <dgm:cxn modelId="{5A8B497A-17EB-4778-92C7-2CB335BDB307}" type="presOf" srcId="{346EA717-0945-4E02-813B-EE226BE5FD2A}" destId="{9115AEBE-ED1C-4293-8C23-A346D531CD4B}" srcOrd="0" destOrd="0" presId="urn:microsoft.com/office/officeart/2005/8/layout/list1"/>
    <dgm:cxn modelId="{08507529-55A5-4917-8AB2-B8FC3EEB0E9B}" srcId="{13567EA4-C80A-4891-A1A8-82FE7DC050F5}" destId="{2417D50D-D003-45E8-A47A-B4B60F24E445}" srcOrd="9" destOrd="0" parTransId="{D2618FF9-7C86-45E6-B838-B2BA2E56C882}" sibTransId="{71E1030A-B1A9-4759-9817-492632116AE1}"/>
    <dgm:cxn modelId="{A3F2BA30-E31D-4AFA-AC3F-1102C2322464}" type="presOf" srcId="{3ECFB8D1-B7E3-42BC-88A3-E6D1642B68D8}" destId="{76F887F3-BE39-4FBF-9B8D-0C7DE85001DC}" srcOrd="1" destOrd="0" presId="urn:microsoft.com/office/officeart/2005/8/layout/list1"/>
    <dgm:cxn modelId="{5D67020F-3808-48B1-8C4A-377AEE0FAB0E}" type="presOf" srcId="{2417D50D-D003-45E8-A47A-B4B60F24E445}" destId="{80FC46F2-57B8-48F0-AB30-0EE64837200C}" srcOrd="0" destOrd="0" presId="urn:microsoft.com/office/officeart/2005/8/layout/list1"/>
    <dgm:cxn modelId="{09EC1673-2070-461A-9976-3BE974A258A8}" type="presOf" srcId="{F1608749-C6C7-4B92-9E83-1CC485C42BD7}" destId="{7EF4EB89-68CA-4D48-B619-0AC11EC9B8DD}" srcOrd="1" destOrd="0" presId="urn:microsoft.com/office/officeart/2005/8/layout/list1"/>
    <dgm:cxn modelId="{25B98A75-337E-4B1D-A445-5474E7604036}" type="presOf" srcId="{38979E5C-A483-4A42-B5A4-E0F0F1581118}" destId="{CABE3C92-0F76-4DB7-89F6-EB9F9F1084B6}" srcOrd="1" destOrd="0" presId="urn:microsoft.com/office/officeart/2005/8/layout/list1"/>
    <dgm:cxn modelId="{CBBE0A30-33D1-4089-B925-01D4DFD2D83F}" type="presOf" srcId="{2417D50D-D003-45E8-A47A-B4B60F24E445}" destId="{5A2CC0B6-AEDA-4F16-AF78-1276F5CEF360}" srcOrd="1" destOrd="0" presId="urn:microsoft.com/office/officeart/2005/8/layout/list1"/>
    <dgm:cxn modelId="{A5A3659F-F76B-4D35-A5A5-E95F77958E85}" type="presOf" srcId="{831900FF-7C75-4CD6-A8B5-7ED6FF236B69}" destId="{1AEB76FE-9A6D-46A3-8946-48BD3F5522C9}" srcOrd="1" destOrd="0" presId="urn:microsoft.com/office/officeart/2005/8/layout/list1"/>
    <dgm:cxn modelId="{C80400D1-1E59-45AD-808C-F70AC3F59D93}" srcId="{13567EA4-C80A-4891-A1A8-82FE7DC050F5}" destId="{4F69F2B3-6CAF-42E8-B3FE-BF45FF45EDAC}" srcOrd="4" destOrd="0" parTransId="{6E7625FB-92AD-4267-ADF5-12B5A8666E16}" sibTransId="{CA6FA2E9-6228-4B68-8B50-17090C4172A9}"/>
    <dgm:cxn modelId="{6DDF9616-7D08-4537-B540-84A129D7016E}" type="presOf" srcId="{436200FD-A518-4D4E-94DA-20CC41F792CE}" destId="{4AE1BDFA-B5A8-45C8-9326-7ED63392FD90}" srcOrd="1" destOrd="0" presId="urn:microsoft.com/office/officeart/2005/8/layout/list1"/>
    <dgm:cxn modelId="{526BCDD7-DEC3-4614-A1D4-B756C61B1FB6}" type="presOf" srcId="{F1608749-C6C7-4B92-9E83-1CC485C42BD7}" destId="{7EAC203B-0FE9-49FE-8A6A-E7507276C4FF}" srcOrd="0" destOrd="0" presId="urn:microsoft.com/office/officeart/2005/8/layout/list1"/>
    <dgm:cxn modelId="{5AF39569-5FC2-40C2-BCC4-3AC180E39078}" srcId="{13567EA4-C80A-4891-A1A8-82FE7DC050F5}" destId="{B8547D89-3C99-4AD8-9ECE-D3634061EA1E}" srcOrd="0" destOrd="0" parTransId="{330C2B3D-8EC5-410D-946A-8DFC4CDF26E5}" sibTransId="{7B7866D3-97C7-486B-95BA-01F653E570B5}"/>
    <dgm:cxn modelId="{4334EE72-C7DD-457E-8FD7-B46EAF0644AE}" srcId="{13567EA4-C80A-4891-A1A8-82FE7DC050F5}" destId="{346EA717-0945-4E02-813B-EE226BE5FD2A}" srcOrd="8" destOrd="0" parTransId="{EA074CAD-2CF0-47E1-A471-99EB102C8FF2}" sibTransId="{BDC38652-DFA2-4AE8-ACFC-10FC410D9A10}"/>
    <dgm:cxn modelId="{0B08CEAF-4A6A-4F1C-A309-A1E882577BE8}" type="presOf" srcId="{4F69F2B3-6CAF-42E8-B3FE-BF45FF45EDAC}" destId="{854F2678-F64C-491F-88B3-C7DD6314EBA3}" srcOrd="0" destOrd="0" presId="urn:microsoft.com/office/officeart/2005/8/layout/list1"/>
    <dgm:cxn modelId="{836EB089-8F68-4D58-A4B4-986EF15D9F35}" srcId="{13567EA4-C80A-4891-A1A8-82FE7DC050F5}" destId="{47347AC2-819C-44A1-AF10-4329CE70B5DE}" srcOrd="3" destOrd="0" parTransId="{DF3F6E61-5C1F-498D-B412-3935AA7F3778}" sibTransId="{B6033B30-BE35-4BB7-8D46-63874358A19F}"/>
    <dgm:cxn modelId="{20B52E91-F79B-45DC-BA26-875B95E139A3}" type="presOf" srcId="{47347AC2-819C-44A1-AF10-4329CE70B5DE}" destId="{8AF0FCCC-74CE-43F6-8CE5-AFC0B3EDD76C}" srcOrd="0" destOrd="0" presId="urn:microsoft.com/office/officeart/2005/8/layout/list1"/>
    <dgm:cxn modelId="{D2795124-6A13-47B9-A0A2-64006B2BAB74}" type="presOf" srcId="{B8547D89-3C99-4AD8-9ECE-D3634061EA1E}" destId="{C896EC0B-8DEE-4775-A389-7AD9CEF7C011}" srcOrd="1" destOrd="0" presId="urn:microsoft.com/office/officeart/2005/8/layout/list1"/>
    <dgm:cxn modelId="{02031FF0-DFDA-475E-B074-863B0747AC55}" srcId="{13567EA4-C80A-4891-A1A8-82FE7DC050F5}" destId="{3ECFB8D1-B7E3-42BC-88A3-E6D1642B68D8}" srcOrd="6" destOrd="0" parTransId="{237BC15E-0FD2-4C1D-BFE6-F7197B0CE959}" sibTransId="{507C7041-21EC-4A58-AAC2-5394C709CD54}"/>
    <dgm:cxn modelId="{E02DE0C6-1F68-4736-B737-0616F6A18A59}" type="presOf" srcId="{436200FD-A518-4D4E-94DA-20CC41F792CE}" destId="{E5196316-45CC-4C6A-A2B1-30C779EBB2CD}" srcOrd="0" destOrd="0" presId="urn:microsoft.com/office/officeart/2005/8/layout/list1"/>
    <dgm:cxn modelId="{D7D5216B-CAF1-445E-864A-949BB6E614B0}" srcId="{13567EA4-C80A-4891-A1A8-82FE7DC050F5}" destId="{38979E5C-A483-4A42-B5A4-E0F0F1581118}" srcOrd="7" destOrd="0" parTransId="{97B6D38E-462C-4037-BE98-5715C3FC1BDA}" sibTransId="{6833C833-7CC8-48A1-A398-235090758F98}"/>
    <dgm:cxn modelId="{1F769455-49CC-40D7-8BD3-F730E5108653}" type="presOf" srcId="{38979E5C-A483-4A42-B5A4-E0F0F1581118}" destId="{37F03A39-E384-4786-829F-24A06EAEC3AE}" srcOrd="0" destOrd="0" presId="urn:microsoft.com/office/officeart/2005/8/layout/list1"/>
    <dgm:cxn modelId="{2BDD3C0D-2C82-498E-A2CE-CBEADEB88728}" type="presOf" srcId="{4F69F2B3-6CAF-42E8-B3FE-BF45FF45EDAC}" destId="{DCF9531A-D183-48B1-8BB5-3FEF59C1D313}" srcOrd="1" destOrd="0" presId="urn:microsoft.com/office/officeart/2005/8/layout/list1"/>
    <dgm:cxn modelId="{F24FA434-DA71-415C-AA26-D0952D030CE3}" type="presOf" srcId="{346EA717-0945-4E02-813B-EE226BE5FD2A}" destId="{975DE4BE-75AB-4FF8-97C4-0ABA4BD198BC}" srcOrd="1" destOrd="0" presId="urn:microsoft.com/office/officeart/2005/8/layout/list1"/>
    <dgm:cxn modelId="{2830D8A5-D0CC-4622-98C7-782E2FECCBDE}" srcId="{13567EA4-C80A-4891-A1A8-82FE7DC050F5}" destId="{C8E02225-1CBD-4C89-8E3E-6FA893C787E4}" srcOrd="10" destOrd="0" parTransId="{BDCFC1A8-B383-450C-BBF8-6543B35BA5FF}" sibTransId="{F3E8421B-F738-4FA5-8115-6F0C8B216134}"/>
    <dgm:cxn modelId="{FB8BDE0B-F122-4E56-99F0-EBE7F9584B6E}" srcId="{13567EA4-C80A-4891-A1A8-82FE7DC050F5}" destId="{F1608749-C6C7-4B92-9E83-1CC485C42BD7}" srcOrd="2" destOrd="0" parTransId="{8448ADD7-3D1F-4726-93FB-654BBCBA5E3E}" sibTransId="{7B6D3EFE-B882-4C55-9DF7-1F7FD98B0DB8}"/>
    <dgm:cxn modelId="{FB93A9D6-AF67-4BC4-8A21-E6C29762C2CE}" srcId="{13567EA4-C80A-4891-A1A8-82FE7DC050F5}" destId="{436200FD-A518-4D4E-94DA-20CC41F792CE}" srcOrd="5" destOrd="0" parTransId="{50C2E3D6-99D9-4624-9BC0-CD2F726185F4}" sibTransId="{18807002-066C-4AD6-B28B-9FD30BB30379}"/>
    <dgm:cxn modelId="{C8781096-30D1-424B-9D17-70AE4D334C74}" type="presOf" srcId="{C8E02225-1CBD-4C89-8E3E-6FA893C787E4}" destId="{07863B10-B17F-48D9-B579-98D8265FDE93}" srcOrd="1" destOrd="0" presId="urn:microsoft.com/office/officeart/2005/8/layout/list1"/>
    <dgm:cxn modelId="{F243A5ED-AF5B-49A1-9C70-9AF560568C63}" type="presOf" srcId="{13567EA4-C80A-4891-A1A8-82FE7DC050F5}" destId="{545E9E75-3F97-4880-9B64-97E2356F11F4}" srcOrd="0" destOrd="0" presId="urn:microsoft.com/office/officeart/2005/8/layout/list1"/>
    <dgm:cxn modelId="{8770C853-36A1-4908-9C32-C7C9A61BDEBE}" type="presOf" srcId="{C8E02225-1CBD-4C89-8E3E-6FA893C787E4}" destId="{54176460-37F2-4B66-8EA3-F4EBAFAB9F6F}" srcOrd="0" destOrd="0" presId="urn:microsoft.com/office/officeart/2005/8/layout/list1"/>
    <dgm:cxn modelId="{32CCDE6A-3475-4C48-A240-0F8E4B506AAB}" srcId="{13567EA4-C80A-4891-A1A8-82FE7DC050F5}" destId="{831900FF-7C75-4CD6-A8B5-7ED6FF236B69}" srcOrd="1" destOrd="0" parTransId="{185854DD-B5E1-4B87-B74D-3BD29B8CF08D}" sibTransId="{550FC8F8-B12E-44C7-A048-D6FC266C8AE6}"/>
    <dgm:cxn modelId="{BC318C6E-A4C4-4C64-B466-E75C3419E8D7}" type="presParOf" srcId="{545E9E75-3F97-4880-9B64-97E2356F11F4}" destId="{B4756EB5-C83E-4F73-BE5E-84E899C70F3D}" srcOrd="0" destOrd="0" presId="urn:microsoft.com/office/officeart/2005/8/layout/list1"/>
    <dgm:cxn modelId="{B5B09BCA-3605-4842-A9E4-6C90C65C66E6}" type="presParOf" srcId="{B4756EB5-C83E-4F73-BE5E-84E899C70F3D}" destId="{76802356-7E21-4AEB-B761-AD39A9BEDCF6}" srcOrd="0" destOrd="0" presId="urn:microsoft.com/office/officeart/2005/8/layout/list1"/>
    <dgm:cxn modelId="{5C344348-6A13-4D7C-9DA3-B158A4C20EC2}" type="presParOf" srcId="{B4756EB5-C83E-4F73-BE5E-84E899C70F3D}" destId="{C896EC0B-8DEE-4775-A389-7AD9CEF7C011}" srcOrd="1" destOrd="0" presId="urn:microsoft.com/office/officeart/2005/8/layout/list1"/>
    <dgm:cxn modelId="{E33FA605-9110-4EC8-9052-6910E6BC8CA1}" type="presParOf" srcId="{545E9E75-3F97-4880-9B64-97E2356F11F4}" destId="{EAC388F2-BA1C-4CA3-AC68-747656B1F05E}" srcOrd="1" destOrd="0" presId="urn:microsoft.com/office/officeart/2005/8/layout/list1"/>
    <dgm:cxn modelId="{F55B2CF9-093F-4EEB-B283-5DE27F1F5D59}" type="presParOf" srcId="{545E9E75-3F97-4880-9B64-97E2356F11F4}" destId="{198C8337-9F85-4EC2-A06B-292453851B5E}" srcOrd="2" destOrd="0" presId="urn:microsoft.com/office/officeart/2005/8/layout/list1"/>
    <dgm:cxn modelId="{E18BF7DF-7EA7-4803-9782-925DC10DFCEB}" type="presParOf" srcId="{545E9E75-3F97-4880-9B64-97E2356F11F4}" destId="{6D3D2AB7-4F11-476A-B485-47130088FFAA}" srcOrd="3" destOrd="0" presId="urn:microsoft.com/office/officeart/2005/8/layout/list1"/>
    <dgm:cxn modelId="{EA434313-94EB-424D-BA22-FEFE72584FCF}" type="presParOf" srcId="{545E9E75-3F97-4880-9B64-97E2356F11F4}" destId="{D68C50A2-651F-495D-B4FB-C4E5041FAA22}" srcOrd="4" destOrd="0" presId="urn:microsoft.com/office/officeart/2005/8/layout/list1"/>
    <dgm:cxn modelId="{AAFF4C14-9E69-465D-94FC-78861F408DC3}" type="presParOf" srcId="{D68C50A2-651F-495D-B4FB-C4E5041FAA22}" destId="{1B55BDA0-6049-48D8-BE36-88BC0442E3F6}" srcOrd="0" destOrd="0" presId="urn:microsoft.com/office/officeart/2005/8/layout/list1"/>
    <dgm:cxn modelId="{3112997F-28AB-43E7-AF8C-4D01C366CB9E}" type="presParOf" srcId="{D68C50A2-651F-495D-B4FB-C4E5041FAA22}" destId="{1AEB76FE-9A6D-46A3-8946-48BD3F5522C9}" srcOrd="1" destOrd="0" presId="urn:microsoft.com/office/officeart/2005/8/layout/list1"/>
    <dgm:cxn modelId="{A72B0E02-0706-48D1-B1D1-D385E254E10A}" type="presParOf" srcId="{545E9E75-3F97-4880-9B64-97E2356F11F4}" destId="{35E7E58E-A20F-4AD6-8625-B7B409AD371F}" srcOrd="5" destOrd="0" presId="urn:microsoft.com/office/officeart/2005/8/layout/list1"/>
    <dgm:cxn modelId="{6D9A2E40-AB45-443C-BD29-1E66B2625BE9}" type="presParOf" srcId="{545E9E75-3F97-4880-9B64-97E2356F11F4}" destId="{A94F2466-6DAB-4272-B894-378A36AE8B58}" srcOrd="6" destOrd="0" presId="urn:microsoft.com/office/officeart/2005/8/layout/list1"/>
    <dgm:cxn modelId="{E77AFFBA-F70C-4AAE-831B-AFB4120BB625}" type="presParOf" srcId="{545E9E75-3F97-4880-9B64-97E2356F11F4}" destId="{9415D413-023D-4771-A9B5-193B0CCD2FBA}" srcOrd="7" destOrd="0" presId="urn:microsoft.com/office/officeart/2005/8/layout/list1"/>
    <dgm:cxn modelId="{CF768866-8AD7-4E47-846E-468F73165D16}" type="presParOf" srcId="{545E9E75-3F97-4880-9B64-97E2356F11F4}" destId="{63659CEA-0D70-4484-93D0-42B12276998C}" srcOrd="8" destOrd="0" presId="urn:microsoft.com/office/officeart/2005/8/layout/list1"/>
    <dgm:cxn modelId="{67E8F6D8-C4C6-4DFA-BA38-64DDEAC7C939}" type="presParOf" srcId="{63659CEA-0D70-4484-93D0-42B12276998C}" destId="{7EAC203B-0FE9-49FE-8A6A-E7507276C4FF}" srcOrd="0" destOrd="0" presId="urn:microsoft.com/office/officeart/2005/8/layout/list1"/>
    <dgm:cxn modelId="{5716C872-BE9F-492F-A121-2A7A3198BE4A}" type="presParOf" srcId="{63659CEA-0D70-4484-93D0-42B12276998C}" destId="{7EF4EB89-68CA-4D48-B619-0AC11EC9B8DD}" srcOrd="1" destOrd="0" presId="urn:microsoft.com/office/officeart/2005/8/layout/list1"/>
    <dgm:cxn modelId="{E30A0AFA-9FEF-4778-ADC0-EC1C6A58589A}" type="presParOf" srcId="{545E9E75-3F97-4880-9B64-97E2356F11F4}" destId="{8A197B45-E967-4FFB-B378-57BFDB8EA1FB}" srcOrd="9" destOrd="0" presId="urn:microsoft.com/office/officeart/2005/8/layout/list1"/>
    <dgm:cxn modelId="{35DCFA8E-489A-44B2-8817-866C912F78D7}" type="presParOf" srcId="{545E9E75-3F97-4880-9B64-97E2356F11F4}" destId="{8140ADAC-2B2D-4EF3-AA8E-2E2EA603A3B4}" srcOrd="10" destOrd="0" presId="urn:microsoft.com/office/officeart/2005/8/layout/list1"/>
    <dgm:cxn modelId="{03B62645-E93F-4B25-A7D0-FBDA1401D86F}" type="presParOf" srcId="{545E9E75-3F97-4880-9B64-97E2356F11F4}" destId="{95C9D8A1-325D-4C79-8623-6C23F3B9CC2A}" srcOrd="11" destOrd="0" presId="urn:microsoft.com/office/officeart/2005/8/layout/list1"/>
    <dgm:cxn modelId="{CF20D002-25D8-47EE-973A-4EE4A22D15A7}" type="presParOf" srcId="{545E9E75-3F97-4880-9B64-97E2356F11F4}" destId="{827D8F8D-7780-46EC-AD02-C4B338927523}" srcOrd="12" destOrd="0" presId="urn:microsoft.com/office/officeart/2005/8/layout/list1"/>
    <dgm:cxn modelId="{8E207AAE-2912-436F-8F58-BF09BC264C3C}" type="presParOf" srcId="{827D8F8D-7780-46EC-AD02-C4B338927523}" destId="{8AF0FCCC-74CE-43F6-8CE5-AFC0B3EDD76C}" srcOrd="0" destOrd="0" presId="urn:microsoft.com/office/officeart/2005/8/layout/list1"/>
    <dgm:cxn modelId="{C4897F7E-09DC-4F60-BCAC-8AC0368B08A6}" type="presParOf" srcId="{827D8F8D-7780-46EC-AD02-C4B338927523}" destId="{7ACACAB4-420E-4556-BE7B-22A0EF93548C}" srcOrd="1" destOrd="0" presId="urn:microsoft.com/office/officeart/2005/8/layout/list1"/>
    <dgm:cxn modelId="{3A091850-ACC3-41A7-8961-3A63B8F2114E}" type="presParOf" srcId="{545E9E75-3F97-4880-9B64-97E2356F11F4}" destId="{3FBAF24A-FF65-4724-B843-C76D4A132118}" srcOrd="13" destOrd="0" presId="urn:microsoft.com/office/officeart/2005/8/layout/list1"/>
    <dgm:cxn modelId="{BBDB3E65-4955-4865-A63A-928383C68CE4}" type="presParOf" srcId="{545E9E75-3F97-4880-9B64-97E2356F11F4}" destId="{824BA36E-DD11-4198-BD6C-CC419A371BF3}" srcOrd="14" destOrd="0" presId="urn:microsoft.com/office/officeart/2005/8/layout/list1"/>
    <dgm:cxn modelId="{9EEA887B-A1AC-45AF-A8AD-05D743D5FD8F}" type="presParOf" srcId="{545E9E75-3F97-4880-9B64-97E2356F11F4}" destId="{86696CBD-C79F-4D69-B82B-9405FF385D2A}" srcOrd="15" destOrd="0" presId="urn:microsoft.com/office/officeart/2005/8/layout/list1"/>
    <dgm:cxn modelId="{1D3E1E47-31A9-4E52-B6FC-278B4C6FEDA0}" type="presParOf" srcId="{545E9E75-3F97-4880-9B64-97E2356F11F4}" destId="{C5C012A0-6553-43C9-B7D5-1BF76344E6A7}" srcOrd="16" destOrd="0" presId="urn:microsoft.com/office/officeart/2005/8/layout/list1"/>
    <dgm:cxn modelId="{53064667-76B7-4D38-B00A-D82417121330}" type="presParOf" srcId="{C5C012A0-6553-43C9-B7D5-1BF76344E6A7}" destId="{854F2678-F64C-491F-88B3-C7DD6314EBA3}" srcOrd="0" destOrd="0" presId="urn:microsoft.com/office/officeart/2005/8/layout/list1"/>
    <dgm:cxn modelId="{3CBB9D39-0AB6-400E-93E9-D555E072C9C1}" type="presParOf" srcId="{C5C012A0-6553-43C9-B7D5-1BF76344E6A7}" destId="{DCF9531A-D183-48B1-8BB5-3FEF59C1D313}" srcOrd="1" destOrd="0" presId="urn:microsoft.com/office/officeart/2005/8/layout/list1"/>
    <dgm:cxn modelId="{5D1CD825-4821-499C-8902-C948734A30A3}" type="presParOf" srcId="{545E9E75-3F97-4880-9B64-97E2356F11F4}" destId="{16F5FB0F-D8BE-4E3D-86C4-26F4D3FC2F86}" srcOrd="17" destOrd="0" presId="urn:microsoft.com/office/officeart/2005/8/layout/list1"/>
    <dgm:cxn modelId="{A2299113-3371-49F1-BB71-B5E2F8F186D9}" type="presParOf" srcId="{545E9E75-3F97-4880-9B64-97E2356F11F4}" destId="{7F735292-C051-4D52-83CD-9997FD3E1DF5}" srcOrd="18" destOrd="0" presId="urn:microsoft.com/office/officeart/2005/8/layout/list1"/>
    <dgm:cxn modelId="{E37E2862-FAEA-4E85-8A3E-34C11205DED4}" type="presParOf" srcId="{545E9E75-3F97-4880-9B64-97E2356F11F4}" destId="{A733B763-D4FD-45FE-9CF9-BDDC4BDE7E62}" srcOrd="19" destOrd="0" presId="urn:microsoft.com/office/officeart/2005/8/layout/list1"/>
    <dgm:cxn modelId="{4B8503F5-7DC8-44FF-924F-B4808CB2ABAA}" type="presParOf" srcId="{545E9E75-3F97-4880-9B64-97E2356F11F4}" destId="{6ADD7AE1-2D3A-4119-B597-5E1569395D07}" srcOrd="20" destOrd="0" presId="urn:microsoft.com/office/officeart/2005/8/layout/list1"/>
    <dgm:cxn modelId="{C0EA9899-2B1B-44E8-84B7-BFFAB787A9DD}" type="presParOf" srcId="{6ADD7AE1-2D3A-4119-B597-5E1569395D07}" destId="{E5196316-45CC-4C6A-A2B1-30C779EBB2CD}" srcOrd="0" destOrd="0" presId="urn:microsoft.com/office/officeart/2005/8/layout/list1"/>
    <dgm:cxn modelId="{03F81E2D-47C7-4305-8FFF-872EDCC3030F}" type="presParOf" srcId="{6ADD7AE1-2D3A-4119-B597-5E1569395D07}" destId="{4AE1BDFA-B5A8-45C8-9326-7ED63392FD90}" srcOrd="1" destOrd="0" presId="urn:microsoft.com/office/officeart/2005/8/layout/list1"/>
    <dgm:cxn modelId="{A1E0D629-06C4-4F19-8770-09175C590F0D}" type="presParOf" srcId="{545E9E75-3F97-4880-9B64-97E2356F11F4}" destId="{D55FD5FF-B218-4298-8477-AC575C79846F}" srcOrd="21" destOrd="0" presId="urn:microsoft.com/office/officeart/2005/8/layout/list1"/>
    <dgm:cxn modelId="{55E0C585-D930-4088-869C-741184A21EA9}" type="presParOf" srcId="{545E9E75-3F97-4880-9B64-97E2356F11F4}" destId="{F238EECF-EA44-42CA-8248-C036462CEA3C}" srcOrd="22" destOrd="0" presId="urn:microsoft.com/office/officeart/2005/8/layout/list1"/>
    <dgm:cxn modelId="{A56C1C1C-5692-433C-8568-129E0D7F4D26}" type="presParOf" srcId="{545E9E75-3F97-4880-9B64-97E2356F11F4}" destId="{2C14B461-2328-4E1D-A392-3D4D961D5477}" srcOrd="23" destOrd="0" presId="urn:microsoft.com/office/officeart/2005/8/layout/list1"/>
    <dgm:cxn modelId="{A4F31FA1-E712-432E-8360-79989D63F415}" type="presParOf" srcId="{545E9E75-3F97-4880-9B64-97E2356F11F4}" destId="{D19DDD72-715A-4452-AFA3-7AE3B4C400CD}" srcOrd="24" destOrd="0" presId="urn:microsoft.com/office/officeart/2005/8/layout/list1"/>
    <dgm:cxn modelId="{EBF46DEB-56A7-4248-B886-DF9A9D65D914}" type="presParOf" srcId="{D19DDD72-715A-4452-AFA3-7AE3B4C400CD}" destId="{0A894282-8272-4490-AF56-E593EC6B5BBB}" srcOrd="0" destOrd="0" presId="urn:microsoft.com/office/officeart/2005/8/layout/list1"/>
    <dgm:cxn modelId="{73F9F4A4-7E60-4078-AD11-CA1E06A3D15A}" type="presParOf" srcId="{D19DDD72-715A-4452-AFA3-7AE3B4C400CD}" destId="{76F887F3-BE39-4FBF-9B8D-0C7DE85001DC}" srcOrd="1" destOrd="0" presId="urn:microsoft.com/office/officeart/2005/8/layout/list1"/>
    <dgm:cxn modelId="{478B5053-ED84-4620-9D8E-32940C3AD929}" type="presParOf" srcId="{545E9E75-3F97-4880-9B64-97E2356F11F4}" destId="{02C70D2C-61B6-4F0C-812B-843DD56FE58C}" srcOrd="25" destOrd="0" presId="urn:microsoft.com/office/officeart/2005/8/layout/list1"/>
    <dgm:cxn modelId="{E2BD29B1-E7E6-4036-B05C-1E8CC873BD85}" type="presParOf" srcId="{545E9E75-3F97-4880-9B64-97E2356F11F4}" destId="{5F451432-57DA-4FEA-B480-07895FCAA9C0}" srcOrd="26" destOrd="0" presId="urn:microsoft.com/office/officeart/2005/8/layout/list1"/>
    <dgm:cxn modelId="{3CD9FDF1-8301-4593-9531-B22EC45124EC}" type="presParOf" srcId="{545E9E75-3F97-4880-9B64-97E2356F11F4}" destId="{2D433FC2-3336-416C-A1DC-0D7FFB166F89}" srcOrd="27" destOrd="0" presId="urn:microsoft.com/office/officeart/2005/8/layout/list1"/>
    <dgm:cxn modelId="{87E042DD-3A91-4D56-B92C-6F9BD22AAB16}" type="presParOf" srcId="{545E9E75-3F97-4880-9B64-97E2356F11F4}" destId="{9BB4C0E4-A59A-445B-924A-0789DE024043}" srcOrd="28" destOrd="0" presId="urn:microsoft.com/office/officeart/2005/8/layout/list1"/>
    <dgm:cxn modelId="{85220186-3A76-465B-9BD3-3D98540CA87C}" type="presParOf" srcId="{9BB4C0E4-A59A-445B-924A-0789DE024043}" destId="{37F03A39-E384-4786-829F-24A06EAEC3AE}" srcOrd="0" destOrd="0" presId="urn:microsoft.com/office/officeart/2005/8/layout/list1"/>
    <dgm:cxn modelId="{0E9DEBCA-8BEC-4A5D-8BF1-5AADF4C71871}" type="presParOf" srcId="{9BB4C0E4-A59A-445B-924A-0789DE024043}" destId="{CABE3C92-0F76-4DB7-89F6-EB9F9F1084B6}" srcOrd="1" destOrd="0" presId="urn:microsoft.com/office/officeart/2005/8/layout/list1"/>
    <dgm:cxn modelId="{6BD0F81A-BA80-4114-8C61-6B6D83D90D6A}" type="presParOf" srcId="{545E9E75-3F97-4880-9B64-97E2356F11F4}" destId="{4C469722-9036-46CA-A1D4-375AE1C8D784}" srcOrd="29" destOrd="0" presId="urn:microsoft.com/office/officeart/2005/8/layout/list1"/>
    <dgm:cxn modelId="{186DD1DC-E807-4260-B7A5-3F27445AF329}" type="presParOf" srcId="{545E9E75-3F97-4880-9B64-97E2356F11F4}" destId="{7B961399-D448-4951-866A-E6277D7B127A}" srcOrd="30" destOrd="0" presId="urn:microsoft.com/office/officeart/2005/8/layout/list1"/>
    <dgm:cxn modelId="{A256DDAB-F570-49BE-80C6-FEBC199B1FCE}" type="presParOf" srcId="{545E9E75-3F97-4880-9B64-97E2356F11F4}" destId="{F39AF7C2-C0E1-44D2-A39B-6DB84CB4AB4F}" srcOrd="31" destOrd="0" presId="urn:microsoft.com/office/officeart/2005/8/layout/list1"/>
    <dgm:cxn modelId="{CA42E945-C6C5-4123-AF59-86220FD3208E}" type="presParOf" srcId="{545E9E75-3F97-4880-9B64-97E2356F11F4}" destId="{990B6810-7668-488F-B8FA-3D5D7555975E}" srcOrd="32" destOrd="0" presId="urn:microsoft.com/office/officeart/2005/8/layout/list1"/>
    <dgm:cxn modelId="{4C3304FE-2A98-4141-8B07-5D7BA6715A55}" type="presParOf" srcId="{990B6810-7668-488F-B8FA-3D5D7555975E}" destId="{9115AEBE-ED1C-4293-8C23-A346D531CD4B}" srcOrd="0" destOrd="0" presId="urn:microsoft.com/office/officeart/2005/8/layout/list1"/>
    <dgm:cxn modelId="{D9DD93E5-D2E4-4AF8-BBF6-61924FC270F6}" type="presParOf" srcId="{990B6810-7668-488F-B8FA-3D5D7555975E}" destId="{975DE4BE-75AB-4FF8-97C4-0ABA4BD198BC}" srcOrd="1" destOrd="0" presId="urn:microsoft.com/office/officeart/2005/8/layout/list1"/>
    <dgm:cxn modelId="{B962950D-9565-40C8-8BD2-31786F46F525}" type="presParOf" srcId="{545E9E75-3F97-4880-9B64-97E2356F11F4}" destId="{1237AFBF-2772-48A5-A882-4D31937F1CE0}" srcOrd="33" destOrd="0" presId="urn:microsoft.com/office/officeart/2005/8/layout/list1"/>
    <dgm:cxn modelId="{8E226560-7900-4541-BA04-B041A353FE35}" type="presParOf" srcId="{545E9E75-3F97-4880-9B64-97E2356F11F4}" destId="{F4CAEDCD-29CE-4E17-9B77-270F1DF183CA}" srcOrd="34" destOrd="0" presId="urn:microsoft.com/office/officeart/2005/8/layout/list1"/>
    <dgm:cxn modelId="{0E30D014-F8E7-4266-BCBB-660B42F697AF}" type="presParOf" srcId="{545E9E75-3F97-4880-9B64-97E2356F11F4}" destId="{9E9A7B05-FEE4-4642-BAB6-5167753B5FE3}" srcOrd="35" destOrd="0" presId="urn:microsoft.com/office/officeart/2005/8/layout/list1"/>
    <dgm:cxn modelId="{A20886E4-9C09-459B-87F1-053DBD770C9F}" type="presParOf" srcId="{545E9E75-3F97-4880-9B64-97E2356F11F4}" destId="{EEC731CD-510B-4733-8F29-5305DF0A067F}" srcOrd="36" destOrd="0" presId="urn:microsoft.com/office/officeart/2005/8/layout/list1"/>
    <dgm:cxn modelId="{789F6E52-9796-43DE-A3E4-C577D411A3B0}" type="presParOf" srcId="{EEC731CD-510B-4733-8F29-5305DF0A067F}" destId="{80FC46F2-57B8-48F0-AB30-0EE64837200C}" srcOrd="0" destOrd="0" presId="urn:microsoft.com/office/officeart/2005/8/layout/list1"/>
    <dgm:cxn modelId="{5A87FE0E-8047-4FF9-AA99-50A434AE80CC}" type="presParOf" srcId="{EEC731CD-510B-4733-8F29-5305DF0A067F}" destId="{5A2CC0B6-AEDA-4F16-AF78-1276F5CEF360}" srcOrd="1" destOrd="0" presId="urn:microsoft.com/office/officeart/2005/8/layout/list1"/>
    <dgm:cxn modelId="{0FF94AC1-D401-46B5-9667-06B98957EFEC}" type="presParOf" srcId="{545E9E75-3F97-4880-9B64-97E2356F11F4}" destId="{93960677-FB88-4DC5-8EA9-273772BB560B}" srcOrd="37" destOrd="0" presId="urn:microsoft.com/office/officeart/2005/8/layout/list1"/>
    <dgm:cxn modelId="{40C039B4-3FC9-4FB0-B923-5C636D83B410}" type="presParOf" srcId="{545E9E75-3F97-4880-9B64-97E2356F11F4}" destId="{FCAB7D65-058F-4C79-8DFD-3F285FED570F}" srcOrd="38" destOrd="0" presId="urn:microsoft.com/office/officeart/2005/8/layout/list1"/>
    <dgm:cxn modelId="{31A7C4CA-38EB-4F43-B928-3FEF46E16787}" type="presParOf" srcId="{545E9E75-3F97-4880-9B64-97E2356F11F4}" destId="{33A15B9F-C77B-4FAC-B1B0-3C2E4DB03BF9}" srcOrd="39" destOrd="0" presId="urn:microsoft.com/office/officeart/2005/8/layout/list1"/>
    <dgm:cxn modelId="{673CD8E4-C01F-44AE-9D3C-BD1B21EC78AB}" type="presParOf" srcId="{545E9E75-3F97-4880-9B64-97E2356F11F4}" destId="{5FD29073-E8E7-4FF5-8394-5F81BFF61B27}" srcOrd="40" destOrd="0" presId="urn:microsoft.com/office/officeart/2005/8/layout/list1"/>
    <dgm:cxn modelId="{A4BAFEB9-753B-4826-8BBB-6F0D1A1A1BF7}" type="presParOf" srcId="{5FD29073-E8E7-4FF5-8394-5F81BFF61B27}" destId="{54176460-37F2-4B66-8EA3-F4EBAFAB9F6F}" srcOrd="0" destOrd="0" presId="urn:microsoft.com/office/officeart/2005/8/layout/list1"/>
    <dgm:cxn modelId="{EE030CCE-2C0D-46C9-810D-268F81348E19}" type="presParOf" srcId="{5FD29073-E8E7-4FF5-8394-5F81BFF61B27}" destId="{07863B10-B17F-48D9-B579-98D8265FDE93}" srcOrd="1" destOrd="0" presId="urn:microsoft.com/office/officeart/2005/8/layout/list1"/>
    <dgm:cxn modelId="{C5207AD3-06E6-4E68-B206-9978F9A4BC81}" type="presParOf" srcId="{545E9E75-3F97-4880-9B64-97E2356F11F4}" destId="{36CED329-F885-43B5-B91E-6399E5D466A9}" srcOrd="41" destOrd="0" presId="urn:microsoft.com/office/officeart/2005/8/layout/list1"/>
    <dgm:cxn modelId="{45497B3A-D08E-4EC8-A48A-51F3F19B569A}" type="presParOf" srcId="{545E9E75-3F97-4880-9B64-97E2356F11F4}" destId="{19950C26-679F-4F06-9CC8-C002D0543552}" srcOrd="4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3567EA4-C80A-4891-A1A8-82FE7DC050F5}"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ru-RU"/>
        </a:p>
      </dgm:t>
    </dgm:pt>
    <dgm:pt modelId="{B8547D89-3C99-4AD8-9ECE-D3634061EA1E}">
      <dgm:prSet phldrT="[Текст]" custT="1"/>
      <dgm:spPr>
        <a:solidFill>
          <a:srgbClr val="FFC000"/>
        </a:solidFill>
      </dgm:spPr>
      <dgm:t>
        <a:bodyPr/>
        <a:lstStyle/>
        <a:p>
          <a:pPr algn="just"/>
          <a:r>
            <a:rPr lang="ru-RU" sz="2000" dirty="0" smtClean="0">
              <a:solidFill>
                <a:schemeClr val="tx1"/>
              </a:solidFill>
            </a:rPr>
            <a:t>Армянский революционный союз (Дашнакцутюн)</a:t>
          </a:r>
          <a:endParaRPr lang="ru-RU" sz="2000" dirty="0">
            <a:solidFill>
              <a:schemeClr val="tx1"/>
            </a:solidFill>
          </a:endParaRPr>
        </a:p>
      </dgm:t>
    </dgm:pt>
    <dgm:pt modelId="{330C2B3D-8EC5-410D-946A-8DFC4CDF26E5}" type="parTrans" cxnId="{5AF39569-5FC2-40C2-BCC4-3AC180E39078}">
      <dgm:prSet/>
      <dgm:spPr/>
      <dgm:t>
        <a:bodyPr/>
        <a:lstStyle/>
        <a:p>
          <a:endParaRPr lang="ru-RU"/>
        </a:p>
      </dgm:t>
    </dgm:pt>
    <dgm:pt modelId="{7B7866D3-97C7-486B-95BA-01F653E570B5}" type="sibTrans" cxnId="{5AF39569-5FC2-40C2-BCC4-3AC180E39078}">
      <dgm:prSet/>
      <dgm:spPr/>
      <dgm:t>
        <a:bodyPr/>
        <a:lstStyle/>
        <a:p>
          <a:endParaRPr lang="ru-RU"/>
        </a:p>
      </dgm:t>
    </dgm:pt>
    <dgm:pt modelId="{831900FF-7C75-4CD6-A8B5-7ED6FF236B69}">
      <dgm:prSet phldrT="[Текст]" custT="1"/>
      <dgm:spPr>
        <a:solidFill>
          <a:srgbClr val="FFC000"/>
        </a:solidFill>
      </dgm:spPr>
      <dgm:t>
        <a:bodyPr/>
        <a:lstStyle/>
        <a:p>
          <a:pPr algn="just"/>
          <a:r>
            <a:rPr lang="ru-RU" sz="2000" dirty="0" smtClean="0">
              <a:solidFill>
                <a:schemeClr val="tx1"/>
              </a:solidFill>
            </a:rPr>
            <a:t>Революционная партия социалистов-федералистов Грузии</a:t>
          </a:r>
          <a:endParaRPr lang="ru-RU" sz="2000" dirty="0">
            <a:solidFill>
              <a:schemeClr val="tx1"/>
            </a:solidFill>
          </a:endParaRPr>
        </a:p>
      </dgm:t>
    </dgm:pt>
    <dgm:pt modelId="{185854DD-B5E1-4B87-B74D-3BD29B8CF08D}" type="parTrans" cxnId="{32CCDE6A-3475-4C48-A240-0F8E4B506AAB}">
      <dgm:prSet/>
      <dgm:spPr/>
      <dgm:t>
        <a:bodyPr/>
        <a:lstStyle/>
        <a:p>
          <a:endParaRPr lang="ru-RU"/>
        </a:p>
      </dgm:t>
    </dgm:pt>
    <dgm:pt modelId="{550FC8F8-B12E-44C7-A048-D6FC266C8AE6}" type="sibTrans" cxnId="{32CCDE6A-3475-4C48-A240-0F8E4B506AAB}">
      <dgm:prSet/>
      <dgm:spPr/>
      <dgm:t>
        <a:bodyPr/>
        <a:lstStyle/>
        <a:p>
          <a:endParaRPr lang="ru-RU"/>
        </a:p>
      </dgm:t>
    </dgm:pt>
    <dgm:pt modelId="{F1608749-C6C7-4B92-9E83-1CC485C42BD7}">
      <dgm:prSet phldrT="[Текст]" custT="1"/>
      <dgm:spPr>
        <a:solidFill>
          <a:srgbClr val="FFC000"/>
        </a:solidFill>
      </dgm:spPr>
      <dgm:t>
        <a:bodyPr/>
        <a:lstStyle/>
        <a:p>
          <a:r>
            <a:rPr lang="ru-RU" sz="2000" dirty="0" smtClean="0">
              <a:solidFill>
                <a:schemeClr val="tx1"/>
              </a:solidFill>
            </a:rPr>
            <a:t>Белорусская социалистическая громада</a:t>
          </a:r>
          <a:endParaRPr lang="ru-RU" sz="2000" dirty="0">
            <a:solidFill>
              <a:schemeClr val="tx1"/>
            </a:solidFill>
          </a:endParaRPr>
        </a:p>
      </dgm:t>
    </dgm:pt>
    <dgm:pt modelId="{8448ADD7-3D1F-4726-93FB-654BBCBA5E3E}" type="parTrans" cxnId="{FB8BDE0B-F122-4E56-99F0-EBE7F9584B6E}">
      <dgm:prSet/>
      <dgm:spPr/>
      <dgm:t>
        <a:bodyPr/>
        <a:lstStyle/>
        <a:p>
          <a:endParaRPr lang="ru-RU"/>
        </a:p>
      </dgm:t>
    </dgm:pt>
    <dgm:pt modelId="{7B6D3EFE-B882-4C55-9DF7-1F7FD98B0DB8}" type="sibTrans" cxnId="{FB8BDE0B-F122-4E56-99F0-EBE7F9584B6E}">
      <dgm:prSet/>
      <dgm:spPr/>
      <dgm:t>
        <a:bodyPr/>
        <a:lstStyle/>
        <a:p>
          <a:endParaRPr lang="ru-RU"/>
        </a:p>
      </dgm:t>
    </dgm:pt>
    <dgm:pt modelId="{47347AC2-819C-44A1-AF10-4329CE70B5DE}">
      <dgm:prSet custT="1"/>
      <dgm:spPr>
        <a:solidFill>
          <a:srgbClr val="FFC000"/>
        </a:solidFill>
      </dgm:spPr>
      <dgm:t>
        <a:bodyPr/>
        <a:lstStyle/>
        <a:p>
          <a:r>
            <a:rPr lang="ru-RU" sz="2000" dirty="0" smtClean="0">
              <a:solidFill>
                <a:schemeClr val="tx1"/>
              </a:solidFill>
            </a:rPr>
            <a:t>Социалистическая еврейская рабочая партия</a:t>
          </a:r>
          <a:endParaRPr lang="ru-RU" sz="2000" dirty="0">
            <a:solidFill>
              <a:schemeClr val="tx1"/>
            </a:solidFill>
          </a:endParaRPr>
        </a:p>
      </dgm:t>
    </dgm:pt>
    <dgm:pt modelId="{DF3F6E61-5C1F-498D-B412-3935AA7F3778}" type="parTrans" cxnId="{836EB089-8F68-4D58-A4B4-986EF15D9F35}">
      <dgm:prSet/>
      <dgm:spPr/>
      <dgm:t>
        <a:bodyPr/>
        <a:lstStyle/>
        <a:p>
          <a:endParaRPr lang="ru-RU"/>
        </a:p>
      </dgm:t>
    </dgm:pt>
    <dgm:pt modelId="{B6033B30-BE35-4BB7-8D46-63874358A19F}" type="sibTrans" cxnId="{836EB089-8F68-4D58-A4B4-986EF15D9F35}">
      <dgm:prSet/>
      <dgm:spPr/>
      <dgm:t>
        <a:bodyPr/>
        <a:lstStyle/>
        <a:p>
          <a:endParaRPr lang="ru-RU"/>
        </a:p>
      </dgm:t>
    </dgm:pt>
    <dgm:pt modelId="{4F69F2B3-6CAF-42E8-B3FE-BF45FF45EDAC}">
      <dgm:prSet custT="1"/>
      <dgm:spPr>
        <a:solidFill>
          <a:srgbClr val="FFC000"/>
        </a:solidFill>
      </dgm:spPr>
      <dgm:t>
        <a:bodyPr/>
        <a:lstStyle/>
        <a:p>
          <a:pPr algn="just"/>
          <a:r>
            <a:rPr lang="ru-RU" sz="2000" dirty="0" smtClean="0">
              <a:solidFill>
                <a:schemeClr val="tx1"/>
              </a:solidFill>
            </a:rPr>
            <a:t>Партия революционных социалистов Латвии</a:t>
          </a:r>
          <a:endParaRPr lang="ru-RU" sz="2000" dirty="0">
            <a:solidFill>
              <a:schemeClr val="tx1"/>
            </a:solidFill>
          </a:endParaRPr>
        </a:p>
      </dgm:t>
    </dgm:pt>
    <dgm:pt modelId="{6E7625FB-92AD-4267-ADF5-12B5A8666E16}" type="parTrans" cxnId="{C80400D1-1E59-45AD-808C-F70AC3F59D93}">
      <dgm:prSet/>
      <dgm:spPr/>
      <dgm:t>
        <a:bodyPr/>
        <a:lstStyle/>
        <a:p>
          <a:endParaRPr lang="ru-RU"/>
        </a:p>
      </dgm:t>
    </dgm:pt>
    <dgm:pt modelId="{CA6FA2E9-6228-4B68-8B50-17090C4172A9}" type="sibTrans" cxnId="{C80400D1-1E59-45AD-808C-F70AC3F59D93}">
      <dgm:prSet/>
      <dgm:spPr/>
      <dgm:t>
        <a:bodyPr/>
        <a:lstStyle/>
        <a:p>
          <a:endParaRPr lang="ru-RU"/>
        </a:p>
      </dgm:t>
    </dgm:pt>
    <dgm:pt modelId="{545E9E75-3F97-4880-9B64-97E2356F11F4}" type="pres">
      <dgm:prSet presAssocID="{13567EA4-C80A-4891-A1A8-82FE7DC050F5}" presName="linear" presStyleCnt="0">
        <dgm:presLayoutVars>
          <dgm:dir/>
          <dgm:animLvl val="lvl"/>
          <dgm:resizeHandles val="exact"/>
        </dgm:presLayoutVars>
      </dgm:prSet>
      <dgm:spPr/>
      <dgm:t>
        <a:bodyPr/>
        <a:lstStyle/>
        <a:p>
          <a:endParaRPr lang="ru-RU"/>
        </a:p>
      </dgm:t>
    </dgm:pt>
    <dgm:pt modelId="{B4756EB5-C83E-4F73-BE5E-84E899C70F3D}" type="pres">
      <dgm:prSet presAssocID="{B8547D89-3C99-4AD8-9ECE-D3634061EA1E}" presName="parentLin" presStyleCnt="0"/>
      <dgm:spPr/>
      <dgm:t>
        <a:bodyPr/>
        <a:lstStyle/>
        <a:p>
          <a:endParaRPr lang="ru-RU"/>
        </a:p>
      </dgm:t>
    </dgm:pt>
    <dgm:pt modelId="{76802356-7E21-4AEB-B761-AD39A9BEDCF6}" type="pres">
      <dgm:prSet presAssocID="{B8547D89-3C99-4AD8-9ECE-D3634061EA1E}" presName="parentLeftMargin" presStyleLbl="node1" presStyleIdx="0" presStyleCnt="5"/>
      <dgm:spPr/>
      <dgm:t>
        <a:bodyPr/>
        <a:lstStyle/>
        <a:p>
          <a:endParaRPr lang="ru-RU"/>
        </a:p>
      </dgm:t>
    </dgm:pt>
    <dgm:pt modelId="{C896EC0B-8DEE-4775-A389-7AD9CEF7C011}" type="pres">
      <dgm:prSet presAssocID="{B8547D89-3C99-4AD8-9ECE-D3634061EA1E}" presName="parentText" presStyleLbl="node1" presStyleIdx="0" presStyleCnt="5" custScaleX="807094" custScaleY="92554" custLinFactNeighborX="4471" custLinFactNeighborY="6436">
        <dgm:presLayoutVars>
          <dgm:chMax val="0"/>
          <dgm:bulletEnabled val="1"/>
        </dgm:presLayoutVars>
      </dgm:prSet>
      <dgm:spPr/>
      <dgm:t>
        <a:bodyPr/>
        <a:lstStyle/>
        <a:p>
          <a:endParaRPr lang="ru-RU"/>
        </a:p>
      </dgm:t>
    </dgm:pt>
    <dgm:pt modelId="{EAC388F2-BA1C-4CA3-AC68-747656B1F05E}" type="pres">
      <dgm:prSet presAssocID="{B8547D89-3C99-4AD8-9ECE-D3634061EA1E}" presName="negativeSpace" presStyleCnt="0"/>
      <dgm:spPr/>
      <dgm:t>
        <a:bodyPr/>
        <a:lstStyle/>
        <a:p>
          <a:endParaRPr lang="ru-RU"/>
        </a:p>
      </dgm:t>
    </dgm:pt>
    <dgm:pt modelId="{198C8337-9F85-4EC2-A06B-292453851B5E}" type="pres">
      <dgm:prSet presAssocID="{B8547D89-3C99-4AD8-9ECE-D3634061EA1E}" presName="childText" presStyleLbl="conFgAcc1" presStyleIdx="0" presStyleCnt="5">
        <dgm:presLayoutVars>
          <dgm:bulletEnabled val="1"/>
        </dgm:presLayoutVars>
      </dgm:prSet>
      <dgm:spPr/>
      <dgm:t>
        <a:bodyPr/>
        <a:lstStyle/>
        <a:p>
          <a:endParaRPr lang="ru-RU"/>
        </a:p>
      </dgm:t>
    </dgm:pt>
    <dgm:pt modelId="{6D3D2AB7-4F11-476A-B485-47130088FFAA}" type="pres">
      <dgm:prSet presAssocID="{7B7866D3-97C7-486B-95BA-01F653E570B5}" presName="spaceBetweenRectangles" presStyleCnt="0"/>
      <dgm:spPr/>
      <dgm:t>
        <a:bodyPr/>
        <a:lstStyle/>
        <a:p>
          <a:endParaRPr lang="ru-RU"/>
        </a:p>
      </dgm:t>
    </dgm:pt>
    <dgm:pt modelId="{D68C50A2-651F-495D-B4FB-C4E5041FAA22}" type="pres">
      <dgm:prSet presAssocID="{831900FF-7C75-4CD6-A8B5-7ED6FF236B69}" presName="parentLin" presStyleCnt="0"/>
      <dgm:spPr/>
      <dgm:t>
        <a:bodyPr/>
        <a:lstStyle/>
        <a:p>
          <a:endParaRPr lang="ru-RU"/>
        </a:p>
      </dgm:t>
    </dgm:pt>
    <dgm:pt modelId="{1B55BDA0-6049-48D8-BE36-88BC0442E3F6}" type="pres">
      <dgm:prSet presAssocID="{831900FF-7C75-4CD6-A8B5-7ED6FF236B69}" presName="parentLeftMargin" presStyleLbl="node1" presStyleIdx="0" presStyleCnt="5"/>
      <dgm:spPr/>
      <dgm:t>
        <a:bodyPr/>
        <a:lstStyle/>
        <a:p>
          <a:endParaRPr lang="ru-RU"/>
        </a:p>
      </dgm:t>
    </dgm:pt>
    <dgm:pt modelId="{1AEB76FE-9A6D-46A3-8946-48BD3F5522C9}" type="pres">
      <dgm:prSet presAssocID="{831900FF-7C75-4CD6-A8B5-7ED6FF236B69}" presName="parentText" presStyleLbl="node1" presStyleIdx="1" presStyleCnt="5" custScaleX="852978" custScaleY="90995">
        <dgm:presLayoutVars>
          <dgm:chMax val="0"/>
          <dgm:bulletEnabled val="1"/>
        </dgm:presLayoutVars>
      </dgm:prSet>
      <dgm:spPr/>
      <dgm:t>
        <a:bodyPr/>
        <a:lstStyle/>
        <a:p>
          <a:endParaRPr lang="ru-RU"/>
        </a:p>
      </dgm:t>
    </dgm:pt>
    <dgm:pt modelId="{35E7E58E-A20F-4AD6-8625-B7B409AD371F}" type="pres">
      <dgm:prSet presAssocID="{831900FF-7C75-4CD6-A8B5-7ED6FF236B69}" presName="negativeSpace" presStyleCnt="0"/>
      <dgm:spPr/>
      <dgm:t>
        <a:bodyPr/>
        <a:lstStyle/>
        <a:p>
          <a:endParaRPr lang="ru-RU"/>
        </a:p>
      </dgm:t>
    </dgm:pt>
    <dgm:pt modelId="{A94F2466-6DAB-4272-B894-378A36AE8B58}" type="pres">
      <dgm:prSet presAssocID="{831900FF-7C75-4CD6-A8B5-7ED6FF236B69}" presName="childText" presStyleLbl="conFgAcc1" presStyleIdx="1" presStyleCnt="5">
        <dgm:presLayoutVars>
          <dgm:bulletEnabled val="1"/>
        </dgm:presLayoutVars>
      </dgm:prSet>
      <dgm:spPr/>
      <dgm:t>
        <a:bodyPr/>
        <a:lstStyle/>
        <a:p>
          <a:endParaRPr lang="ru-RU"/>
        </a:p>
      </dgm:t>
    </dgm:pt>
    <dgm:pt modelId="{9415D413-023D-4771-A9B5-193B0CCD2FBA}" type="pres">
      <dgm:prSet presAssocID="{550FC8F8-B12E-44C7-A048-D6FC266C8AE6}" presName="spaceBetweenRectangles" presStyleCnt="0"/>
      <dgm:spPr/>
      <dgm:t>
        <a:bodyPr/>
        <a:lstStyle/>
        <a:p>
          <a:endParaRPr lang="ru-RU"/>
        </a:p>
      </dgm:t>
    </dgm:pt>
    <dgm:pt modelId="{63659CEA-0D70-4484-93D0-42B12276998C}" type="pres">
      <dgm:prSet presAssocID="{F1608749-C6C7-4B92-9E83-1CC485C42BD7}" presName="parentLin" presStyleCnt="0"/>
      <dgm:spPr/>
      <dgm:t>
        <a:bodyPr/>
        <a:lstStyle/>
        <a:p>
          <a:endParaRPr lang="ru-RU"/>
        </a:p>
      </dgm:t>
    </dgm:pt>
    <dgm:pt modelId="{7EAC203B-0FE9-49FE-8A6A-E7507276C4FF}" type="pres">
      <dgm:prSet presAssocID="{F1608749-C6C7-4B92-9E83-1CC485C42BD7}" presName="parentLeftMargin" presStyleLbl="node1" presStyleIdx="1" presStyleCnt="5"/>
      <dgm:spPr/>
      <dgm:t>
        <a:bodyPr/>
        <a:lstStyle/>
        <a:p>
          <a:endParaRPr lang="ru-RU"/>
        </a:p>
      </dgm:t>
    </dgm:pt>
    <dgm:pt modelId="{7EF4EB89-68CA-4D48-B619-0AC11EC9B8DD}" type="pres">
      <dgm:prSet presAssocID="{F1608749-C6C7-4B92-9E83-1CC485C42BD7}" presName="parentText" presStyleLbl="node1" presStyleIdx="2" presStyleCnt="5" custScaleX="838314" custScaleY="80849">
        <dgm:presLayoutVars>
          <dgm:chMax val="0"/>
          <dgm:bulletEnabled val="1"/>
        </dgm:presLayoutVars>
      </dgm:prSet>
      <dgm:spPr/>
      <dgm:t>
        <a:bodyPr/>
        <a:lstStyle/>
        <a:p>
          <a:endParaRPr lang="ru-RU"/>
        </a:p>
      </dgm:t>
    </dgm:pt>
    <dgm:pt modelId="{8A197B45-E967-4FFB-B378-57BFDB8EA1FB}" type="pres">
      <dgm:prSet presAssocID="{F1608749-C6C7-4B92-9E83-1CC485C42BD7}" presName="negativeSpace" presStyleCnt="0"/>
      <dgm:spPr/>
      <dgm:t>
        <a:bodyPr/>
        <a:lstStyle/>
        <a:p>
          <a:endParaRPr lang="ru-RU"/>
        </a:p>
      </dgm:t>
    </dgm:pt>
    <dgm:pt modelId="{8140ADAC-2B2D-4EF3-AA8E-2E2EA603A3B4}" type="pres">
      <dgm:prSet presAssocID="{F1608749-C6C7-4B92-9E83-1CC485C42BD7}" presName="childText" presStyleLbl="conFgAcc1" presStyleIdx="2" presStyleCnt="5">
        <dgm:presLayoutVars>
          <dgm:bulletEnabled val="1"/>
        </dgm:presLayoutVars>
      </dgm:prSet>
      <dgm:spPr/>
      <dgm:t>
        <a:bodyPr/>
        <a:lstStyle/>
        <a:p>
          <a:endParaRPr lang="ru-RU"/>
        </a:p>
      </dgm:t>
    </dgm:pt>
    <dgm:pt modelId="{95C9D8A1-325D-4C79-8623-6C23F3B9CC2A}" type="pres">
      <dgm:prSet presAssocID="{7B6D3EFE-B882-4C55-9DF7-1F7FD98B0DB8}" presName="spaceBetweenRectangles" presStyleCnt="0"/>
      <dgm:spPr/>
      <dgm:t>
        <a:bodyPr/>
        <a:lstStyle/>
        <a:p>
          <a:endParaRPr lang="ru-RU"/>
        </a:p>
      </dgm:t>
    </dgm:pt>
    <dgm:pt modelId="{827D8F8D-7780-46EC-AD02-C4B338927523}" type="pres">
      <dgm:prSet presAssocID="{47347AC2-819C-44A1-AF10-4329CE70B5DE}" presName="parentLin" presStyleCnt="0"/>
      <dgm:spPr/>
      <dgm:t>
        <a:bodyPr/>
        <a:lstStyle/>
        <a:p>
          <a:endParaRPr lang="ru-RU"/>
        </a:p>
      </dgm:t>
    </dgm:pt>
    <dgm:pt modelId="{8AF0FCCC-74CE-43F6-8CE5-AFC0B3EDD76C}" type="pres">
      <dgm:prSet presAssocID="{47347AC2-819C-44A1-AF10-4329CE70B5DE}" presName="parentLeftMargin" presStyleLbl="node1" presStyleIdx="2" presStyleCnt="5"/>
      <dgm:spPr/>
      <dgm:t>
        <a:bodyPr/>
        <a:lstStyle/>
        <a:p>
          <a:endParaRPr lang="ru-RU"/>
        </a:p>
      </dgm:t>
    </dgm:pt>
    <dgm:pt modelId="{7ACACAB4-420E-4556-BE7B-22A0EF93548C}" type="pres">
      <dgm:prSet presAssocID="{47347AC2-819C-44A1-AF10-4329CE70B5DE}" presName="parentText" presStyleLbl="node1" presStyleIdx="3" presStyleCnt="5" custScaleX="831169" custScaleY="87530">
        <dgm:presLayoutVars>
          <dgm:chMax val="0"/>
          <dgm:bulletEnabled val="1"/>
        </dgm:presLayoutVars>
      </dgm:prSet>
      <dgm:spPr/>
      <dgm:t>
        <a:bodyPr/>
        <a:lstStyle/>
        <a:p>
          <a:endParaRPr lang="ru-RU"/>
        </a:p>
      </dgm:t>
    </dgm:pt>
    <dgm:pt modelId="{3FBAF24A-FF65-4724-B843-C76D4A132118}" type="pres">
      <dgm:prSet presAssocID="{47347AC2-819C-44A1-AF10-4329CE70B5DE}" presName="negativeSpace" presStyleCnt="0"/>
      <dgm:spPr/>
      <dgm:t>
        <a:bodyPr/>
        <a:lstStyle/>
        <a:p>
          <a:endParaRPr lang="ru-RU"/>
        </a:p>
      </dgm:t>
    </dgm:pt>
    <dgm:pt modelId="{824BA36E-DD11-4198-BD6C-CC419A371BF3}" type="pres">
      <dgm:prSet presAssocID="{47347AC2-819C-44A1-AF10-4329CE70B5DE}" presName="childText" presStyleLbl="conFgAcc1" presStyleIdx="3" presStyleCnt="5">
        <dgm:presLayoutVars>
          <dgm:bulletEnabled val="1"/>
        </dgm:presLayoutVars>
      </dgm:prSet>
      <dgm:spPr/>
      <dgm:t>
        <a:bodyPr/>
        <a:lstStyle/>
        <a:p>
          <a:endParaRPr lang="ru-RU"/>
        </a:p>
      </dgm:t>
    </dgm:pt>
    <dgm:pt modelId="{86696CBD-C79F-4D69-B82B-9405FF385D2A}" type="pres">
      <dgm:prSet presAssocID="{B6033B30-BE35-4BB7-8D46-63874358A19F}" presName="spaceBetweenRectangles" presStyleCnt="0"/>
      <dgm:spPr/>
      <dgm:t>
        <a:bodyPr/>
        <a:lstStyle/>
        <a:p>
          <a:endParaRPr lang="ru-RU"/>
        </a:p>
      </dgm:t>
    </dgm:pt>
    <dgm:pt modelId="{C5C012A0-6553-43C9-B7D5-1BF76344E6A7}" type="pres">
      <dgm:prSet presAssocID="{4F69F2B3-6CAF-42E8-B3FE-BF45FF45EDAC}" presName="parentLin" presStyleCnt="0"/>
      <dgm:spPr/>
      <dgm:t>
        <a:bodyPr/>
        <a:lstStyle/>
        <a:p>
          <a:endParaRPr lang="ru-RU"/>
        </a:p>
      </dgm:t>
    </dgm:pt>
    <dgm:pt modelId="{854F2678-F64C-491F-88B3-C7DD6314EBA3}" type="pres">
      <dgm:prSet presAssocID="{4F69F2B3-6CAF-42E8-B3FE-BF45FF45EDAC}" presName="parentLeftMargin" presStyleLbl="node1" presStyleIdx="3" presStyleCnt="5"/>
      <dgm:spPr/>
      <dgm:t>
        <a:bodyPr/>
        <a:lstStyle/>
        <a:p>
          <a:endParaRPr lang="ru-RU"/>
        </a:p>
      </dgm:t>
    </dgm:pt>
    <dgm:pt modelId="{DCF9531A-D183-48B1-8BB5-3FEF59C1D313}" type="pres">
      <dgm:prSet presAssocID="{4F69F2B3-6CAF-42E8-B3FE-BF45FF45EDAC}" presName="parentText" presStyleLbl="node1" presStyleIdx="4" presStyleCnt="5" custScaleX="931756" custScaleY="82550">
        <dgm:presLayoutVars>
          <dgm:chMax val="0"/>
          <dgm:bulletEnabled val="1"/>
        </dgm:presLayoutVars>
      </dgm:prSet>
      <dgm:spPr/>
      <dgm:t>
        <a:bodyPr/>
        <a:lstStyle/>
        <a:p>
          <a:endParaRPr lang="ru-RU"/>
        </a:p>
      </dgm:t>
    </dgm:pt>
    <dgm:pt modelId="{16F5FB0F-D8BE-4E3D-86C4-26F4D3FC2F86}" type="pres">
      <dgm:prSet presAssocID="{4F69F2B3-6CAF-42E8-B3FE-BF45FF45EDAC}" presName="negativeSpace" presStyleCnt="0"/>
      <dgm:spPr/>
      <dgm:t>
        <a:bodyPr/>
        <a:lstStyle/>
        <a:p>
          <a:endParaRPr lang="ru-RU"/>
        </a:p>
      </dgm:t>
    </dgm:pt>
    <dgm:pt modelId="{7F735292-C051-4D52-83CD-9997FD3E1DF5}" type="pres">
      <dgm:prSet presAssocID="{4F69F2B3-6CAF-42E8-B3FE-BF45FF45EDAC}" presName="childText" presStyleLbl="conFgAcc1" presStyleIdx="4" presStyleCnt="5">
        <dgm:presLayoutVars>
          <dgm:bulletEnabled val="1"/>
        </dgm:presLayoutVars>
      </dgm:prSet>
      <dgm:spPr/>
      <dgm:t>
        <a:bodyPr/>
        <a:lstStyle/>
        <a:p>
          <a:endParaRPr lang="ru-RU"/>
        </a:p>
      </dgm:t>
    </dgm:pt>
  </dgm:ptLst>
  <dgm:cxnLst>
    <dgm:cxn modelId="{540C6CC1-7B43-45A6-AA1D-EC4B0FD9BF49}" type="presOf" srcId="{47347AC2-819C-44A1-AF10-4329CE70B5DE}" destId="{7ACACAB4-420E-4556-BE7B-22A0EF93548C}" srcOrd="1" destOrd="0" presId="urn:microsoft.com/office/officeart/2005/8/layout/list1"/>
    <dgm:cxn modelId="{F8B68C5F-3D62-478F-8FA4-C9B497F7A6D2}" type="presOf" srcId="{F1608749-C6C7-4B92-9E83-1CC485C42BD7}" destId="{7EF4EB89-68CA-4D48-B619-0AC11EC9B8DD}" srcOrd="1" destOrd="0" presId="urn:microsoft.com/office/officeart/2005/8/layout/list1"/>
    <dgm:cxn modelId="{6EBB3F9E-E493-498E-B7E2-FD01B879E4C4}" type="presOf" srcId="{47347AC2-819C-44A1-AF10-4329CE70B5DE}" destId="{8AF0FCCC-74CE-43F6-8CE5-AFC0B3EDD76C}" srcOrd="0" destOrd="0" presId="urn:microsoft.com/office/officeart/2005/8/layout/list1"/>
    <dgm:cxn modelId="{41E48A58-0B95-428E-A46F-18F9E9339621}" type="presOf" srcId="{831900FF-7C75-4CD6-A8B5-7ED6FF236B69}" destId="{1AEB76FE-9A6D-46A3-8946-48BD3F5522C9}" srcOrd="1" destOrd="0" presId="urn:microsoft.com/office/officeart/2005/8/layout/list1"/>
    <dgm:cxn modelId="{FB8BDE0B-F122-4E56-99F0-EBE7F9584B6E}" srcId="{13567EA4-C80A-4891-A1A8-82FE7DC050F5}" destId="{F1608749-C6C7-4B92-9E83-1CC485C42BD7}" srcOrd="2" destOrd="0" parTransId="{8448ADD7-3D1F-4726-93FB-654BBCBA5E3E}" sibTransId="{7B6D3EFE-B882-4C55-9DF7-1F7FD98B0DB8}"/>
    <dgm:cxn modelId="{64ED9501-3E6B-49C1-8E18-891362931AD6}" type="presOf" srcId="{B8547D89-3C99-4AD8-9ECE-D3634061EA1E}" destId="{76802356-7E21-4AEB-B761-AD39A9BEDCF6}" srcOrd="0" destOrd="0" presId="urn:microsoft.com/office/officeart/2005/8/layout/list1"/>
    <dgm:cxn modelId="{69AD3169-EE68-4A5B-A214-AAC8B694EB1D}" type="presOf" srcId="{4F69F2B3-6CAF-42E8-B3FE-BF45FF45EDAC}" destId="{DCF9531A-D183-48B1-8BB5-3FEF59C1D313}" srcOrd="1" destOrd="0" presId="urn:microsoft.com/office/officeart/2005/8/layout/list1"/>
    <dgm:cxn modelId="{D2854BC5-0C22-4401-A721-7C7DF4290D91}" type="presOf" srcId="{4F69F2B3-6CAF-42E8-B3FE-BF45FF45EDAC}" destId="{854F2678-F64C-491F-88B3-C7DD6314EBA3}" srcOrd="0" destOrd="0" presId="urn:microsoft.com/office/officeart/2005/8/layout/list1"/>
    <dgm:cxn modelId="{94DDDD7A-5AC3-418D-B693-2B071EE113B5}" type="presOf" srcId="{F1608749-C6C7-4B92-9E83-1CC485C42BD7}" destId="{7EAC203B-0FE9-49FE-8A6A-E7507276C4FF}" srcOrd="0" destOrd="0" presId="urn:microsoft.com/office/officeart/2005/8/layout/list1"/>
    <dgm:cxn modelId="{836EB089-8F68-4D58-A4B4-986EF15D9F35}" srcId="{13567EA4-C80A-4891-A1A8-82FE7DC050F5}" destId="{47347AC2-819C-44A1-AF10-4329CE70B5DE}" srcOrd="3" destOrd="0" parTransId="{DF3F6E61-5C1F-498D-B412-3935AA7F3778}" sibTransId="{B6033B30-BE35-4BB7-8D46-63874358A19F}"/>
    <dgm:cxn modelId="{5AF39569-5FC2-40C2-BCC4-3AC180E39078}" srcId="{13567EA4-C80A-4891-A1A8-82FE7DC050F5}" destId="{B8547D89-3C99-4AD8-9ECE-D3634061EA1E}" srcOrd="0" destOrd="0" parTransId="{330C2B3D-8EC5-410D-946A-8DFC4CDF26E5}" sibTransId="{7B7866D3-97C7-486B-95BA-01F653E570B5}"/>
    <dgm:cxn modelId="{A75C152B-D4A0-453D-B344-9BAA61C0F264}" type="presOf" srcId="{831900FF-7C75-4CD6-A8B5-7ED6FF236B69}" destId="{1B55BDA0-6049-48D8-BE36-88BC0442E3F6}" srcOrd="0" destOrd="0" presId="urn:microsoft.com/office/officeart/2005/8/layout/list1"/>
    <dgm:cxn modelId="{32CCDE6A-3475-4C48-A240-0F8E4B506AAB}" srcId="{13567EA4-C80A-4891-A1A8-82FE7DC050F5}" destId="{831900FF-7C75-4CD6-A8B5-7ED6FF236B69}" srcOrd="1" destOrd="0" parTransId="{185854DD-B5E1-4B87-B74D-3BD29B8CF08D}" sibTransId="{550FC8F8-B12E-44C7-A048-D6FC266C8AE6}"/>
    <dgm:cxn modelId="{A3618F74-A39A-417F-BF7D-3FDA0BD0496E}" type="presOf" srcId="{13567EA4-C80A-4891-A1A8-82FE7DC050F5}" destId="{545E9E75-3F97-4880-9B64-97E2356F11F4}" srcOrd="0" destOrd="0" presId="urn:microsoft.com/office/officeart/2005/8/layout/list1"/>
    <dgm:cxn modelId="{C80400D1-1E59-45AD-808C-F70AC3F59D93}" srcId="{13567EA4-C80A-4891-A1A8-82FE7DC050F5}" destId="{4F69F2B3-6CAF-42E8-B3FE-BF45FF45EDAC}" srcOrd="4" destOrd="0" parTransId="{6E7625FB-92AD-4267-ADF5-12B5A8666E16}" sibTransId="{CA6FA2E9-6228-4B68-8B50-17090C4172A9}"/>
    <dgm:cxn modelId="{FCCE80CC-201A-47A2-A591-94FC9FE35CFC}" type="presOf" srcId="{B8547D89-3C99-4AD8-9ECE-D3634061EA1E}" destId="{C896EC0B-8DEE-4775-A389-7AD9CEF7C011}" srcOrd="1" destOrd="0" presId="urn:microsoft.com/office/officeart/2005/8/layout/list1"/>
    <dgm:cxn modelId="{2E551BF7-5AEE-433C-BA14-7F0B7F16ABEC}" type="presParOf" srcId="{545E9E75-3F97-4880-9B64-97E2356F11F4}" destId="{B4756EB5-C83E-4F73-BE5E-84E899C70F3D}" srcOrd="0" destOrd="0" presId="urn:microsoft.com/office/officeart/2005/8/layout/list1"/>
    <dgm:cxn modelId="{6529EE81-5858-4A97-AE08-C32A73B81CCE}" type="presParOf" srcId="{B4756EB5-C83E-4F73-BE5E-84E899C70F3D}" destId="{76802356-7E21-4AEB-B761-AD39A9BEDCF6}" srcOrd="0" destOrd="0" presId="urn:microsoft.com/office/officeart/2005/8/layout/list1"/>
    <dgm:cxn modelId="{E89F5EEE-CBD1-49AF-9C45-60848DE330E0}" type="presParOf" srcId="{B4756EB5-C83E-4F73-BE5E-84E899C70F3D}" destId="{C896EC0B-8DEE-4775-A389-7AD9CEF7C011}" srcOrd="1" destOrd="0" presId="urn:microsoft.com/office/officeart/2005/8/layout/list1"/>
    <dgm:cxn modelId="{223C18BB-C3F2-4B48-AE7C-2AC207C81CE3}" type="presParOf" srcId="{545E9E75-3F97-4880-9B64-97E2356F11F4}" destId="{EAC388F2-BA1C-4CA3-AC68-747656B1F05E}" srcOrd="1" destOrd="0" presId="urn:microsoft.com/office/officeart/2005/8/layout/list1"/>
    <dgm:cxn modelId="{5F754B95-C8FA-481B-98DF-1E5B6DB76CE9}" type="presParOf" srcId="{545E9E75-3F97-4880-9B64-97E2356F11F4}" destId="{198C8337-9F85-4EC2-A06B-292453851B5E}" srcOrd="2" destOrd="0" presId="urn:microsoft.com/office/officeart/2005/8/layout/list1"/>
    <dgm:cxn modelId="{2DA94714-C6BD-4F27-ACA4-581735A5F491}" type="presParOf" srcId="{545E9E75-3F97-4880-9B64-97E2356F11F4}" destId="{6D3D2AB7-4F11-476A-B485-47130088FFAA}" srcOrd="3" destOrd="0" presId="urn:microsoft.com/office/officeart/2005/8/layout/list1"/>
    <dgm:cxn modelId="{44A66FFD-1095-4F05-8BD9-26668AC010F0}" type="presParOf" srcId="{545E9E75-3F97-4880-9B64-97E2356F11F4}" destId="{D68C50A2-651F-495D-B4FB-C4E5041FAA22}" srcOrd="4" destOrd="0" presId="urn:microsoft.com/office/officeart/2005/8/layout/list1"/>
    <dgm:cxn modelId="{7F4DE8F9-B56D-4244-AAD4-4CCD16D0F389}" type="presParOf" srcId="{D68C50A2-651F-495D-B4FB-C4E5041FAA22}" destId="{1B55BDA0-6049-48D8-BE36-88BC0442E3F6}" srcOrd="0" destOrd="0" presId="urn:microsoft.com/office/officeart/2005/8/layout/list1"/>
    <dgm:cxn modelId="{93267D53-16E2-4430-B2BA-BD522742AAFB}" type="presParOf" srcId="{D68C50A2-651F-495D-B4FB-C4E5041FAA22}" destId="{1AEB76FE-9A6D-46A3-8946-48BD3F5522C9}" srcOrd="1" destOrd="0" presId="urn:microsoft.com/office/officeart/2005/8/layout/list1"/>
    <dgm:cxn modelId="{9BCBA79B-DC7B-49AF-8823-3E09DBB0F8C7}" type="presParOf" srcId="{545E9E75-3F97-4880-9B64-97E2356F11F4}" destId="{35E7E58E-A20F-4AD6-8625-B7B409AD371F}" srcOrd="5" destOrd="0" presId="urn:microsoft.com/office/officeart/2005/8/layout/list1"/>
    <dgm:cxn modelId="{E35778DE-A868-4CA6-BF20-1636759AE6AE}" type="presParOf" srcId="{545E9E75-3F97-4880-9B64-97E2356F11F4}" destId="{A94F2466-6DAB-4272-B894-378A36AE8B58}" srcOrd="6" destOrd="0" presId="urn:microsoft.com/office/officeart/2005/8/layout/list1"/>
    <dgm:cxn modelId="{1A6E673C-454A-47FA-90A8-017D0EC69A80}" type="presParOf" srcId="{545E9E75-3F97-4880-9B64-97E2356F11F4}" destId="{9415D413-023D-4771-A9B5-193B0CCD2FBA}" srcOrd="7" destOrd="0" presId="urn:microsoft.com/office/officeart/2005/8/layout/list1"/>
    <dgm:cxn modelId="{19A4B429-21D6-4FA4-B8B9-96D5B86BCF87}" type="presParOf" srcId="{545E9E75-3F97-4880-9B64-97E2356F11F4}" destId="{63659CEA-0D70-4484-93D0-42B12276998C}" srcOrd="8" destOrd="0" presId="urn:microsoft.com/office/officeart/2005/8/layout/list1"/>
    <dgm:cxn modelId="{422C8A80-F492-4E66-8352-C65501797203}" type="presParOf" srcId="{63659CEA-0D70-4484-93D0-42B12276998C}" destId="{7EAC203B-0FE9-49FE-8A6A-E7507276C4FF}" srcOrd="0" destOrd="0" presId="urn:microsoft.com/office/officeart/2005/8/layout/list1"/>
    <dgm:cxn modelId="{E8A2AC91-1399-43E8-8C91-F065C5C35E6E}" type="presParOf" srcId="{63659CEA-0D70-4484-93D0-42B12276998C}" destId="{7EF4EB89-68CA-4D48-B619-0AC11EC9B8DD}" srcOrd="1" destOrd="0" presId="urn:microsoft.com/office/officeart/2005/8/layout/list1"/>
    <dgm:cxn modelId="{58A38738-7392-484F-8594-8AC819B2939E}" type="presParOf" srcId="{545E9E75-3F97-4880-9B64-97E2356F11F4}" destId="{8A197B45-E967-4FFB-B378-57BFDB8EA1FB}" srcOrd="9" destOrd="0" presId="urn:microsoft.com/office/officeart/2005/8/layout/list1"/>
    <dgm:cxn modelId="{699468CB-0424-4C41-98A8-F2AF516E8A30}" type="presParOf" srcId="{545E9E75-3F97-4880-9B64-97E2356F11F4}" destId="{8140ADAC-2B2D-4EF3-AA8E-2E2EA603A3B4}" srcOrd="10" destOrd="0" presId="urn:microsoft.com/office/officeart/2005/8/layout/list1"/>
    <dgm:cxn modelId="{32626FC4-16AF-45AD-859F-CEBD1D774D2E}" type="presParOf" srcId="{545E9E75-3F97-4880-9B64-97E2356F11F4}" destId="{95C9D8A1-325D-4C79-8623-6C23F3B9CC2A}" srcOrd="11" destOrd="0" presId="urn:microsoft.com/office/officeart/2005/8/layout/list1"/>
    <dgm:cxn modelId="{ED3253E3-2406-400D-9F3A-DB9BC712BF5F}" type="presParOf" srcId="{545E9E75-3F97-4880-9B64-97E2356F11F4}" destId="{827D8F8D-7780-46EC-AD02-C4B338927523}" srcOrd="12" destOrd="0" presId="urn:microsoft.com/office/officeart/2005/8/layout/list1"/>
    <dgm:cxn modelId="{EA39F843-479E-421F-81B1-6575DC70C450}" type="presParOf" srcId="{827D8F8D-7780-46EC-AD02-C4B338927523}" destId="{8AF0FCCC-74CE-43F6-8CE5-AFC0B3EDD76C}" srcOrd="0" destOrd="0" presId="urn:microsoft.com/office/officeart/2005/8/layout/list1"/>
    <dgm:cxn modelId="{FF17E334-D433-44CF-A47D-5B0671143A87}" type="presParOf" srcId="{827D8F8D-7780-46EC-AD02-C4B338927523}" destId="{7ACACAB4-420E-4556-BE7B-22A0EF93548C}" srcOrd="1" destOrd="0" presId="urn:microsoft.com/office/officeart/2005/8/layout/list1"/>
    <dgm:cxn modelId="{24BBAAA1-A3DC-4A3D-9DA2-EF263E6D8689}" type="presParOf" srcId="{545E9E75-3F97-4880-9B64-97E2356F11F4}" destId="{3FBAF24A-FF65-4724-B843-C76D4A132118}" srcOrd="13" destOrd="0" presId="urn:microsoft.com/office/officeart/2005/8/layout/list1"/>
    <dgm:cxn modelId="{6AA97E38-A374-484A-A175-8A012671A5EC}" type="presParOf" srcId="{545E9E75-3F97-4880-9B64-97E2356F11F4}" destId="{824BA36E-DD11-4198-BD6C-CC419A371BF3}" srcOrd="14" destOrd="0" presId="urn:microsoft.com/office/officeart/2005/8/layout/list1"/>
    <dgm:cxn modelId="{BF3C2518-F39B-425B-A164-77F83EFA108C}" type="presParOf" srcId="{545E9E75-3F97-4880-9B64-97E2356F11F4}" destId="{86696CBD-C79F-4D69-B82B-9405FF385D2A}" srcOrd="15" destOrd="0" presId="urn:microsoft.com/office/officeart/2005/8/layout/list1"/>
    <dgm:cxn modelId="{80AB424E-C893-4283-997E-EF5531948DD3}" type="presParOf" srcId="{545E9E75-3F97-4880-9B64-97E2356F11F4}" destId="{C5C012A0-6553-43C9-B7D5-1BF76344E6A7}" srcOrd="16" destOrd="0" presId="urn:microsoft.com/office/officeart/2005/8/layout/list1"/>
    <dgm:cxn modelId="{2FD9913D-71B6-4A66-8035-48C0E7DF0728}" type="presParOf" srcId="{C5C012A0-6553-43C9-B7D5-1BF76344E6A7}" destId="{854F2678-F64C-491F-88B3-C7DD6314EBA3}" srcOrd="0" destOrd="0" presId="urn:microsoft.com/office/officeart/2005/8/layout/list1"/>
    <dgm:cxn modelId="{F1A9631B-1715-4BF7-8AEA-F4A494C46849}" type="presParOf" srcId="{C5C012A0-6553-43C9-B7D5-1BF76344E6A7}" destId="{DCF9531A-D183-48B1-8BB5-3FEF59C1D313}" srcOrd="1" destOrd="0" presId="urn:microsoft.com/office/officeart/2005/8/layout/list1"/>
    <dgm:cxn modelId="{CD732C2C-FE49-4303-8012-27192C7FF084}" type="presParOf" srcId="{545E9E75-3F97-4880-9B64-97E2356F11F4}" destId="{16F5FB0F-D8BE-4E3D-86C4-26F4D3FC2F86}" srcOrd="17" destOrd="0" presId="urn:microsoft.com/office/officeart/2005/8/layout/list1"/>
    <dgm:cxn modelId="{24E3AEE6-FD51-496E-9E16-63D45AC7CC18}" type="presParOf" srcId="{545E9E75-3F97-4880-9B64-97E2356F11F4}" destId="{7F735292-C051-4D52-83CD-9997FD3E1DF5}"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3567EA4-C80A-4891-A1A8-82FE7DC050F5}"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ru-RU"/>
        </a:p>
      </dgm:t>
    </dgm:pt>
    <dgm:pt modelId="{B8547D89-3C99-4AD8-9ECE-D3634061EA1E}">
      <dgm:prSet phldrT="[Текст]" custT="1"/>
      <dgm:spPr>
        <a:solidFill>
          <a:srgbClr val="FFC000"/>
        </a:solidFill>
      </dgm:spPr>
      <dgm:t>
        <a:bodyPr/>
        <a:lstStyle/>
        <a:p>
          <a:pPr algn="just"/>
          <a:r>
            <a:rPr lang="ru-RU" sz="1600" dirty="0" smtClean="0">
              <a:solidFill>
                <a:schemeClr val="tx1"/>
              </a:solidFill>
            </a:rPr>
            <a:t>Права и обязанности партии</a:t>
          </a:r>
          <a:endParaRPr lang="ru-RU" sz="1600" dirty="0">
            <a:solidFill>
              <a:schemeClr val="tx1"/>
            </a:solidFill>
          </a:endParaRPr>
        </a:p>
      </dgm:t>
    </dgm:pt>
    <dgm:pt modelId="{330C2B3D-8EC5-410D-946A-8DFC4CDF26E5}" type="parTrans" cxnId="{5AF39569-5FC2-40C2-BCC4-3AC180E39078}">
      <dgm:prSet/>
      <dgm:spPr/>
      <dgm:t>
        <a:bodyPr/>
        <a:lstStyle/>
        <a:p>
          <a:endParaRPr lang="ru-RU"/>
        </a:p>
      </dgm:t>
    </dgm:pt>
    <dgm:pt modelId="{7B7866D3-97C7-486B-95BA-01F653E570B5}" type="sibTrans" cxnId="{5AF39569-5FC2-40C2-BCC4-3AC180E39078}">
      <dgm:prSet/>
      <dgm:spPr/>
      <dgm:t>
        <a:bodyPr/>
        <a:lstStyle/>
        <a:p>
          <a:endParaRPr lang="ru-RU"/>
        </a:p>
      </dgm:t>
    </dgm:pt>
    <dgm:pt modelId="{831900FF-7C75-4CD6-A8B5-7ED6FF236B69}">
      <dgm:prSet phldrT="[Текст]" custT="1"/>
      <dgm:spPr>
        <a:solidFill>
          <a:srgbClr val="FFC000"/>
        </a:solidFill>
      </dgm:spPr>
      <dgm:t>
        <a:bodyPr/>
        <a:lstStyle/>
        <a:p>
          <a:pPr algn="just"/>
          <a:r>
            <a:rPr lang="ru-RU" sz="1600" dirty="0" smtClean="0">
              <a:solidFill>
                <a:schemeClr val="tx1"/>
              </a:solidFill>
            </a:rPr>
            <a:t>Функции партии. Формы и методы осуществления партией политической деятельности</a:t>
          </a:r>
          <a:endParaRPr lang="ru-RU" sz="1600" dirty="0">
            <a:solidFill>
              <a:schemeClr val="tx1"/>
            </a:solidFill>
          </a:endParaRPr>
        </a:p>
      </dgm:t>
    </dgm:pt>
    <dgm:pt modelId="{185854DD-B5E1-4B87-B74D-3BD29B8CF08D}" type="parTrans" cxnId="{32CCDE6A-3475-4C48-A240-0F8E4B506AAB}">
      <dgm:prSet/>
      <dgm:spPr/>
      <dgm:t>
        <a:bodyPr/>
        <a:lstStyle/>
        <a:p>
          <a:endParaRPr lang="ru-RU"/>
        </a:p>
      </dgm:t>
    </dgm:pt>
    <dgm:pt modelId="{550FC8F8-B12E-44C7-A048-D6FC266C8AE6}" type="sibTrans" cxnId="{32CCDE6A-3475-4C48-A240-0F8E4B506AAB}">
      <dgm:prSet/>
      <dgm:spPr/>
      <dgm:t>
        <a:bodyPr/>
        <a:lstStyle/>
        <a:p>
          <a:endParaRPr lang="ru-RU"/>
        </a:p>
      </dgm:t>
    </dgm:pt>
    <dgm:pt modelId="{F1608749-C6C7-4B92-9E83-1CC485C42BD7}">
      <dgm:prSet phldrT="[Текст]" custT="1"/>
      <dgm:spPr>
        <a:solidFill>
          <a:srgbClr val="FFC000"/>
        </a:solidFill>
      </dgm:spPr>
      <dgm:t>
        <a:bodyPr/>
        <a:lstStyle/>
        <a:p>
          <a:r>
            <a:rPr lang="ru-RU" sz="1600" dirty="0" smtClean="0">
              <a:solidFill>
                <a:schemeClr val="tx1"/>
              </a:solidFill>
            </a:rPr>
            <a:t>Организационное устройство</a:t>
          </a:r>
          <a:endParaRPr lang="ru-RU" sz="1600" dirty="0">
            <a:solidFill>
              <a:schemeClr val="tx1"/>
            </a:solidFill>
          </a:endParaRPr>
        </a:p>
      </dgm:t>
    </dgm:pt>
    <dgm:pt modelId="{8448ADD7-3D1F-4726-93FB-654BBCBA5E3E}" type="parTrans" cxnId="{FB8BDE0B-F122-4E56-99F0-EBE7F9584B6E}">
      <dgm:prSet/>
      <dgm:spPr/>
      <dgm:t>
        <a:bodyPr/>
        <a:lstStyle/>
        <a:p>
          <a:endParaRPr lang="ru-RU"/>
        </a:p>
      </dgm:t>
    </dgm:pt>
    <dgm:pt modelId="{7B6D3EFE-B882-4C55-9DF7-1F7FD98B0DB8}" type="sibTrans" cxnId="{FB8BDE0B-F122-4E56-99F0-EBE7F9584B6E}">
      <dgm:prSet/>
      <dgm:spPr/>
      <dgm:t>
        <a:bodyPr/>
        <a:lstStyle/>
        <a:p>
          <a:endParaRPr lang="ru-RU"/>
        </a:p>
      </dgm:t>
    </dgm:pt>
    <dgm:pt modelId="{47347AC2-819C-44A1-AF10-4329CE70B5DE}">
      <dgm:prSet custT="1"/>
      <dgm:spPr>
        <a:solidFill>
          <a:srgbClr val="FFC000"/>
        </a:solidFill>
      </dgm:spPr>
      <dgm:t>
        <a:bodyPr/>
        <a:lstStyle/>
        <a:p>
          <a:r>
            <a:rPr lang="ru-RU" sz="1600" dirty="0" smtClean="0">
              <a:solidFill>
                <a:schemeClr val="tx1"/>
              </a:solidFill>
            </a:rPr>
            <a:t>Порядок образования и прекращения деятельности</a:t>
          </a:r>
          <a:endParaRPr lang="ru-RU" sz="1600" dirty="0">
            <a:solidFill>
              <a:schemeClr val="tx1"/>
            </a:solidFill>
          </a:endParaRPr>
        </a:p>
      </dgm:t>
    </dgm:pt>
    <dgm:pt modelId="{DF3F6E61-5C1F-498D-B412-3935AA7F3778}" type="parTrans" cxnId="{836EB089-8F68-4D58-A4B4-986EF15D9F35}">
      <dgm:prSet/>
      <dgm:spPr/>
      <dgm:t>
        <a:bodyPr/>
        <a:lstStyle/>
        <a:p>
          <a:endParaRPr lang="ru-RU"/>
        </a:p>
      </dgm:t>
    </dgm:pt>
    <dgm:pt modelId="{B6033B30-BE35-4BB7-8D46-63874358A19F}" type="sibTrans" cxnId="{836EB089-8F68-4D58-A4B4-986EF15D9F35}">
      <dgm:prSet/>
      <dgm:spPr/>
      <dgm:t>
        <a:bodyPr/>
        <a:lstStyle/>
        <a:p>
          <a:endParaRPr lang="ru-RU"/>
        </a:p>
      </dgm:t>
    </dgm:pt>
    <dgm:pt modelId="{4F69F2B3-6CAF-42E8-B3FE-BF45FF45EDAC}">
      <dgm:prSet custT="1"/>
      <dgm:spPr>
        <a:solidFill>
          <a:srgbClr val="FFC000"/>
        </a:solidFill>
      </dgm:spPr>
      <dgm:t>
        <a:bodyPr/>
        <a:lstStyle/>
        <a:p>
          <a:pPr algn="just"/>
          <a:r>
            <a:rPr lang="ru-RU" sz="1600" dirty="0" smtClean="0">
              <a:solidFill>
                <a:schemeClr val="tx1"/>
              </a:solidFill>
            </a:rPr>
            <a:t>Основания и порядок участия партий в выборах и в деятельности государственных органов и местного самоуправления</a:t>
          </a:r>
          <a:endParaRPr lang="ru-RU" sz="1600" dirty="0">
            <a:solidFill>
              <a:schemeClr val="tx1"/>
            </a:solidFill>
          </a:endParaRPr>
        </a:p>
      </dgm:t>
    </dgm:pt>
    <dgm:pt modelId="{6E7625FB-92AD-4267-ADF5-12B5A8666E16}" type="parTrans" cxnId="{C80400D1-1E59-45AD-808C-F70AC3F59D93}">
      <dgm:prSet/>
      <dgm:spPr/>
      <dgm:t>
        <a:bodyPr/>
        <a:lstStyle/>
        <a:p>
          <a:endParaRPr lang="ru-RU"/>
        </a:p>
      </dgm:t>
    </dgm:pt>
    <dgm:pt modelId="{CA6FA2E9-6228-4B68-8B50-17090C4172A9}" type="sibTrans" cxnId="{C80400D1-1E59-45AD-808C-F70AC3F59D93}">
      <dgm:prSet/>
      <dgm:spPr/>
      <dgm:t>
        <a:bodyPr/>
        <a:lstStyle/>
        <a:p>
          <a:endParaRPr lang="ru-RU"/>
        </a:p>
      </dgm:t>
    </dgm:pt>
    <dgm:pt modelId="{436200FD-A518-4D4E-94DA-20CC41F792CE}">
      <dgm:prSet custT="1"/>
      <dgm:spPr>
        <a:solidFill>
          <a:srgbClr val="FFC000"/>
        </a:solidFill>
      </dgm:spPr>
      <dgm:t>
        <a:bodyPr/>
        <a:lstStyle/>
        <a:p>
          <a:r>
            <a:rPr lang="ru-RU" sz="1600" dirty="0" smtClean="0">
              <a:solidFill>
                <a:schemeClr val="tx1"/>
              </a:solidFill>
            </a:rPr>
            <a:t>Финансовая, хозяйственная и предпринимательская деятельность партий</a:t>
          </a:r>
          <a:endParaRPr lang="ru-RU" sz="1600" dirty="0">
            <a:solidFill>
              <a:schemeClr val="tx1"/>
            </a:solidFill>
          </a:endParaRPr>
        </a:p>
      </dgm:t>
    </dgm:pt>
    <dgm:pt modelId="{50C2E3D6-99D9-4624-9BC0-CD2F726185F4}" type="parTrans" cxnId="{FB93A9D6-AF67-4BC4-8A21-E6C29762C2CE}">
      <dgm:prSet/>
      <dgm:spPr/>
      <dgm:t>
        <a:bodyPr/>
        <a:lstStyle/>
        <a:p>
          <a:endParaRPr lang="ru-RU"/>
        </a:p>
      </dgm:t>
    </dgm:pt>
    <dgm:pt modelId="{18807002-066C-4AD6-B28B-9FD30BB30379}" type="sibTrans" cxnId="{FB93A9D6-AF67-4BC4-8A21-E6C29762C2CE}">
      <dgm:prSet/>
      <dgm:spPr/>
      <dgm:t>
        <a:bodyPr/>
        <a:lstStyle/>
        <a:p>
          <a:endParaRPr lang="ru-RU"/>
        </a:p>
      </dgm:t>
    </dgm:pt>
    <dgm:pt modelId="{3ECFB8D1-B7E3-42BC-88A3-E6D1642B68D8}">
      <dgm:prSet custT="1"/>
      <dgm:spPr>
        <a:solidFill>
          <a:srgbClr val="FFC000"/>
        </a:solidFill>
      </dgm:spPr>
      <dgm:t>
        <a:bodyPr/>
        <a:lstStyle/>
        <a:p>
          <a:pPr algn="just"/>
          <a:r>
            <a:rPr lang="ru-RU" sz="1600" dirty="0" smtClean="0">
              <a:solidFill>
                <a:schemeClr val="tx1"/>
              </a:solidFill>
            </a:rPr>
            <a:t>Взаимоотношения партий и государственных органов, общественных объединений</a:t>
          </a:r>
          <a:endParaRPr lang="ru-RU" sz="1600" dirty="0">
            <a:solidFill>
              <a:schemeClr val="tx1"/>
            </a:solidFill>
          </a:endParaRPr>
        </a:p>
      </dgm:t>
    </dgm:pt>
    <dgm:pt modelId="{237BC15E-0FD2-4C1D-BFE6-F7197B0CE959}" type="parTrans" cxnId="{02031FF0-DFDA-475E-B074-863B0747AC55}">
      <dgm:prSet/>
      <dgm:spPr/>
      <dgm:t>
        <a:bodyPr/>
        <a:lstStyle/>
        <a:p>
          <a:endParaRPr lang="ru-RU"/>
        </a:p>
      </dgm:t>
    </dgm:pt>
    <dgm:pt modelId="{507C7041-21EC-4A58-AAC2-5394C709CD54}" type="sibTrans" cxnId="{02031FF0-DFDA-475E-B074-863B0747AC55}">
      <dgm:prSet/>
      <dgm:spPr/>
      <dgm:t>
        <a:bodyPr/>
        <a:lstStyle/>
        <a:p>
          <a:endParaRPr lang="ru-RU"/>
        </a:p>
      </dgm:t>
    </dgm:pt>
    <dgm:pt modelId="{38979E5C-A483-4A42-B5A4-E0F0F1581118}">
      <dgm:prSet phldrT="[Текст]" custT="1"/>
      <dgm:spPr>
        <a:solidFill>
          <a:srgbClr val="FFC000"/>
        </a:solidFill>
      </dgm:spPr>
      <dgm:t>
        <a:bodyPr/>
        <a:lstStyle/>
        <a:p>
          <a:r>
            <a:rPr lang="ru-RU" sz="1600" dirty="0" smtClean="0">
              <a:solidFill>
                <a:schemeClr val="tx1"/>
              </a:solidFill>
            </a:rPr>
            <a:t>Международные связи</a:t>
          </a:r>
          <a:endParaRPr lang="ru-RU" sz="1600" dirty="0">
            <a:solidFill>
              <a:schemeClr val="tx1"/>
            </a:solidFill>
          </a:endParaRPr>
        </a:p>
      </dgm:t>
    </dgm:pt>
    <dgm:pt modelId="{97B6D38E-462C-4037-BE98-5715C3FC1BDA}" type="parTrans" cxnId="{D7D5216B-CAF1-445E-864A-949BB6E614B0}">
      <dgm:prSet/>
      <dgm:spPr/>
      <dgm:t>
        <a:bodyPr/>
        <a:lstStyle/>
        <a:p>
          <a:endParaRPr lang="ru-RU"/>
        </a:p>
      </dgm:t>
    </dgm:pt>
    <dgm:pt modelId="{6833C833-7CC8-48A1-A398-235090758F98}" type="sibTrans" cxnId="{D7D5216B-CAF1-445E-864A-949BB6E614B0}">
      <dgm:prSet/>
      <dgm:spPr/>
      <dgm:t>
        <a:bodyPr/>
        <a:lstStyle/>
        <a:p>
          <a:endParaRPr lang="ru-RU"/>
        </a:p>
      </dgm:t>
    </dgm:pt>
    <dgm:pt modelId="{545E9E75-3F97-4880-9B64-97E2356F11F4}" type="pres">
      <dgm:prSet presAssocID="{13567EA4-C80A-4891-A1A8-82FE7DC050F5}" presName="linear" presStyleCnt="0">
        <dgm:presLayoutVars>
          <dgm:dir/>
          <dgm:animLvl val="lvl"/>
          <dgm:resizeHandles val="exact"/>
        </dgm:presLayoutVars>
      </dgm:prSet>
      <dgm:spPr/>
      <dgm:t>
        <a:bodyPr/>
        <a:lstStyle/>
        <a:p>
          <a:endParaRPr lang="ru-RU"/>
        </a:p>
      </dgm:t>
    </dgm:pt>
    <dgm:pt modelId="{B4756EB5-C83E-4F73-BE5E-84E899C70F3D}" type="pres">
      <dgm:prSet presAssocID="{B8547D89-3C99-4AD8-9ECE-D3634061EA1E}" presName="parentLin" presStyleCnt="0"/>
      <dgm:spPr/>
      <dgm:t>
        <a:bodyPr/>
        <a:lstStyle/>
        <a:p>
          <a:endParaRPr lang="ru-RU"/>
        </a:p>
      </dgm:t>
    </dgm:pt>
    <dgm:pt modelId="{76802356-7E21-4AEB-B761-AD39A9BEDCF6}" type="pres">
      <dgm:prSet presAssocID="{B8547D89-3C99-4AD8-9ECE-D3634061EA1E}" presName="parentLeftMargin" presStyleLbl="node1" presStyleIdx="0" presStyleCnt="8"/>
      <dgm:spPr/>
      <dgm:t>
        <a:bodyPr/>
        <a:lstStyle/>
        <a:p>
          <a:endParaRPr lang="ru-RU"/>
        </a:p>
      </dgm:t>
    </dgm:pt>
    <dgm:pt modelId="{C896EC0B-8DEE-4775-A389-7AD9CEF7C011}" type="pres">
      <dgm:prSet presAssocID="{B8547D89-3C99-4AD8-9ECE-D3634061EA1E}" presName="parentText" presStyleLbl="node1" presStyleIdx="0" presStyleCnt="8" custScaleX="142857" custScaleY="69537" custLinFactNeighborX="4471" custLinFactNeighborY="6436">
        <dgm:presLayoutVars>
          <dgm:chMax val="0"/>
          <dgm:bulletEnabled val="1"/>
        </dgm:presLayoutVars>
      </dgm:prSet>
      <dgm:spPr/>
      <dgm:t>
        <a:bodyPr/>
        <a:lstStyle/>
        <a:p>
          <a:endParaRPr lang="ru-RU"/>
        </a:p>
      </dgm:t>
    </dgm:pt>
    <dgm:pt modelId="{EAC388F2-BA1C-4CA3-AC68-747656B1F05E}" type="pres">
      <dgm:prSet presAssocID="{B8547D89-3C99-4AD8-9ECE-D3634061EA1E}" presName="negativeSpace" presStyleCnt="0"/>
      <dgm:spPr/>
      <dgm:t>
        <a:bodyPr/>
        <a:lstStyle/>
        <a:p>
          <a:endParaRPr lang="ru-RU"/>
        </a:p>
      </dgm:t>
    </dgm:pt>
    <dgm:pt modelId="{198C8337-9F85-4EC2-A06B-292453851B5E}" type="pres">
      <dgm:prSet presAssocID="{B8547D89-3C99-4AD8-9ECE-D3634061EA1E}" presName="childText" presStyleLbl="conFgAcc1" presStyleIdx="0" presStyleCnt="8">
        <dgm:presLayoutVars>
          <dgm:bulletEnabled val="1"/>
        </dgm:presLayoutVars>
      </dgm:prSet>
      <dgm:spPr/>
      <dgm:t>
        <a:bodyPr/>
        <a:lstStyle/>
        <a:p>
          <a:endParaRPr lang="ru-RU"/>
        </a:p>
      </dgm:t>
    </dgm:pt>
    <dgm:pt modelId="{6D3D2AB7-4F11-476A-B485-47130088FFAA}" type="pres">
      <dgm:prSet presAssocID="{7B7866D3-97C7-486B-95BA-01F653E570B5}" presName="spaceBetweenRectangles" presStyleCnt="0"/>
      <dgm:spPr/>
      <dgm:t>
        <a:bodyPr/>
        <a:lstStyle/>
        <a:p>
          <a:endParaRPr lang="ru-RU"/>
        </a:p>
      </dgm:t>
    </dgm:pt>
    <dgm:pt modelId="{D68C50A2-651F-495D-B4FB-C4E5041FAA22}" type="pres">
      <dgm:prSet presAssocID="{831900FF-7C75-4CD6-A8B5-7ED6FF236B69}" presName="parentLin" presStyleCnt="0"/>
      <dgm:spPr/>
      <dgm:t>
        <a:bodyPr/>
        <a:lstStyle/>
        <a:p>
          <a:endParaRPr lang="ru-RU"/>
        </a:p>
      </dgm:t>
    </dgm:pt>
    <dgm:pt modelId="{1B55BDA0-6049-48D8-BE36-88BC0442E3F6}" type="pres">
      <dgm:prSet presAssocID="{831900FF-7C75-4CD6-A8B5-7ED6FF236B69}" presName="parentLeftMargin" presStyleLbl="node1" presStyleIdx="0" presStyleCnt="8"/>
      <dgm:spPr/>
      <dgm:t>
        <a:bodyPr/>
        <a:lstStyle/>
        <a:p>
          <a:endParaRPr lang="ru-RU"/>
        </a:p>
      </dgm:t>
    </dgm:pt>
    <dgm:pt modelId="{1AEB76FE-9A6D-46A3-8946-48BD3F5522C9}" type="pres">
      <dgm:prSet presAssocID="{831900FF-7C75-4CD6-A8B5-7ED6FF236B69}" presName="parentText" presStyleLbl="node1" presStyleIdx="1" presStyleCnt="8" custScaleX="142857" custScaleY="121115">
        <dgm:presLayoutVars>
          <dgm:chMax val="0"/>
          <dgm:bulletEnabled val="1"/>
        </dgm:presLayoutVars>
      </dgm:prSet>
      <dgm:spPr/>
      <dgm:t>
        <a:bodyPr/>
        <a:lstStyle/>
        <a:p>
          <a:endParaRPr lang="ru-RU"/>
        </a:p>
      </dgm:t>
    </dgm:pt>
    <dgm:pt modelId="{35E7E58E-A20F-4AD6-8625-B7B409AD371F}" type="pres">
      <dgm:prSet presAssocID="{831900FF-7C75-4CD6-A8B5-7ED6FF236B69}" presName="negativeSpace" presStyleCnt="0"/>
      <dgm:spPr/>
      <dgm:t>
        <a:bodyPr/>
        <a:lstStyle/>
        <a:p>
          <a:endParaRPr lang="ru-RU"/>
        </a:p>
      </dgm:t>
    </dgm:pt>
    <dgm:pt modelId="{A94F2466-6DAB-4272-B894-378A36AE8B58}" type="pres">
      <dgm:prSet presAssocID="{831900FF-7C75-4CD6-A8B5-7ED6FF236B69}" presName="childText" presStyleLbl="conFgAcc1" presStyleIdx="1" presStyleCnt="8">
        <dgm:presLayoutVars>
          <dgm:bulletEnabled val="1"/>
        </dgm:presLayoutVars>
      </dgm:prSet>
      <dgm:spPr/>
      <dgm:t>
        <a:bodyPr/>
        <a:lstStyle/>
        <a:p>
          <a:endParaRPr lang="ru-RU"/>
        </a:p>
      </dgm:t>
    </dgm:pt>
    <dgm:pt modelId="{9415D413-023D-4771-A9B5-193B0CCD2FBA}" type="pres">
      <dgm:prSet presAssocID="{550FC8F8-B12E-44C7-A048-D6FC266C8AE6}" presName="spaceBetweenRectangles" presStyleCnt="0"/>
      <dgm:spPr/>
      <dgm:t>
        <a:bodyPr/>
        <a:lstStyle/>
        <a:p>
          <a:endParaRPr lang="ru-RU"/>
        </a:p>
      </dgm:t>
    </dgm:pt>
    <dgm:pt modelId="{63659CEA-0D70-4484-93D0-42B12276998C}" type="pres">
      <dgm:prSet presAssocID="{F1608749-C6C7-4B92-9E83-1CC485C42BD7}" presName="parentLin" presStyleCnt="0"/>
      <dgm:spPr/>
      <dgm:t>
        <a:bodyPr/>
        <a:lstStyle/>
        <a:p>
          <a:endParaRPr lang="ru-RU"/>
        </a:p>
      </dgm:t>
    </dgm:pt>
    <dgm:pt modelId="{7EAC203B-0FE9-49FE-8A6A-E7507276C4FF}" type="pres">
      <dgm:prSet presAssocID="{F1608749-C6C7-4B92-9E83-1CC485C42BD7}" presName="parentLeftMargin" presStyleLbl="node1" presStyleIdx="1" presStyleCnt="8"/>
      <dgm:spPr/>
      <dgm:t>
        <a:bodyPr/>
        <a:lstStyle/>
        <a:p>
          <a:endParaRPr lang="ru-RU"/>
        </a:p>
      </dgm:t>
    </dgm:pt>
    <dgm:pt modelId="{7EF4EB89-68CA-4D48-B619-0AC11EC9B8DD}" type="pres">
      <dgm:prSet presAssocID="{F1608749-C6C7-4B92-9E83-1CC485C42BD7}" presName="parentText" presStyleLbl="node1" presStyleIdx="2" presStyleCnt="8" custScaleX="142857" custScaleY="80849">
        <dgm:presLayoutVars>
          <dgm:chMax val="0"/>
          <dgm:bulletEnabled val="1"/>
        </dgm:presLayoutVars>
      </dgm:prSet>
      <dgm:spPr/>
      <dgm:t>
        <a:bodyPr/>
        <a:lstStyle/>
        <a:p>
          <a:endParaRPr lang="ru-RU"/>
        </a:p>
      </dgm:t>
    </dgm:pt>
    <dgm:pt modelId="{8A197B45-E967-4FFB-B378-57BFDB8EA1FB}" type="pres">
      <dgm:prSet presAssocID="{F1608749-C6C7-4B92-9E83-1CC485C42BD7}" presName="negativeSpace" presStyleCnt="0"/>
      <dgm:spPr/>
      <dgm:t>
        <a:bodyPr/>
        <a:lstStyle/>
        <a:p>
          <a:endParaRPr lang="ru-RU"/>
        </a:p>
      </dgm:t>
    </dgm:pt>
    <dgm:pt modelId="{8140ADAC-2B2D-4EF3-AA8E-2E2EA603A3B4}" type="pres">
      <dgm:prSet presAssocID="{F1608749-C6C7-4B92-9E83-1CC485C42BD7}" presName="childText" presStyleLbl="conFgAcc1" presStyleIdx="2" presStyleCnt="8">
        <dgm:presLayoutVars>
          <dgm:bulletEnabled val="1"/>
        </dgm:presLayoutVars>
      </dgm:prSet>
      <dgm:spPr/>
      <dgm:t>
        <a:bodyPr/>
        <a:lstStyle/>
        <a:p>
          <a:endParaRPr lang="ru-RU"/>
        </a:p>
      </dgm:t>
    </dgm:pt>
    <dgm:pt modelId="{95C9D8A1-325D-4C79-8623-6C23F3B9CC2A}" type="pres">
      <dgm:prSet presAssocID="{7B6D3EFE-B882-4C55-9DF7-1F7FD98B0DB8}" presName="spaceBetweenRectangles" presStyleCnt="0"/>
      <dgm:spPr/>
      <dgm:t>
        <a:bodyPr/>
        <a:lstStyle/>
        <a:p>
          <a:endParaRPr lang="ru-RU"/>
        </a:p>
      </dgm:t>
    </dgm:pt>
    <dgm:pt modelId="{827D8F8D-7780-46EC-AD02-C4B338927523}" type="pres">
      <dgm:prSet presAssocID="{47347AC2-819C-44A1-AF10-4329CE70B5DE}" presName="parentLin" presStyleCnt="0"/>
      <dgm:spPr/>
      <dgm:t>
        <a:bodyPr/>
        <a:lstStyle/>
        <a:p>
          <a:endParaRPr lang="ru-RU"/>
        </a:p>
      </dgm:t>
    </dgm:pt>
    <dgm:pt modelId="{8AF0FCCC-74CE-43F6-8CE5-AFC0B3EDD76C}" type="pres">
      <dgm:prSet presAssocID="{47347AC2-819C-44A1-AF10-4329CE70B5DE}" presName="parentLeftMargin" presStyleLbl="node1" presStyleIdx="2" presStyleCnt="8"/>
      <dgm:spPr/>
      <dgm:t>
        <a:bodyPr/>
        <a:lstStyle/>
        <a:p>
          <a:endParaRPr lang="ru-RU"/>
        </a:p>
      </dgm:t>
    </dgm:pt>
    <dgm:pt modelId="{7ACACAB4-420E-4556-BE7B-22A0EF93548C}" type="pres">
      <dgm:prSet presAssocID="{47347AC2-819C-44A1-AF10-4329CE70B5DE}" presName="parentText" presStyleLbl="node1" presStyleIdx="3" presStyleCnt="8" custScaleX="142857" custScaleY="65763">
        <dgm:presLayoutVars>
          <dgm:chMax val="0"/>
          <dgm:bulletEnabled val="1"/>
        </dgm:presLayoutVars>
      </dgm:prSet>
      <dgm:spPr/>
      <dgm:t>
        <a:bodyPr/>
        <a:lstStyle/>
        <a:p>
          <a:endParaRPr lang="ru-RU"/>
        </a:p>
      </dgm:t>
    </dgm:pt>
    <dgm:pt modelId="{3FBAF24A-FF65-4724-B843-C76D4A132118}" type="pres">
      <dgm:prSet presAssocID="{47347AC2-819C-44A1-AF10-4329CE70B5DE}" presName="negativeSpace" presStyleCnt="0"/>
      <dgm:spPr/>
      <dgm:t>
        <a:bodyPr/>
        <a:lstStyle/>
        <a:p>
          <a:endParaRPr lang="ru-RU"/>
        </a:p>
      </dgm:t>
    </dgm:pt>
    <dgm:pt modelId="{824BA36E-DD11-4198-BD6C-CC419A371BF3}" type="pres">
      <dgm:prSet presAssocID="{47347AC2-819C-44A1-AF10-4329CE70B5DE}" presName="childText" presStyleLbl="conFgAcc1" presStyleIdx="3" presStyleCnt="8">
        <dgm:presLayoutVars>
          <dgm:bulletEnabled val="1"/>
        </dgm:presLayoutVars>
      </dgm:prSet>
      <dgm:spPr/>
      <dgm:t>
        <a:bodyPr/>
        <a:lstStyle/>
        <a:p>
          <a:endParaRPr lang="ru-RU"/>
        </a:p>
      </dgm:t>
    </dgm:pt>
    <dgm:pt modelId="{86696CBD-C79F-4D69-B82B-9405FF385D2A}" type="pres">
      <dgm:prSet presAssocID="{B6033B30-BE35-4BB7-8D46-63874358A19F}" presName="spaceBetweenRectangles" presStyleCnt="0"/>
      <dgm:spPr/>
      <dgm:t>
        <a:bodyPr/>
        <a:lstStyle/>
        <a:p>
          <a:endParaRPr lang="ru-RU"/>
        </a:p>
      </dgm:t>
    </dgm:pt>
    <dgm:pt modelId="{C5C012A0-6553-43C9-B7D5-1BF76344E6A7}" type="pres">
      <dgm:prSet presAssocID="{4F69F2B3-6CAF-42E8-B3FE-BF45FF45EDAC}" presName="parentLin" presStyleCnt="0"/>
      <dgm:spPr/>
      <dgm:t>
        <a:bodyPr/>
        <a:lstStyle/>
        <a:p>
          <a:endParaRPr lang="ru-RU"/>
        </a:p>
      </dgm:t>
    </dgm:pt>
    <dgm:pt modelId="{854F2678-F64C-491F-88B3-C7DD6314EBA3}" type="pres">
      <dgm:prSet presAssocID="{4F69F2B3-6CAF-42E8-B3FE-BF45FF45EDAC}" presName="parentLeftMargin" presStyleLbl="node1" presStyleIdx="3" presStyleCnt="8"/>
      <dgm:spPr/>
      <dgm:t>
        <a:bodyPr/>
        <a:lstStyle/>
        <a:p>
          <a:endParaRPr lang="ru-RU"/>
        </a:p>
      </dgm:t>
    </dgm:pt>
    <dgm:pt modelId="{DCF9531A-D183-48B1-8BB5-3FEF59C1D313}" type="pres">
      <dgm:prSet presAssocID="{4F69F2B3-6CAF-42E8-B3FE-BF45FF45EDAC}" presName="parentText" presStyleLbl="node1" presStyleIdx="4" presStyleCnt="8" custScaleX="142857" custScaleY="132948">
        <dgm:presLayoutVars>
          <dgm:chMax val="0"/>
          <dgm:bulletEnabled val="1"/>
        </dgm:presLayoutVars>
      </dgm:prSet>
      <dgm:spPr/>
      <dgm:t>
        <a:bodyPr/>
        <a:lstStyle/>
        <a:p>
          <a:endParaRPr lang="ru-RU"/>
        </a:p>
      </dgm:t>
    </dgm:pt>
    <dgm:pt modelId="{16F5FB0F-D8BE-4E3D-86C4-26F4D3FC2F86}" type="pres">
      <dgm:prSet presAssocID="{4F69F2B3-6CAF-42E8-B3FE-BF45FF45EDAC}" presName="negativeSpace" presStyleCnt="0"/>
      <dgm:spPr/>
      <dgm:t>
        <a:bodyPr/>
        <a:lstStyle/>
        <a:p>
          <a:endParaRPr lang="ru-RU"/>
        </a:p>
      </dgm:t>
    </dgm:pt>
    <dgm:pt modelId="{7F735292-C051-4D52-83CD-9997FD3E1DF5}" type="pres">
      <dgm:prSet presAssocID="{4F69F2B3-6CAF-42E8-B3FE-BF45FF45EDAC}" presName="childText" presStyleLbl="conFgAcc1" presStyleIdx="4" presStyleCnt="8">
        <dgm:presLayoutVars>
          <dgm:bulletEnabled val="1"/>
        </dgm:presLayoutVars>
      </dgm:prSet>
      <dgm:spPr/>
      <dgm:t>
        <a:bodyPr/>
        <a:lstStyle/>
        <a:p>
          <a:endParaRPr lang="ru-RU"/>
        </a:p>
      </dgm:t>
    </dgm:pt>
    <dgm:pt modelId="{A733B763-D4FD-45FE-9CF9-BDDC4BDE7E62}" type="pres">
      <dgm:prSet presAssocID="{CA6FA2E9-6228-4B68-8B50-17090C4172A9}" presName="spaceBetweenRectangles" presStyleCnt="0"/>
      <dgm:spPr/>
      <dgm:t>
        <a:bodyPr/>
        <a:lstStyle/>
        <a:p>
          <a:endParaRPr lang="ru-RU"/>
        </a:p>
      </dgm:t>
    </dgm:pt>
    <dgm:pt modelId="{6ADD7AE1-2D3A-4119-B597-5E1569395D07}" type="pres">
      <dgm:prSet presAssocID="{436200FD-A518-4D4E-94DA-20CC41F792CE}" presName="parentLin" presStyleCnt="0"/>
      <dgm:spPr/>
      <dgm:t>
        <a:bodyPr/>
        <a:lstStyle/>
        <a:p>
          <a:endParaRPr lang="ru-RU"/>
        </a:p>
      </dgm:t>
    </dgm:pt>
    <dgm:pt modelId="{E5196316-45CC-4C6A-A2B1-30C779EBB2CD}" type="pres">
      <dgm:prSet presAssocID="{436200FD-A518-4D4E-94DA-20CC41F792CE}" presName="parentLeftMargin" presStyleLbl="node1" presStyleIdx="4" presStyleCnt="8"/>
      <dgm:spPr/>
      <dgm:t>
        <a:bodyPr/>
        <a:lstStyle/>
        <a:p>
          <a:endParaRPr lang="ru-RU"/>
        </a:p>
      </dgm:t>
    </dgm:pt>
    <dgm:pt modelId="{4AE1BDFA-B5A8-45C8-9326-7ED63392FD90}" type="pres">
      <dgm:prSet presAssocID="{436200FD-A518-4D4E-94DA-20CC41F792CE}" presName="parentText" presStyleLbl="node1" presStyleIdx="5" presStyleCnt="8" custScaleX="142857" custScaleY="88633">
        <dgm:presLayoutVars>
          <dgm:chMax val="0"/>
          <dgm:bulletEnabled val="1"/>
        </dgm:presLayoutVars>
      </dgm:prSet>
      <dgm:spPr/>
      <dgm:t>
        <a:bodyPr/>
        <a:lstStyle/>
        <a:p>
          <a:endParaRPr lang="ru-RU"/>
        </a:p>
      </dgm:t>
    </dgm:pt>
    <dgm:pt modelId="{D55FD5FF-B218-4298-8477-AC575C79846F}" type="pres">
      <dgm:prSet presAssocID="{436200FD-A518-4D4E-94DA-20CC41F792CE}" presName="negativeSpace" presStyleCnt="0"/>
      <dgm:spPr/>
      <dgm:t>
        <a:bodyPr/>
        <a:lstStyle/>
        <a:p>
          <a:endParaRPr lang="ru-RU"/>
        </a:p>
      </dgm:t>
    </dgm:pt>
    <dgm:pt modelId="{F238EECF-EA44-42CA-8248-C036462CEA3C}" type="pres">
      <dgm:prSet presAssocID="{436200FD-A518-4D4E-94DA-20CC41F792CE}" presName="childText" presStyleLbl="conFgAcc1" presStyleIdx="5" presStyleCnt="8">
        <dgm:presLayoutVars>
          <dgm:bulletEnabled val="1"/>
        </dgm:presLayoutVars>
      </dgm:prSet>
      <dgm:spPr/>
      <dgm:t>
        <a:bodyPr/>
        <a:lstStyle/>
        <a:p>
          <a:endParaRPr lang="ru-RU"/>
        </a:p>
      </dgm:t>
    </dgm:pt>
    <dgm:pt modelId="{2C14B461-2328-4E1D-A392-3D4D961D5477}" type="pres">
      <dgm:prSet presAssocID="{18807002-066C-4AD6-B28B-9FD30BB30379}" presName="spaceBetweenRectangles" presStyleCnt="0"/>
      <dgm:spPr/>
      <dgm:t>
        <a:bodyPr/>
        <a:lstStyle/>
        <a:p>
          <a:endParaRPr lang="ru-RU"/>
        </a:p>
      </dgm:t>
    </dgm:pt>
    <dgm:pt modelId="{D19DDD72-715A-4452-AFA3-7AE3B4C400CD}" type="pres">
      <dgm:prSet presAssocID="{3ECFB8D1-B7E3-42BC-88A3-E6D1642B68D8}" presName="parentLin" presStyleCnt="0"/>
      <dgm:spPr/>
      <dgm:t>
        <a:bodyPr/>
        <a:lstStyle/>
        <a:p>
          <a:endParaRPr lang="ru-RU"/>
        </a:p>
      </dgm:t>
    </dgm:pt>
    <dgm:pt modelId="{0A894282-8272-4490-AF56-E593EC6B5BBB}" type="pres">
      <dgm:prSet presAssocID="{3ECFB8D1-B7E3-42BC-88A3-E6D1642B68D8}" presName="parentLeftMargin" presStyleLbl="node1" presStyleIdx="5" presStyleCnt="8"/>
      <dgm:spPr/>
      <dgm:t>
        <a:bodyPr/>
        <a:lstStyle/>
        <a:p>
          <a:endParaRPr lang="ru-RU"/>
        </a:p>
      </dgm:t>
    </dgm:pt>
    <dgm:pt modelId="{76F887F3-BE39-4FBF-9B8D-0C7DE85001DC}" type="pres">
      <dgm:prSet presAssocID="{3ECFB8D1-B7E3-42BC-88A3-E6D1642B68D8}" presName="parentText" presStyleLbl="node1" presStyleIdx="6" presStyleCnt="8" custScaleX="142857" custScaleY="147954">
        <dgm:presLayoutVars>
          <dgm:chMax val="0"/>
          <dgm:bulletEnabled val="1"/>
        </dgm:presLayoutVars>
      </dgm:prSet>
      <dgm:spPr/>
      <dgm:t>
        <a:bodyPr/>
        <a:lstStyle/>
        <a:p>
          <a:endParaRPr lang="ru-RU"/>
        </a:p>
      </dgm:t>
    </dgm:pt>
    <dgm:pt modelId="{02C70D2C-61B6-4F0C-812B-843DD56FE58C}" type="pres">
      <dgm:prSet presAssocID="{3ECFB8D1-B7E3-42BC-88A3-E6D1642B68D8}" presName="negativeSpace" presStyleCnt="0"/>
      <dgm:spPr/>
      <dgm:t>
        <a:bodyPr/>
        <a:lstStyle/>
        <a:p>
          <a:endParaRPr lang="ru-RU"/>
        </a:p>
      </dgm:t>
    </dgm:pt>
    <dgm:pt modelId="{5F451432-57DA-4FEA-B480-07895FCAA9C0}" type="pres">
      <dgm:prSet presAssocID="{3ECFB8D1-B7E3-42BC-88A3-E6D1642B68D8}" presName="childText" presStyleLbl="conFgAcc1" presStyleIdx="6" presStyleCnt="8">
        <dgm:presLayoutVars>
          <dgm:bulletEnabled val="1"/>
        </dgm:presLayoutVars>
      </dgm:prSet>
      <dgm:spPr/>
      <dgm:t>
        <a:bodyPr/>
        <a:lstStyle/>
        <a:p>
          <a:endParaRPr lang="ru-RU"/>
        </a:p>
      </dgm:t>
    </dgm:pt>
    <dgm:pt modelId="{2D433FC2-3336-416C-A1DC-0D7FFB166F89}" type="pres">
      <dgm:prSet presAssocID="{507C7041-21EC-4A58-AAC2-5394C709CD54}" presName="spaceBetweenRectangles" presStyleCnt="0"/>
      <dgm:spPr/>
    </dgm:pt>
    <dgm:pt modelId="{9BB4C0E4-A59A-445B-924A-0789DE024043}" type="pres">
      <dgm:prSet presAssocID="{38979E5C-A483-4A42-B5A4-E0F0F1581118}" presName="parentLin" presStyleCnt="0"/>
      <dgm:spPr/>
    </dgm:pt>
    <dgm:pt modelId="{37F03A39-E384-4786-829F-24A06EAEC3AE}" type="pres">
      <dgm:prSet presAssocID="{38979E5C-A483-4A42-B5A4-E0F0F1581118}" presName="parentLeftMargin" presStyleLbl="node1" presStyleIdx="6" presStyleCnt="8" custScaleX="142857" custScaleY="126552"/>
      <dgm:spPr/>
      <dgm:t>
        <a:bodyPr/>
        <a:lstStyle/>
        <a:p>
          <a:endParaRPr lang="ru-RU"/>
        </a:p>
      </dgm:t>
    </dgm:pt>
    <dgm:pt modelId="{CABE3C92-0F76-4DB7-89F6-EB9F9F1084B6}" type="pres">
      <dgm:prSet presAssocID="{38979E5C-A483-4A42-B5A4-E0F0F1581118}" presName="parentText" presStyleLbl="node1" presStyleIdx="7" presStyleCnt="8" custScaleX="172652" custScaleY="65644" custLinFactNeighborX="5689" custLinFactNeighborY="8770">
        <dgm:presLayoutVars>
          <dgm:chMax val="0"/>
          <dgm:bulletEnabled val="1"/>
        </dgm:presLayoutVars>
      </dgm:prSet>
      <dgm:spPr/>
      <dgm:t>
        <a:bodyPr/>
        <a:lstStyle/>
        <a:p>
          <a:endParaRPr lang="ru-RU"/>
        </a:p>
      </dgm:t>
    </dgm:pt>
    <dgm:pt modelId="{4C469722-9036-46CA-A1D4-375AE1C8D784}" type="pres">
      <dgm:prSet presAssocID="{38979E5C-A483-4A42-B5A4-E0F0F1581118}" presName="negativeSpace" presStyleCnt="0"/>
      <dgm:spPr/>
    </dgm:pt>
    <dgm:pt modelId="{7B961399-D448-4951-866A-E6277D7B127A}" type="pres">
      <dgm:prSet presAssocID="{38979E5C-A483-4A42-B5A4-E0F0F1581118}" presName="childText" presStyleLbl="conFgAcc1" presStyleIdx="7" presStyleCnt="8">
        <dgm:presLayoutVars>
          <dgm:bulletEnabled val="1"/>
        </dgm:presLayoutVars>
      </dgm:prSet>
      <dgm:spPr/>
    </dgm:pt>
  </dgm:ptLst>
  <dgm:cxnLst>
    <dgm:cxn modelId="{32CCDE6A-3475-4C48-A240-0F8E4B506AAB}" srcId="{13567EA4-C80A-4891-A1A8-82FE7DC050F5}" destId="{831900FF-7C75-4CD6-A8B5-7ED6FF236B69}" srcOrd="1" destOrd="0" parTransId="{185854DD-B5E1-4B87-B74D-3BD29B8CF08D}" sibTransId="{550FC8F8-B12E-44C7-A048-D6FC266C8AE6}"/>
    <dgm:cxn modelId="{72FDA492-3F85-4C24-80FD-CF692FCBE7FF}" type="presOf" srcId="{4F69F2B3-6CAF-42E8-B3FE-BF45FF45EDAC}" destId="{DCF9531A-D183-48B1-8BB5-3FEF59C1D313}" srcOrd="1" destOrd="0" presId="urn:microsoft.com/office/officeart/2005/8/layout/list1"/>
    <dgm:cxn modelId="{6D70DE99-192B-47A4-9AE7-030E9F44B023}" type="presOf" srcId="{13567EA4-C80A-4891-A1A8-82FE7DC050F5}" destId="{545E9E75-3F97-4880-9B64-97E2356F11F4}" srcOrd="0" destOrd="0" presId="urn:microsoft.com/office/officeart/2005/8/layout/list1"/>
    <dgm:cxn modelId="{8387254F-7E26-4ED6-A6AD-8E3B7572BC8D}" type="presOf" srcId="{47347AC2-819C-44A1-AF10-4329CE70B5DE}" destId="{7ACACAB4-420E-4556-BE7B-22A0EF93548C}" srcOrd="1" destOrd="0" presId="urn:microsoft.com/office/officeart/2005/8/layout/list1"/>
    <dgm:cxn modelId="{1BA9B295-5FB6-46CE-8298-FEC4906CF5BF}" type="presOf" srcId="{38979E5C-A483-4A42-B5A4-E0F0F1581118}" destId="{CABE3C92-0F76-4DB7-89F6-EB9F9F1084B6}" srcOrd="1" destOrd="0" presId="urn:microsoft.com/office/officeart/2005/8/layout/list1"/>
    <dgm:cxn modelId="{FB8BDE0B-F122-4E56-99F0-EBE7F9584B6E}" srcId="{13567EA4-C80A-4891-A1A8-82FE7DC050F5}" destId="{F1608749-C6C7-4B92-9E83-1CC485C42BD7}" srcOrd="2" destOrd="0" parTransId="{8448ADD7-3D1F-4726-93FB-654BBCBA5E3E}" sibTransId="{7B6D3EFE-B882-4C55-9DF7-1F7FD98B0DB8}"/>
    <dgm:cxn modelId="{402AEB08-F106-4896-B6D5-433BDB37245A}" type="presOf" srcId="{F1608749-C6C7-4B92-9E83-1CC485C42BD7}" destId="{7EAC203B-0FE9-49FE-8A6A-E7507276C4FF}" srcOrd="0" destOrd="0" presId="urn:microsoft.com/office/officeart/2005/8/layout/list1"/>
    <dgm:cxn modelId="{5AF39569-5FC2-40C2-BCC4-3AC180E39078}" srcId="{13567EA4-C80A-4891-A1A8-82FE7DC050F5}" destId="{B8547D89-3C99-4AD8-9ECE-D3634061EA1E}" srcOrd="0" destOrd="0" parTransId="{330C2B3D-8EC5-410D-946A-8DFC4CDF26E5}" sibTransId="{7B7866D3-97C7-486B-95BA-01F653E570B5}"/>
    <dgm:cxn modelId="{F2289FB7-CEF4-4DCD-A8C5-B28956A092FC}" type="presOf" srcId="{436200FD-A518-4D4E-94DA-20CC41F792CE}" destId="{E5196316-45CC-4C6A-A2B1-30C779EBB2CD}" srcOrd="0" destOrd="0" presId="urn:microsoft.com/office/officeart/2005/8/layout/list1"/>
    <dgm:cxn modelId="{D7D5216B-CAF1-445E-864A-949BB6E614B0}" srcId="{13567EA4-C80A-4891-A1A8-82FE7DC050F5}" destId="{38979E5C-A483-4A42-B5A4-E0F0F1581118}" srcOrd="7" destOrd="0" parTransId="{97B6D38E-462C-4037-BE98-5715C3FC1BDA}" sibTransId="{6833C833-7CC8-48A1-A398-235090758F98}"/>
    <dgm:cxn modelId="{7B3D53F9-D531-49FF-8EE8-C848BF1C6A91}" type="presOf" srcId="{47347AC2-819C-44A1-AF10-4329CE70B5DE}" destId="{8AF0FCCC-74CE-43F6-8CE5-AFC0B3EDD76C}" srcOrd="0" destOrd="0" presId="urn:microsoft.com/office/officeart/2005/8/layout/list1"/>
    <dgm:cxn modelId="{6B736060-73F6-4DC8-AB31-1D3EB4FB3A81}" type="presOf" srcId="{831900FF-7C75-4CD6-A8B5-7ED6FF236B69}" destId="{1AEB76FE-9A6D-46A3-8946-48BD3F5522C9}" srcOrd="1" destOrd="0" presId="urn:microsoft.com/office/officeart/2005/8/layout/list1"/>
    <dgm:cxn modelId="{0EC637A2-9AE9-469A-B73B-9B36B3B84496}" type="presOf" srcId="{F1608749-C6C7-4B92-9E83-1CC485C42BD7}" destId="{7EF4EB89-68CA-4D48-B619-0AC11EC9B8DD}" srcOrd="1" destOrd="0" presId="urn:microsoft.com/office/officeart/2005/8/layout/list1"/>
    <dgm:cxn modelId="{D986B1D7-8BB3-43AD-AB9A-710ECC766C57}" type="presOf" srcId="{436200FD-A518-4D4E-94DA-20CC41F792CE}" destId="{4AE1BDFA-B5A8-45C8-9326-7ED63392FD90}" srcOrd="1" destOrd="0" presId="urn:microsoft.com/office/officeart/2005/8/layout/list1"/>
    <dgm:cxn modelId="{C80400D1-1E59-45AD-808C-F70AC3F59D93}" srcId="{13567EA4-C80A-4891-A1A8-82FE7DC050F5}" destId="{4F69F2B3-6CAF-42E8-B3FE-BF45FF45EDAC}" srcOrd="4" destOrd="0" parTransId="{6E7625FB-92AD-4267-ADF5-12B5A8666E16}" sibTransId="{CA6FA2E9-6228-4B68-8B50-17090C4172A9}"/>
    <dgm:cxn modelId="{37C934B4-D5BE-493F-9254-D83B1669419F}" type="presOf" srcId="{B8547D89-3C99-4AD8-9ECE-D3634061EA1E}" destId="{C896EC0B-8DEE-4775-A389-7AD9CEF7C011}" srcOrd="1" destOrd="0" presId="urn:microsoft.com/office/officeart/2005/8/layout/list1"/>
    <dgm:cxn modelId="{02031FF0-DFDA-475E-B074-863B0747AC55}" srcId="{13567EA4-C80A-4891-A1A8-82FE7DC050F5}" destId="{3ECFB8D1-B7E3-42BC-88A3-E6D1642B68D8}" srcOrd="6" destOrd="0" parTransId="{237BC15E-0FD2-4C1D-BFE6-F7197B0CE959}" sibTransId="{507C7041-21EC-4A58-AAC2-5394C709CD54}"/>
    <dgm:cxn modelId="{A4DE5393-F6E0-4351-A825-76E1C544D787}" type="presOf" srcId="{831900FF-7C75-4CD6-A8B5-7ED6FF236B69}" destId="{1B55BDA0-6049-48D8-BE36-88BC0442E3F6}" srcOrd="0" destOrd="0" presId="urn:microsoft.com/office/officeart/2005/8/layout/list1"/>
    <dgm:cxn modelId="{2F251497-2E6B-45D9-8F96-D0B964338B24}" type="presOf" srcId="{4F69F2B3-6CAF-42E8-B3FE-BF45FF45EDAC}" destId="{854F2678-F64C-491F-88B3-C7DD6314EBA3}" srcOrd="0" destOrd="0" presId="urn:microsoft.com/office/officeart/2005/8/layout/list1"/>
    <dgm:cxn modelId="{421BBFEE-27B1-4F28-9171-92A35FB6DF8C}" type="presOf" srcId="{3ECFB8D1-B7E3-42BC-88A3-E6D1642B68D8}" destId="{0A894282-8272-4490-AF56-E593EC6B5BBB}" srcOrd="0" destOrd="0" presId="urn:microsoft.com/office/officeart/2005/8/layout/list1"/>
    <dgm:cxn modelId="{89E57A06-5FE2-4D8E-B6E4-29F9A1E0E3F9}" type="presOf" srcId="{38979E5C-A483-4A42-B5A4-E0F0F1581118}" destId="{37F03A39-E384-4786-829F-24A06EAEC3AE}" srcOrd="0" destOrd="0" presId="urn:microsoft.com/office/officeart/2005/8/layout/list1"/>
    <dgm:cxn modelId="{836EB089-8F68-4D58-A4B4-986EF15D9F35}" srcId="{13567EA4-C80A-4891-A1A8-82FE7DC050F5}" destId="{47347AC2-819C-44A1-AF10-4329CE70B5DE}" srcOrd="3" destOrd="0" parTransId="{DF3F6E61-5C1F-498D-B412-3935AA7F3778}" sibTransId="{B6033B30-BE35-4BB7-8D46-63874358A19F}"/>
    <dgm:cxn modelId="{EF4C58EE-5E26-415F-851D-2075E04BF0F4}" type="presOf" srcId="{B8547D89-3C99-4AD8-9ECE-D3634061EA1E}" destId="{76802356-7E21-4AEB-B761-AD39A9BEDCF6}" srcOrd="0" destOrd="0" presId="urn:microsoft.com/office/officeart/2005/8/layout/list1"/>
    <dgm:cxn modelId="{FB93A9D6-AF67-4BC4-8A21-E6C29762C2CE}" srcId="{13567EA4-C80A-4891-A1A8-82FE7DC050F5}" destId="{436200FD-A518-4D4E-94DA-20CC41F792CE}" srcOrd="5" destOrd="0" parTransId="{50C2E3D6-99D9-4624-9BC0-CD2F726185F4}" sibTransId="{18807002-066C-4AD6-B28B-9FD30BB30379}"/>
    <dgm:cxn modelId="{0F52A7CF-6DFB-4C79-9D19-E5BB963EFE36}" type="presOf" srcId="{3ECFB8D1-B7E3-42BC-88A3-E6D1642B68D8}" destId="{76F887F3-BE39-4FBF-9B8D-0C7DE85001DC}" srcOrd="1" destOrd="0" presId="urn:microsoft.com/office/officeart/2005/8/layout/list1"/>
    <dgm:cxn modelId="{07EC7E33-7F7D-4C8B-984F-E17BEF28CB6C}" type="presParOf" srcId="{545E9E75-3F97-4880-9B64-97E2356F11F4}" destId="{B4756EB5-C83E-4F73-BE5E-84E899C70F3D}" srcOrd="0" destOrd="0" presId="urn:microsoft.com/office/officeart/2005/8/layout/list1"/>
    <dgm:cxn modelId="{4FA20A47-9787-4BD2-87B7-437B02663A86}" type="presParOf" srcId="{B4756EB5-C83E-4F73-BE5E-84E899C70F3D}" destId="{76802356-7E21-4AEB-B761-AD39A9BEDCF6}" srcOrd="0" destOrd="0" presId="urn:microsoft.com/office/officeart/2005/8/layout/list1"/>
    <dgm:cxn modelId="{A0E5E1BD-54A9-4DFA-87B3-7356E610DA16}" type="presParOf" srcId="{B4756EB5-C83E-4F73-BE5E-84E899C70F3D}" destId="{C896EC0B-8DEE-4775-A389-7AD9CEF7C011}" srcOrd="1" destOrd="0" presId="urn:microsoft.com/office/officeart/2005/8/layout/list1"/>
    <dgm:cxn modelId="{2754FD77-5920-49B6-9A09-54DCD0B82560}" type="presParOf" srcId="{545E9E75-3F97-4880-9B64-97E2356F11F4}" destId="{EAC388F2-BA1C-4CA3-AC68-747656B1F05E}" srcOrd="1" destOrd="0" presId="urn:microsoft.com/office/officeart/2005/8/layout/list1"/>
    <dgm:cxn modelId="{5E427AE7-487A-4C91-A3E1-D2283E403348}" type="presParOf" srcId="{545E9E75-3F97-4880-9B64-97E2356F11F4}" destId="{198C8337-9F85-4EC2-A06B-292453851B5E}" srcOrd="2" destOrd="0" presId="urn:microsoft.com/office/officeart/2005/8/layout/list1"/>
    <dgm:cxn modelId="{C893D187-2527-4F90-855B-2FF31F5EF275}" type="presParOf" srcId="{545E9E75-3F97-4880-9B64-97E2356F11F4}" destId="{6D3D2AB7-4F11-476A-B485-47130088FFAA}" srcOrd="3" destOrd="0" presId="urn:microsoft.com/office/officeart/2005/8/layout/list1"/>
    <dgm:cxn modelId="{67728817-392B-4968-A7D7-BF9C1482E054}" type="presParOf" srcId="{545E9E75-3F97-4880-9B64-97E2356F11F4}" destId="{D68C50A2-651F-495D-B4FB-C4E5041FAA22}" srcOrd="4" destOrd="0" presId="urn:microsoft.com/office/officeart/2005/8/layout/list1"/>
    <dgm:cxn modelId="{EE8D82FD-C324-4BFC-AFC2-7D574FB73A75}" type="presParOf" srcId="{D68C50A2-651F-495D-B4FB-C4E5041FAA22}" destId="{1B55BDA0-6049-48D8-BE36-88BC0442E3F6}" srcOrd="0" destOrd="0" presId="urn:microsoft.com/office/officeart/2005/8/layout/list1"/>
    <dgm:cxn modelId="{610F95E3-78A9-4093-883E-78D227F59A4C}" type="presParOf" srcId="{D68C50A2-651F-495D-B4FB-C4E5041FAA22}" destId="{1AEB76FE-9A6D-46A3-8946-48BD3F5522C9}" srcOrd="1" destOrd="0" presId="urn:microsoft.com/office/officeart/2005/8/layout/list1"/>
    <dgm:cxn modelId="{4A0ECF5C-07D4-4D18-8ED3-F8DB4941ACEF}" type="presParOf" srcId="{545E9E75-3F97-4880-9B64-97E2356F11F4}" destId="{35E7E58E-A20F-4AD6-8625-B7B409AD371F}" srcOrd="5" destOrd="0" presId="urn:microsoft.com/office/officeart/2005/8/layout/list1"/>
    <dgm:cxn modelId="{65E24B1C-47A7-42E6-8A95-893A65F77E5E}" type="presParOf" srcId="{545E9E75-3F97-4880-9B64-97E2356F11F4}" destId="{A94F2466-6DAB-4272-B894-378A36AE8B58}" srcOrd="6" destOrd="0" presId="urn:microsoft.com/office/officeart/2005/8/layout/list1"/>
    <dgm:cxn modelId="{22478728-F9BB-4409-A5A2-6D5C0231DFB5}" type="presParOf" srcId="{545E9E75-3F97-4880-9B64-97E2356F11F4}" destId="{9415D413-023D-4771-A9B5-193B0CCD2FBA}" srcOrd="7" destOrd="0" presId="urn:microsoft.com/office/officeart/2005/8/layout/list1"/>
    <dgm:cxn modelId="{D9DE5A7F-B0C6-4121-80AB-1624AE08EF6E}" type="presParOf" srcId="{545E9E75-3F97-4880-9B64-97E2356F11F4}" destId="{63659CEA-0D70-4484-93D0-42B12276998C}" srcOrd="8" destOrd="0" presId="urn:microsoft.com/office/officeart/2005/8/layout/list1"/>
    <dgm:cxn modelId="{CAE226CD-C0AF-40D4-BE99-CEE7E1811770}" type="presParOf" srcId="{63659CEA-0D70-4484-93D0-42B12276998C}" destId="{7EAC203B-0FE9-49FE-8A6A-E7507276C4FF}" srcOrd="0" destOrd="0" presId="urn:microsoft.com/office/officeart/2005/8/layout/list1"/>
    <dgm:cxn modelId="{500665E2-57D1-46BB-A7EA-130441A4EB7C}" type="presParOf" srcId="{63659CEA-0D70-4484-93D0-42B12276998C}" destId="{7EF4EB89-68CA-4D48-B619-0AC11EC9B8DD}" srcOrd="1" destOrd="0" presId="urn:microsoft.com/office/officeart/2005/8/layout/list1"/>
    <dgm:cxn modelId="{602B6E2F-52C7-4F7A-8D01-18597AD2ED02}" type="presParOf" srcId="{545E9E75-3F97-4880-9B64-97E2356F11F4}" destId="{8A197B45-E967-4FFB-B378-57BFDB8EA1FB}" srcOrd="9" destOrd="0" presId="urn:microsoft.com/office/officeart/2005/8/layout/list1"/>
    <dgm:cxn modelId="{A8DBD7F4-0949-44C2-A747-C03A66EB4182}" type="presParOf" srcId="{545E9E75-3F97-4880-9B64-97E2356F11F4}" destId="{8140ADAC-2B2D-4EF3-AA8E-2E2EA603A3B4}" srcOrd="10" destOrd="0" presId="urn:microsoft.com/office/officeart/2005/8/layout/list1"/>
    <dgm:cxn modelId="{482C2588-C057-4254-8F9A-8AB4714119A9}" type="presParOf" srcId="{545E9E75-3F97-4880-9B64-97E2356F11F4}" destId="{95C9D8A1-325D-4C79-8623-6C23F3B9CC2A}" srcOrd="11" destOrd="0" presId="urn:microsoft.com/office/officeart/2005/8/layout/list1"/>
    <dgm:cxn modelId="{67350AC5-51A4-429C-9FFC-D0DCD9520EC4}" type="presParOf" srcId="{545E9E75-3F97-4880-9B64-97E2356F11F4}" destId="{827D8F8D-7780-46EC-AD02-C4B338927523}" srcOrd="12" destOrd="0" presId="urn:microsoft.com/office/officeart/2005/8/layout/list1"/>
    <dgm:cxn modelId="{D92E9C2A-3AEE-495A-9977-3F233E548D36}" type="presParOf" srcId="{827D8F8D-7780-46EC-AD02-C4B338927523}" destId="{8AF0FCCC-74CE-43F6-8CE5-AFC0B3EDD76C}" srcOrd="0" destOrd="0" presId="urn:microsoft.com/office/officeart/2005/8/layout/list1"/>
    <dgm:cxn modelId="{3AE8E0B3-FFDD-4041-8DC3-C9169260BB1C}" type="presParOf" srcId="{827D8F8D-7780-46EC-AD02-C4B338927523}" destId="{7ACACAB4-420E-4556-BE7B-22A0EF93548C}" srcOrd="1" destOrd="0" presId="urn:microsoft.com/office/officeart/2005/8/layout/list1"/>
    <dgm:cxn modelId="{5A6320A2-1F07-4173-89A9-66743DF85A65}" type="presParOf" srcId="{545E9E75-3F97-4880-9B64-97E2356F11F4}" destId="{3FBAF24A-FF65-4724-B843-C76D4A132118}" srcOrd="13" destOrd="0" presId="urn:microsoft.com/office/officeart/2005/8/layout/list1"/>
    <dgm:cxn modelId="{FE2DC25A-25F7-4A46-9B65-7A264531F6EE}" type="presParOf" srcId="{545E9E75-3F97-4880-9B64-97E2356F11F4}" destId="{824BA36E-DD11-4198-BD6C-CC419A371BF3}" srcOrd="14" destOrd="0" presId="urn:microsoft.com/office/officeart/2005/8/layout/list1"/>
    <dgm:cxn modelId="{D1F96CB0-AB34-4475-BC30-CA595D790F9B}" type="presParOf" srcId="{545E9E75-3F97-4880-9B64-97E2356F11F4}" destId="{86696CBD-C79F-4D69-B82B-9405FF385D2A}" srcOrd="15" destOrd="0" presId="urn:microsoft.com/office/officeart/2005/8/layout/list1"/>
    <dgm:cxn modelId="{A4CA1077-0F61-4FAA-824B-21E2E95C00A4}" type="presParOf" srcId="{545E9E75-3F97-4880-9B64-97E2356F11F4}" destId="{C5C012A0-6553-43C9-B7D5-1BF76344E6A7}" srcOrd="16" destOrd="0" presId="urn:microsoft.com/office/officeart/2005/8/layout/list1"/>
    <dgm:cxn modelId="{7B09E98E-03A9-48CD-BB2A-AE7CCD72F725}" type="presParOf" srcId="{C5C012A0-6553-43C9-B7D5-1BF76344E6A7}" destId="{854F2678-F64C-491F-88B3-C7DD6314EBA3}" srcOrd="0" destOrd="0" presId="urn:microsoft.com/office/officeart/2005/8/layout/list1"/>
    <dgm:cxn modelId="{778860F4-E429-4BF2-8063-41C40B4C371A}" type="presParOf" srcId="{C5C012A0-6553-43C9-B7D5-1BF76344E6A7}" destId="{DCF9531A-D183-48B1-8BB5-3FEF59C1D313}" srcOrd="1" destOrd="0" presId="urn:microsoft.com/office/officeart/2005/8/layout/list1"/>
    <dgm:cxn modelId="{DECBCF90-E079-427C-A96B-D6481FCD303D}" type="presParOf" srcId="{545E9E75-3F97-4880-9B64-97E2356F11F4}" destId="{16F5FB0F-D8BE-4E3D-86C4-26F4D3FC2F86}" srcOrd="17" destOrd="0" presId="urn:microsoft.com/office/officeart/2005/8/layout/list1"/>
    <dgm:cxn modelId="{4C71F76E-2C9E-46F3-9711-A99500656B0C}" type="presParOf" srcId="{545E9E75-3F97-4880-9B64-97E2356F11F4}" destId="{7F735292-C051-4D52-83CD-9997FD3E1DF5}" srcOrd="18" destOrd="0" presId="urn:microsoft.com/office/officeart/2005/8/layout/list1"/>
    <dgm:cxn modelId="{113794AC-E2E1-48B2-AAEE-B62702FB9BFE}" type="presParOf" srcId="{545E9E75-3F97-4880-9B64-97E2356F11F4}" destId="{A733B763-D4FD-45FE-9CF9-BDDC4BDE7E62}" srcOrd="19" destOrd="0" presId="urn:microsoft.com/office/officeart/2005/8/layout/list1"/>
    <dgm:cxn modelId="{8DBC7B70-F43E-4995-8EC8-759233C9F2C3}" type="presParOf" srcId="{545E9E75-3F97-4880-9B64-97E2356F11F4}" destId="{6ADD7AE1-2D3A-4119-B597-5E1569395D07}" srcOrd="20" destOrd="0" presId="urn:microsoft.com/office/officeart/2005/8/layout/list1"/>
    <dgm:cxn modelId="{07460D66-0E7F-4241-AC2C-26D2946F05A9}" type="presParOf" srcId="{6ADD7AE1-2D3A-4119-B597-5E1569395D07}" destId="{E5196316-45CC-4C6A-A2B1-30C779EBB2CD}" srcOrd="0" destOrd="0" presId="urn:microsoft.com/office/officeart/2005/8/layout/list1"/>
    <dgm:cxn modelId="{097E1048-0512-45EC-87D6-46E69678D308}" type="presParOf" srcId="{6ADD7AE1-2D3A-4119-B597-5E1569395D07}" destId="{4AE1BDFA-B5A8-45C8-9326-7ED63392FD90}" srcOrd="1" destOrd="0" presId="urn:microsoft.com/office/officeart/2005/8/layout/list1"/>
    <dgm:cxn modelId="{031FA325-B194-4A1D-84F2-41DEB6494619}" type="presParOf" srcId="{545E9E75-3F97-4880-9B64-97E2356F11F4}" destId="{D55FD5FF-B218-4298-8477-AC575C79846F}" srcOrd="21" destOrd="0" presId="urn:microsoft.com/office/officeart/2005/8/layout/list1"/>
    <dgm:cxn modelId="{7B7FA31C-C6DA-4E0B-9F4C-8FB190651E8B}" type="presParOf" srcId="{545E9E75-3F97-4880-9B64-97E2356F11F4}" destId="{F238EECF-EA44-42CA-8248-C036462CEA3C}" srcOrd="22" destOrd="0" presId="urn:microsoft.com/office/officeart/2005/8/layout/list1"/>
    <dgm:cxn modelId="{4B827B3C-2893-45F9-9E1F-62DCE3BA7BB9}" type="presParOf" srcId="{545E9E75-3F97-4880-9B64-97E2356F11F4}" destId="{2C14B461-2328-4E1D-A392-3D4D961D5477}" srcOrd="23" destOrd="0" presId="urn:microsoft.com/office/officeart/2005/8/layout/list1"/>
    <dgm:cxn modelId="{93CDD74F-6385-4B53-B814-CFFB5F250976}" type="presParOf" srcId="{545E9E75-3F97-4880-9B64-97E2356F11F4}" destId="{D19DDD72-715A-4452-AFA3-7AE3B4C400CD}" srcOrd="24" destOrd="0" presId="urn:microsoft.com/office/officeart/2005/8/layout/list1"/>
    <dgm:cxn modelId="{7F7A8FD4-F025-4DE7-8F3D-E359FEFE38AB}" type="presParOf" srcId="{D19DDD72-715A-4452-AFA3-7AE3B4C400CD}" destId="{0A894282-8272-4490-AF56-E593EC6B5BBB}" srcOrd="0" destOrd="0" presId="urn:microsoft.com/office/officeart/2005/8/layout/list1"/>
    <dgm:cxn modelId="{02B3E7AB-7F7D-4DA2-B8C4-0B9715849167}" type="presParOf" srcId="{D19DDD72-715A-4452-AFA3-7AE3B4C400CD}" destId="{76F887F3-BE39-4FBF-9B8D-0C7DE85001DC}" srcOrd="1" destOrd="0" presId="urn:microsoft.com/office/officeart/2005/8/layout/list1"/>
    <dgm:cxn modelId="{2A553097-FFDF-48E8-9BB6-2F6715833793}" type="presParOf" srcId="{545E9E75-3F97-4880-9B64-97E2356F11F4}" destId="{02C70D2C-61B6-4F0C-812B-843DD56FE58C}" srcOrd="25" destOrd="0" presId="urn:microsoft.com/office/officeart/2005/8/layout/list1"/>
    <dgm:cxn modelId="{BD784D59-9292-4B6C-AF72-59821F47A65E}" type="presParOf" srcId="{545E9E75-3F97-4880-9B64-97E2356F11F4}" destId="{5F451432-57DA-4FEA-B480-07895FCAA9C0}" srcOrd="26" destOrd="0" presId="urn:microsoft.com/office/officeart/2005/8/layout/list1"/>
    <dgm:cxn modelId="{FE4D939B-FB65-490C-BCEA-67818BA54FF1}" type="presParOf" srcId="{545E9E75-3F97-4880-9B64-97E2356F11F4}" destId="{2D433FC2-3336-416C-A1DC-0D7FFB166F89}" srcOrd="27" destOrd="0" presId="urn:microsoft.com/office/officeart/2005/8/layout/list1"/>
    <dgm:cxn modelId="{E7626B77-A720-4EF2-A20C-0B356D7D92A7}" type="presParOf" srcId="{545E9E75-3F97-4880-9B64-97E2356F11F4}" destId="{9BB4C0E4-A59A-445B-924A-0789DE024043}" srcOrd="28" destOrd="0" presId="urn:microsoft.com/office/officeart/2005/8/layout/list1"/>
    <dgm:cxn modelId="{6BA20F10-C8BD-4468-B415-39C6A379E9B8}" type="presParOf" srcId="{9BB4C0E4-A59A-445B-924A-0789DE024043}" destId="{37F03A39-E384-4786-829F-24A06EAEC3AE}" srcOrd="0" destOrd="0" presId="urn:microsoft.com/office/officeart/2005/8/layout/list1"/>
    <dgm:cxn modelId="{7AF722F5-69FF-4257-A78C-50CCB090E27B}" type="presParOf" srcId="{9BB4C0E4-A59A-445B-924A-0789DE024043}" destId="{CABE3C92-0F76-4DB7-89F6-EB9F9F1084B6}" srcOrd="1" destOrd="0" presId="urn:microsoft.com/office/officeart/2005/8/layout/list1"/>
    <dgm:cxn modelId="{FAEBA36A-9ACE-4F8D-A434-A61452C62C02}" type="presParOf" srcId="{545E9E75-3F97-4880-9B64-97E2356F11F4}" destId="{4C469722-9036-46CA-A1D4-375AE1C8D784}" srcOrd="29" destOrd="0" presId="urn:microsoft.com/office/officeart/2005/8/layout/list1"/>
    <dgm:cxn modelId="{1C79FFD7-1A45-4C5C-93BE-3C7B4A173C91}" type="presParOf" srcId="{545E9E75-3F97-4880-9B64-97E2356F11F4}" destId="{7B961399-D448-4951-866A-E6277D7B127A}"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DB5D9C-EC44-426A-9CCD-39B92E154E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C638D59-F06D-405B-A24F-3A0B2305E592}">
      <dgm:prSet phldrT="[Текст]" custT="1"/>
      <dgm:spPr>
        <a:solidFill>
          <a:srgbClr val="FFFF00"/>
        </a:solidFill>
      </dgm:spPr>
      <dgm:t>
        <a:bodyPr/>
        <a:lstStyle/>
        <a:p>
          <a:pPr algn="ctr"/>
          <a:r>
            <a:rPr lang="ru-RU" sz="2800" dirty="0" smtClean="0">
              <a:solidFill>
                <a:schemeClr val="tx1"/>
              </a:solidFill>
            </a:rPr>
            <a:t>Формам правления</a:t>
          </a:r>
          <a:endParaRPr lang="ru-RU" sz="2800" dirty="0">
            <a:solidFill>
              <a:schemeClr val="tx1"/>
            </a:solidFill>
          </a:endParaRPr>
        </a:p>
      </dgm:t>
    </dgm:pt>
    <dgm:pt modelId="{68BCCADF-DDE5-4E59-BD2B-1E4B10CDD886}" type="sibTrans" cxnId="{9B889AD7-86F2-4DCE-AF5D-B1AC9621C200}">
      <dgm:prSet/>
      <dgm:spPr/>
      <dgm:t>
        <a:bodyPr/>
        <a:lstStyle/>
        <a:p>
          <a:endParaRPr lang="ru-RU"/>
        </a:p>
      </dgm:t>
    </dgm:pt>
    <dgm:pt modelId="{6CFF1C14-789C-4BAB-BADC-ECE4B45167C6}" type="parTrans" cxnId="{9B889AD7-86F2-4DCE-AF5D-B1AC9621C200}">
      <dgm:prSet/>
      <dgm:spPr/>
      <dgm:t>
        <a:bodyPr/>
        <a:lstStyle/>
        <a:p>
          <a:endParaRPr lang="ru-RU"/>
        </a:p>
      </dgm:t>
    </dgm:pt>
    <dgm:pt modelId="{F97D73EB-845D-4D0F-8C40-E392260BD4ED}" type="pres">
      <dgm:prSet presAssocID="{DBDB5D9C-EC44-426A-9CCD-39B92E154E09}" presName="linear" presStyleCnt="0">
        <dgm:presLayoutVars>
          <dgm:dir/>
          <dgm:animLvl val="lvl"/>
          <dgm:resizeHandles val="exact"/>
        </dgm:presLayoutVars>
      </dgm:prSet>
      <dgm:spPr/>
      <dgm:t>
        <a:bodyPr/>
        <a:lstStyle/>
        <a:p>
          <a:endParaRPr lang="ru-RU"/>
        </a:p>
      </dgm:t>
    </dgm:pt>
    <dgm:pt modelId="{F698CD53-CDEE-4270-AFD9-F317B3C5E990}" type="pres">
      <dgm:prSet presAssocID="{CC638D59-F06D-405B-A24F-3A0B2305E592}" presName="parentLin" presStyleCnt="0"/>
      <dgm:spPr/>
    </dgm:pt>
    <dgm:pt modelId="{94CD6B79-5F4D-406F-ADB8-77A93C1D8487}" type="pres">
      <dgm:prSet presAssocID="{CC638D59-F06D-405B-A24F-3A0B2305E592}" presName="parentLeftMargin" presStyleLbl="node1" presStyleIdx="0" presStyleCnt="1"/>
      <dgm:spPr/>
      <dgm:t>
        <a:bodyPr/>
        <a:lstStyle/>
        <a:p>
          <a:endParaRPr lang="ru-RU"/>
        </a:p>
      </dgm:t>
    </dgm:pt>
    <dgm:pt modelId="{100961F5-2364-4481-9E60-E4F2801E879F}" type="pres">
      <dgm:prSet presAssocID="{CC638D59-F06D-405B-A24F-3A0B2305E592}" presName="parentText" presStyleLbl="node1" presStyleIdx="0" presStyleCnt="1" custScaleX="140775" custScaleY="202891">
        <dgm:presLayoutVars>
          <dgm:chMax val="0"/>
          <dgm:bulletEnabled val="1"/>
        </dgm:presLayoutVars>
      </dgm:prSet>
      <dgm:spPr/>
      <dgm:t>
        <a:bodyPr/>
        <a:lstStyle/>
        <a:p>
          <a:endParaRPr lang="ru-RU"/>
        </a:p>
      </dgm:t>
    </dgm:pt>
    <dgm:pt modelId="{26D69A67-F807-4F5C-9E15-9BF5816ABA99}" type="pres">
      <dgm:prSet presAssocID="{CC638D59-F06D-405B-A24F-3A0B2305E592}" presName="negativeSpace" presStyleCnt="0"/>
      <dgm:spPr/>
    </dgm:pt>
    <dgm:pt modelId="{E5A3C5C7-ACF9-42B4-A312-ECCDA023A183}" type="pres">
      <dgm:prSet presAssocID="{CC638D59-F06D-405B-A24F-3A0B2305E592}" presName="childText" presStyleLbl="conFgAcc1" presStyleIdx="0" presStyleCnt="1">
        <dgm:presLayoutVars>
          <dgm:bulletEnabled val="1"/>
        </dgm:presLayoutVars>
      </dgm:prSet>
      <dgm:spPr/>
    </dgm:pt>
  </dgm:ptLst>
  <dgm:cxnLst>
    <dgm:cxn modelId="{67D1592E-313B-431F-85FF-FFF82046B3F4}" type="presOf" srcId="{CC638D59-F06D-405B-A24F-3A0B2305E592}" destId="{94CD6B79-5F4D-406F-ADB8-77A93C1D8487}" srcOrd="0" destOrd="0" presId="urn:microsoft.com/office/officeart/2005/8/layout/list1"/>
    <dgm:cxn modelId="{9B889AD7-86F2-4DCE-AF5D-B1AC9621C200}" srcId="{DBDB5D9C-EC44-426A-9CCD-39B92E154E09}" destId="{CC638D59-F06D-405B-A24F-3A0B2305E592}" srcOrd="0" destOrd="0" parTransId="{6CFF1C14-789C-4BAB-BADC-ECE4B45167C6}" sibTransId="{68BCCADF-DDE5-4E59-BD2B-1E4B10CDD886}"/>
    <dgm:cxn modelId="{01640783-33BF-453A-8802-CEFA4FE8EA19}" type="presOf" srcId="{DBDB5D9C-EC44-426A-9CCD-39B92E154E09}" destId="{F97D73EB-845D-4D0F-8C40-E392260BD4ED}" srcOrd="0" destOrd="0" presId="urn:microsoft.com/office/officeart/2005/8/layout/list1"/>
    <dgm:cxn modelId="{2C90F4D2-B1E8-4887-852C-073FDE06A26E}" type="presOf" srcId="{CC638D59-F06D-405B-A24F-3A0B2305E592}" destId="{100961F5-2364-4481-9E60-E4F2801E879F}" srcOrd="1" destOrd="0" presId="urn:microsoft.com/office/officeart/2005/8/layout/list1"/>
    <dgm:cxn modelId="{D04FB1CA-E6CD-45FB-A86F-AE0AB2B5394C}" type="presParOf" srcId="{F97D73EB-845D-4D0F-8C40-E392260BD4ED}" destId="{F698CD53-CDEE-4270-AFD9-F317B3C5E990}" srcOrd="0" destOrd="0" presId="urn:microsoft.com/office/officeart/2005/8/layout/list1"/>
    <dgm:cxn modelId="{678DD784-3DC2-4F54-80DC-9AC492E20A7A}" type="presParOf" srcId="{F698CD53-CDEE-4270-AFD9-F317B3C5E990}" destId="{94CD6B79-5F4D-406F-ADB8-77A93C1D8487}" srcOrd="0" destOrd="0" presId="urn:microsoft.com/office/officeart/2005/8/layout/list1"/>
    <dgm:cxn modelId="{EA7F3A0E-AE1A-4193-A474-92E9101D52F6}" type="presParOf" srcId="{F698CD53-CDEE-4270-AFD9-F317B3C5E990}" destId="{100961F5-2364-4481-9E60-E4F2801E879F}" srcOrd="1" destOrd="0" presId="urn:microsoft.com/office/officeart/2005/8/layout/list1"/>
    <dgm:cxn modelId="{016CB076-1A5C-4640-A97B-7548D9456829}" type="presParOf" srcId="{F97D73EB-845D-4D0F-8C40-E392260BD4ED}" destId="{26D69A67-F807-4F5C-9E15-9BF5816ABA99}" srcOrd="1" destOrd="0" presId="urn:microsoft.com/office/officeart/2005/8/layout/list1"/>
    <dgm:cxn modelId="{706F39DC-10A7-4D98-9BC4-AD2D3EF4D758}" type="presParOf" srcId="{F97D73EB-845D-4D0F-8C40-E392260BD4ED}" destId="{E5A3C5C7-ACF9-42B4-A312-ECCDA023A183}" srcOrd="2"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B9E31C-4492-4292-B3F0-5AE36829CBC9}"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ru-RU"/>
        </a:p>
      </dgm:t>
    </dgm:pt>
    <dgm:pt modelId="{13BFC7B7-F286-400F-B077-2CC04E70EF3C}">
      <dgm:prSet phldrT="[Текст]"/>
      <dgm:spPr>
        <a:solidFill>
          <a:srgbClr val="FFC000"/>
        </a:solidFill>
      </dgm:spPr>
      <dgm:t>
        <a:bodyPr/>
        <a:lstStyle/>
        <a:p>
          <a:r>
            <a:rPr lang="ru-RU" dirty="0" smtClean="0">
              <a:solidFill>
                <a:schemeClr val="tx1"/>
              </a:solidFill>
            </a:rPr>
            <a:t>Четкая</a:t>
          </a:r>
          <a:r>
            <a:rPr lang="ru-RU" dirty="0" smtClean="0"/>
            <a:t> </a:t>
          </a:r>
          <a:r>
            <a:rPr lang="ru-RU" baseline="0" dirty="0" smtClean="0">
              <a:solidFill>
                <a:srgbClr val="0070C0"/>
              </a:solidFill>
            </a:rPr>
            <a:t>ИДЕОЛОГИЧЕСКАЯ ДОКТРИНА</a:t>
          </a:r>
          <a:endParaRPr lang="ru-RU" baseline="0" dirty="0">
            <a:solidFill>
              <a:srgbClr val="0070C0"/>
            </a:solidFill>
          </a:endParaRPr>
        </a:p>
      </dgm:t>
    </dgm:pt>
    <dgm:pt modelId="{B6C5BDD6-D9FA-4D43-AB2A-03D7690F0D13}" type="parTrans" cxnId="{8BB87B6E-899B-439E-ACC0-93546464657A}">
      <dgm:prSet/>
      <dgm:spPr/>
      <dgm:t>
        <a:bodyPr/>
        <a:lstStyle/>
        <a:p>
          <a:endParaRPr lang="ru-RU"/>
        </a:p>
      </dgm:t>
    </dgm:pt>
    <dgm:pt modelId="{0A6F42C3-3A76-4BEB-BBFF-F0ED077D4842}" type="sibTrans" cxnId="{8BB87B6E-899B-439E-ACC0-93546464657A}">
      <dgm:prSet/>
      <dgm:spPr/>
      <dgm:t>
        <a:bodyPr/>
        <a:lstStyle/>
        <a:p>
          <a:endParaRPr lang="ru-RU"/>
        </a:p>
      </dgm:t>
    </dgm:pt>
    <dgm:pt modelId="{32DC94AD-62A3-44A0-BE29-5355A054BB4D}">
      <dgm:prSet/>
      <dgm:spPr>
        <a:solidFill>
          <a:srgbClr val="FFC000"/>
        </a:solidFill>
      </dgm:spPr>
      <dgm:t>
        <a:bodyPr/>
        <a:lstStyle/>
        <a:p>
          <a:r>
            <a:rPr lang="ru-RU" baseline="0" dirty="0" smtClean="0">
              <a:solidFill>
                <a:srgbClr val="0070C0"/>
              </a:solidFill>
            </a:rPr>
            <a:t>ПРОГРАММА</a:t>
          </a:r>
          <a:r>
            <a:rPr lang="ru-RU" dirty="0" smtClean="0"/>
            <a:t> </a:t>
          </a:r>
          <a:r>
            <a:rPr lang="ru-RU" dirty="0" smtClean="0">
              <a:solidFill>
                <a:schemeClr val="tx1"/>
              </a:solidFill>
            </a:rPr>
            <a:t>(цели и средства их достижения) </a:t>
          </a:r>
          <a:endParaRPr lang="ru-RU" dirty="0">
            <a:solidFill>
              <a:schemeClr val="tx1"/>
            </a:solidFill>
          </a:endParaRPr>
        </a:p>
      </dgm:t>
    </dgm:pt>
    <dgm:pt modelId="{4A734E81-AB4A-499D-AE02-C7C2EAAC0DD8}" type="parTrans" cxnId="{0DA10459-7EA5-484E-9DD3-32CC42799A93}">
      <dgm:prSet/>
      <dgm:spPr/>
      <dgm:t>
        <a:bodyPr/>
        <a:lstStyle/>
        <a:p>
          <a:endParaRPr lang="ru-RU"/>
        </a:p>
      </dgm:t>
    </dgm:pt>
    <dgm:pt modelId="{28A1143D-7CD4-468E-A48A-21F6147135A1}" type="sibTrans" cxnId="{0DA10459-7EA5-484E-9DD3-32CC42799A93}">
      <dgm:prSet/>
      <dgm:spPr/>
      <dgm:t>
        <a:bodyPr/>
        <a:lstStyle/>
        <a:p>
          <a:endParaRPr lang="ru-RU"/>
        </a:p>
      </dgm:t>
    </dgm:pt>
    <dgm:pt modelId="{66A80421-C4B9-4CD6-9F89-002BC198065B}">
      <dgm:prSet/>
      <dgm:spPr>
        <a:solidFill>
          <a:srgbClr val="FFC000"/>
        </a:solidFill>
      </dgm:spPr>
      <dgm:t>
        <a:bodyPr/>
        <a:lstStyle/>
        <a:p>
          <a:r>
            <a:rPr lang="ru-RU" dirty="0" smtClean="0">
              <a:solidFill>
                <a:srgbClr val="0070C0"/>
              </a:solidFill>
            </a:rPr>
            <a:t>УСТАВ</a:t>
          </a:r>
          <a:r>
            <a:rPr lang="ru-RU" dirty="0" smtClean="0"/>
            <a:t> </a:t>
          </a:r>
          <a:r>
            <a:rPr lang="ru-RU" dirty="0" smtClean="0">
              <a:solidFill>
                <a:schemeClr val="tx1"/>
              </a:solidFill>
            </a:rPr>
            <a:t>(закрепляющий </a:t>
          </a:r>
          <a:r>
            <a:rPr lang="ru-RU" dirty="0" err="1" smtClean="0">
              <a:solidFill>
                <a:schemeClr val="tx1"/>
              </a:solidFill>
            </a:rPr>
            <a:t>оргструктуру</a:t>
          </a:r>
          <a:r>
            <a:rPr lang="ru-RU" dirty="0" smtClean="0">
              <a:solidFill>
                <a:schemeClr val="tx1"/>
              </a:solidFill>
            </a:rPr>
            <a:t> партии)</a:t>
          </a:r>
          <a:endParaRPr lang="ru-RU" dirty="0">
            <a:solidFill>
              <a:schemeClr val="tx1"/>
            </a:solidFill>
          </a:endParaRPr>
        </a:p>
      </dgm:t>
    </dgm:pt>
    <dgm:pt modelId="{9EFE9CF6-C179-47F5-BF2D-EFAF49369048}" type="parTrans" cxnId="{DBB90DBA-4BC8-460A-A916-64455CBF58F6}">
      <dgm:prSet/>
      <dgm:spPr/>
      <dgm:t>
        <a:bodyPr/>
        <a:lstStyle/>
        <a:p>
          <a:endParaRPr lang="ru-RU"/>
        </a:p>
      </dgm:t>
    </dgm:pt>
    <dgm:pt modelId="{706A6A3E-8158-46C6-A4BB-039B2439D3A2}" type="sibTrans" cxnId="{DBB90DBA-4BC8-460A-A916-64455CBF58F6}">
      <dgm:prSet/>
      <dgm:spPr/>
      <dgm:t>
        <a:bodyPr/>
        <a:lstStyle/>
        <a:p>
          <a:endParaRPr lang="ru-RU"/>
        </a:p>
      </dgm:t>
    </dgm:pt>
    <dgm:pt modelId="{84B8F531-481D-42BF-820B-4545CDB3F9C6}">
      <dgm:prSet/>
      <dgm:spPr>
        <a:solidFill>
          <a:srgbClr val="FFC000"/>
        </a:solidFill>
      </dgm:spPr>
      <dgm:t>
        <a:bodyPr/>
        <a:lstStyle/>
        <a:p>
          <a:r>
            <a:rPr lang="ru-RU" dirty="0" smtClean="0">
              <a:solidFill>
                <a:srgbClr val="0070C0"/>
              </a:solidFill>
            </a:rPr>
            <a:t>ЧЛЕНСТВО</a:t>
          </a:r>
          <a:r>
            <a:rPr lang="ru-RU" dirty="0" smtClean="0"/>
            <a:t> </a:t>
          </a:r>
          <a:r>
            <a:rPr lang="ru-RU" dirty="0" smtClean="0">
              <a:solidFill>
                <a:schemeClr val="tx1"/>
              </a:solidFill>
            </a:rPr>
            <a:t>(четкость границ членства) </a:t>
          </a:r>
          <a:endParaRPr lang="ru-RU" dirty="0">
            <a:solidFill>
              <a:schemeClr val="tx1"/>
            </a:solidFill>
          </a:endParaRPr>
        </a:p>
      </dgm:t>
    </dgm:pt>
    <dgm:pt modelId="{3328EBED-7A21-437F-B4E6-5C83AF00CBE6}" type="parTrans" cxnId="{470341C3-45E8-46A1-98EC-D9AC6CF2AEB3}">
      <dgm:prSet/>
      <dgm:spPr/>
      <dgm:t>
        <a:bodyPr/>
        <a:lstStyle/>
        <a:p>
          <a:endParaRPr lang="ru-RU"/>
        </a:p>
      </dgm:t>
    </dgm:pt>
    <dgm:pt modelId="{1ABA6865-3909-4641-84A9-661FF6AED61D}" type="sibTrans" cxnId="{470341C3-45E8-46A1-98EC-D9AC6CF2AEB3}">
      <dgm:prSet/>
      <dgm:spPr/>
      <dgm:t>
        <a:bodyPr/>
        <a:lstStyle/>
        <a:p>
          <a:endParaRPr lang="ru-RU"/>
        </a:p>
      </dgm:t>
    </dgm:pt>
    <dgm:pt modelId="{07CE376E-9EC1-415E-BE58-4E47EFF6371B}">
      <dgm:prSet/>
      <dgm:spPr>
        <a:solidFill>
          <a:srgbClr val="FFC000"/>
        </a:solidFill>
      </dgm:spPr>
      <dgm:t>
        <a:bodyPr/>
        <a:lstStyle/>
        <a:p>
          <a:r>
            <a:rPr lang="ru-RU" dirty="0" smtClean="0">
              <a:solidFill>
                <a:srgbClr val="0070C0"/>
              </a:solidFill>
            </a:rPr>
            <a:t>ЦЕНТРАЛЬНЫЕ РУКОВОДЯЩИЕ ОРГАНЫ</a:t>
          </a:r>
          <a:endParaRPr lang="ru-RU" dirty="0">
            <a:solidFill>
              <a:srgbClr val="0070C0"/>
            </a:solidFill>
          </a:endParaRPr>
        </a:p>
      </dgm:t>
    </dgm:pt>
    <dgm:pt modelId="{39BFA42B-8DCE-4A2F-AA07-5BC0A87D99D7}" type="parTrans" cxnId="{BB427669-E11D-4599-8B8A-7435166C46FC}">
      <dgm:prSet/>
      <dgm:spPr/>
      <dgm:t>
        <a:bodyPr/>
        <a:lstStyle/>
        <a:p>
          <a:endParaRPr lang="ru-RU"/>
        </a:p>
      </dgm:t>
    </dgm:pt>
    <dgm:pt modelId="{41CC3281-78DC-4402-9504-9263D71737B9}" type="sibTrans" cxnId="{BB427669-E11D-4599-8B8A-7435166C46FC}">
      <dgm:prSet/>
      <dgm:spPr/>
      <dgm:t>
        <a:bodyPr/>
        <a:lstStyle/>
        <a:p>
          <a:endParaRPr lang="ru-RU"/>
        </a:p>
      </dgm:t>
    </dgm:pt>
    <dgm:pt modelId="{6EEF18E6-2F94-4DDA-AA63-50CF2E49E085}">
      <dgm:prSet/>
      <dgm:spPr>
        <a:solidFill>
          <a:srgbClr val="FFC000"/>
        </a:solidFill>
      </dgm:spPr>
      <dgm:t>
        <a:bodyPr/>
        <a:lstStyle/>
        <a:p>
          <a:r>
            <a:rPr lang="ru-RU" dirty="0" smtClean="0">
              <a:solidFill>
                <a:srgbClr val="0070C0"/>
              </a:solidFill>
            </a:rPr>
            <a:t>МЕСТНЫЕ ОРГАНИЗАЦИИ</a:t>
          </a:r>
          <a:endParaRPr lang="ru-RU" dirty="0">
            <a:solidFill>
              <a:srgbClr val="0070C0"/>
            </a:solidFill>
          </a:endParaRPr>
        </a:p>
      </dgm:t>
    </dgm:pt>
    <dgm:pt modelId="{AE67F88F-ED0D-4F2F-A066-B8D5C10A3049}" type="parTrans" cxnId="{6EBEA138-A409-4FBE-9F37-9A4EFCC0FE0F}">
      <dgm:prSet/>
      <dgm:spPr/>
      <dgm:t>
        <a:bodyPr/>
        <a:lstStyle/>
        <a:p>
          <a:endParaRPr lang="ru-RU"/>
        </a:p>
      </dgm:t>
    </dgm:pt>
    <dgm:pt modelId="{F8FF18D0-A587-4E2A-8A4C-919A7D5E0A0D}" type="sibTrans" cxnId="{6EBEA138-A409-4FBE-9F37-9A4EFCC0FE0F}">
      <dgm:prSet/>
      <dgm:spPr/>
      <dgm:t>
        <a:bodyPr/>
        <a:lstStyle/>
        <a:p>
          <a:endParaRPr lang="ru-RU"/>
        </a:p>
      </dgm:t>
    </dgm:pt>
    <dgm:pt modelId="{C6D9EF6D-89CB-477A-AFC5-AB1E870C81C4}" type="pres">
      <dgm:prSet presAssocID="{E9B9E31C-4492-4292-B3F0-5AE36829CBC9}" presName="Name0" presStyleCnt="0">
        <dgm:presLayoutVars>
          <dgm:dir/>
          <dgm:animLvl val="lvl"/>
          <dgm:resizeHandles val="exact"/>
        </dgm:presLayoutVars>
      </dgm:prSet>
      <dgm:spPr/>
      <dgm:t>
        <a:bodyPr/>
        <a:lstStyle/>
        <a:p>
          <a:endParaRPr lang="ru-RU"/>
        </a:p>
      </dgm:t>
    </dgm:pt>
    <dgm:pt modelId="{31D96C21-00B7-4DEF-9DB6-619DF0A18B59}" type="pres">
      <dgm:prSet presAssocID="{6EEF18E6-2F94-4DDA-AA63-50CF2E49E085}" presName="boxAndChildren" presStyleCnt="0"/>
      <dgm:spPr/>
    </dgm:pt>
    <dgm:pt modelId="{00BB505C-F850-42DB-BFC0-79E8DD641E02}" type="pres">
      <dgm:prSet presAssocID="{6EEF18E6-2F94-4DDA-AA63-50CF2E49E085}" presName="parentTextBox" presStyleLbl="node1" presStyleIdx="0" presStyleCnt="6"/>
      <dgm:spPr/>
      <dgm:t>
        <a:bodyPr/>
        <a:lstStyle/>
        <a:p>
          <a:endParaRPr lang="ru-RU"/>
        </a:p>
      </dgm:t>
    </dgm:pt>
    <dgm:pt modelId="{5B70D128-B6DE-45C1-B6A8-B4E863FC0BCF}" type="pres">
      <dgm:prSet presAssocID="{41CC3281-78DC-4402-9504-9263D71737B9}" presName="sp" presStyleCnt="0"/>
      <dgm:spPr/>
    </dgm:pt>
    <dgm:pt modelId="{89FC3A33-0BC4-44D9-A817-E6F55BD39831}" type="pres">
      <dgm:prSet presAssocID="{07CE376E-9EC1-415E-BE58-4E47EFF6371B}" presName="arrowAndChildren" presStyleCnt="0"/>
      <dgm:spPr/>
    </dgm:pt>
    <dgm:pt modelId="{9C63282E-FFF1-4DF8-9998-2440B0823198}" type="pres">
      <dgm:prSet presAssocID="{07CE376E-9EC1-415E-BE58-4E47EFF6371B}" presName="parentTextArrow" presStyleLbl="node1" presStyleIdx="1" presStyleCnt="6"/>
      <dgm:spPr/>
      <dgm:t>
        <a:bodyPr/>
        <a:lstStyle/>
        <a:p>
          <a:endParaRPr lang="ru-RU"/>
        </a:p>
      </dgm:t>
    </dgm:pt>
    <dgm:pt modelId="{82417970-6993-475C-9B8C-4E75B656E379}" type="pres">
      <dgm:prSet presAssocID="{1ABA6865-3909-4641-84A9-661FF6AED61D}" presName="sp" presStyleCnt="0"/>
      <dgm:spPr/>
    </dgm:pt>
    <dgm:pt modelId="{D03180CA-D627-4BA4-90E9-81D1B540188B}" type="pres">
      <dgm:prSet presAssocID="{84B8F531-481D-42BF-820B-4545CDB3F9C6}" presName="arrowAndChildren" presStyleCnt="0"/>
      <dgm:spPr/>
    </dgm:pt>
    <dgm:pt modelId="{76B8461D-8E5E-47CD-A0DA-785891F1D350}" type="pres">
      <dgm:prSet presAssocID="{84B8F531-481D-42BF-820B-4545CDB3F9C6}" presName="parentTextArrow" presStyleLbl="node1" presStyleIdx="2" presStyleCnt="6"/>
      <dgm:spPr/>
      <dgm:t>
        <a:bodyPr/>
        <a:lstStyle/>
        <a:p>
          <a:endParaRPr lang="ru-RU"/>
        </a:p>
      </dgm:t>
    </dgm:pt>
    <dgm:pt modelId="{458F0F27-25C6-48FD-87DD-1287AD7DFC35}" type="pres">
      <dgm:prSet presAssocID="{706A6A3E-8158-46C6-A4BB-039B2439D3A2}" presName="sp" presStyleCnt="0"/>
      <dgm:spPr/>
    </dgm:pt>
    <dgm:pt modelId="{BBB986C0-5B7B-43FC-A364-7735FE3073DC}" type="pres">
      <dgm:prSet presAssocID="{66A80421-C4B9-4CD6-9F89-002BC198065B}" presName="arrowAndChildren" presStyleCnt="0"/>
      <dgm:spPr/>
    </dgm:pt>
    <dgm:pt modelId="{F7953877-DCC9-490B-A318-D021A6C81040}" type="pres">
      <dgm:prSet presAssocID="{66A80421-C4B9-4CD6-9F89-002BC198065B}" presName="parentTextArrow" presStyleLbl="node1" presStyleIdx="3" presStyleCnt="6"/>
      <dgm:spPr/>
      <dgm:t>
        <a:bodyPr/>
        <a:lstStyle/>
        <a:p>
          <a:endParaRPr lang="ru-RU"/>
        </a:p>
      </dgm:t>
    </dgm:pt>
    <dgm:pt modelId="{C3615188-5A2D-4DDB-B77A-1D2D176E8A64}" type="pres">
      <dgm:prSet presAssocID="{28A1143D-7CD4-468E-A48A-21F6147135A1}" presName="sp" presStyleCnt="0"/>
      <dgm:spPr/>
    </dgm:pt>
    <dgm:pt modelId="{A3BF26F3-2B81-445F-898D-79D476F044E8}" type="pres">
      <dgm:prSet presAssocID="{32DC94AD-62A3-44A0-BE29-5355A054BB4D}" presName="arrowAndChildren" presStyleCnt="0"/>
      <dgm:spPr/>
    </dgm:pt>
    <dgm:pt modelId="{71913D0F-F893-40FC-AFB8-1571E72962C9}" type="pres">
      <dgm:prSet presAssocID="{32DC94AD-62A3-44A0-BE29-5355A054BB4D}" presName="parentTextArrow" presStyleLbl="node1" presStyleIdx="4" presStyleCnt="6"/>
      <dgm:spPr/>
      <dgm:t>
        <a:bodyPr/>
        <a:lstStyle/>
        <a:p>
          <a:endParaRPr lang="ru-RU"/>
        </a:p>
      </dgm:t>
    </dgm:pt>
    <dgm:pt modelId="{3456B656-C1BE-4849-9C07-8D8CC071B47D}" type="pres">
      <dgm:prSet presAssocID="{0A6F42C3-3A76-4BEB-BBFF-F0ED077D4842}" presName="sp" presStyleCnt="0"/>
      <dgm:spPr/>
    </dgm:pt>
    <dgm:pt modelId="{72547FD7-04D0-48BE-A129-DDA29AF2D432}" type="pres">
      <dgm:prSet presAssocID="{13BFC7B7-F286-400F-B077-2CC04E70EF3C}" presName="arrowAndChildren" presStyleCnt="0"/>
      <dgm:spPr/>
    </dgm:pt>
    <dgm:pt modelId="{4801A472-4011-4A50-BE44-01DACCED891E}" type="pres">
      <dgm:prSet presAssocID="{13BFC7B7-F286-400F-B077-2CC04E70EF3C}" presName="parentTextArrow" presStyleLbl="node1" presStyleIdx="5" presStyleCnt="6"/>
      <dgm:spPr/>
      <dgm:t>
        <a:bodyPr/>
        <a:lstStyle/>
        <a:p>
          <a:endParaRPr lang="ru-RU"/>
        </a:p>
      </dgm:t>
    </dgm:pt>
  </dgm:ptLst>
  <dgm:cxnLst>
    <dgm:cxn modelId="{3C44D9A2-D441-4299-BD32-8255D3257BDF}" type="presOf" srcId="{84B8F531-481D-42BF-820B-4545CDB3F9C6}" destId="{76B8461D-8E5E-47CD-A0DA-785891F1D350}" srcOrd="0" destOrd="0" presId="urn:microsoft.com/office/officeart/2005/8/layout/process4"/>
    <dgm:cxn modelId="{379466F0-7CA3-47FA-9A4D-562511401CF1}" type="presOf" srcId="{13BFC7B7-F286-400F-B077-2CC04E70EF3C}" destId="{4801A472-4011-4A50-BE44-01DACCED891E}" srcOrd="0" destOrd="0" presId="urn:microsoft.com/office/officeart/2005/8/layout/process4"/>
    <dgm:cxn modelId="{BB427669-E11D-4599-8B8A-7435166C46FC}" srcId="{E9B9E31C-4492-4292-B3F0-5AE36829CBC9}" destId="{07CE376E-9EC1-415E-BE58-4E47EFF6371B}" srcOrd="4" destOrd="0" parTransId="{39BFA42B-8DCE-4A2F-AA07-5BC0A87D99D7}" sibTransId="{41CC3281-78DC-4402-9504-9263D71737B9}"/>
    <dgm:cxn modelId="{C73E3FF9-FFFE-43E2-8640-77979C9D1917}" type="presOf" srcId="{32DC94AD-62A3-44A0-BE29-5355A054BB4D}" destId="{71913D0F-F893-40FC-AFB8-1571E72962C9}" srcOrd="0" destOrd="0" presId="urn:microsoft.com/office/officeart/2005/8/layout/process4"/>
    <dgm:cxn modelId="{E3EF71D9-1592-4EFB-9F18-A136C0042745}" type="presOf" srcId="{6EEF18E6-2F94-4DDA-AA63-50CF2E49E085}" destId="{00BB505C-F850-42DB-BFC0-79E8DD641E02}" srcOrd="0" destOrd="0" presId="urn:microsoft.com/office/officeart/2005/8/layout/process4"/>
    <dgm:cxn modelId="{DBB90DBA-4BC8-460A-A916-64455CBF58F6}" srcId="{E9B9E31C-4492-4292-B3F0-5AE36829CBC9}" destId="{66A80421-C4B9-4CD6-9F89-002BC198065B}" srcOrd="2" destOrd="0" parTransId="{9EFE9CF6-C179-47F5-BF2D-EFAF49369048}" sibTransId="{706A6A3E-8158-46C6-A4BB-039B2439D3A2}"/>
    <dgm:cxn modelId="{1B63BB00-D2A0-4EE7-99E9-33403ECAAF48}" type="presOf" srcId="{E9B9E31C-4492-4292-B3F0-5AE36829CBC9}" destId="{C6D9EF6D-89CB-477A-AFC5-AB1E870C81C4}" srcOrd="0" destOrd="0" presId="urn:microsoft.com/office/officeart/2005/8/layout/process4"/>
    <dgm:cxn modelId="{470341C3-45E8-46A1-98EC-D9AC6CF2AEB3}" srcId="{E9B9E31C-4492-4292-B3F0-5AE36829CBC9}" destId="{84B8F531-481D-42BF-820B-4545CDB3F9C6}" srcOrd="3" destOrd="0" parTransId="{3328EBED-7A21-437F-B4E6-5C83AF00CBE6}" sibTransId="{1ABA6865-3909-4641-84A9-661FF6AED61D}"/>
    <dgm:cxn modelId="{CF64385F-DE1D-49AC-A77F-C89E03EA6D75}" type="presOf" srcId="{07CE376E-9EC1-415E-BE58-4E47EFF6371B}" destId="{9C63282E-FFF1-4DF8-9998-2440B0823198}" srcOrd="0" destOrd="0" presId="urn:microsoft.com/office/officeart/2005/8/layout/process4"/>
    <dgm:cxn modelId="{8BB87B6E-899B-439E-ACC0-93546464657A}" srcId="{E9B9E31C-4492-4292-B3F0-5AE36829CBC9}" destId="{13BFC7B7-F286-400F-B077-2CC04E70EF3C}" srcOrd="0" destOrd="0" parTransId="{B6C5BDD6-D9FA-4D43-AB2A-03D7690F0D13}" sibTransId="{0A6F42C3-3A76-4BEB-BBFF-F0ED077D4842}"/>
    <dgm:cxn modelId="{C0FA863E-3E66-4CAA-A0D4-A24BC76A0697}" type="presOf" srcId="{66A80421-C4B9-4CD6-9F89-002BC198065B}" destId="{F7953877-DCC9-490B-A318-D021A6C81040}" srcOrd="0" destOrd="0" presId="urn:microsoft.com/office/officeart/2005/8/layout/process4"/>
    <dgm:cxn modelId="{0DA10459-7EA5-484E-9DD3-32CC42799A93}" srcId="{E9B9E31C-4492-4292-B3F0-5AE36829CBC9}" destId="{32DC94AD-62A3-44A0-BE29-5355A054BB4D}" srcOrd="1" destOrd="0" parTransId="{4A734E81-AB4A-499D-AE02-C7C2EAAC0DD8}" sibTransId="{28A1143D-7CD4-468E-A48A-21F6147135A1}"/>
    <dgm:cxn modelId="{6EBEA138-A409-4FBE-9F37-9A4EFCC0FE0F}" srcId="{E9B9E31C-4492-4292-B3F0-5AE36829CBC9}" destId="{6EEF18E6-2F94-4DDA-AA63-50CF2E49E085}" srcOrd="5" destOrd="0" parTransId="{AE67F88F-ED0D-4F2F-A066-B8D5C10A3049}" sibTransId="{F8FF18D0-A587-4E2A-8A4C-919A7D5E0A0D}"/>
    <dgm:cxn modelId="{5C74594A-33C5-465D-A758-2DC6BAF88818}" type="presParOf" srcId="{C6D9EF6D-89CB-477A-AFC5-AB1E870C81C4}" destId="{31D96C21-00B7-4DEF-9DB6-619DF0A18B59}" srcOrd="0" destOrd="0" presId="urn:microsoft.com/office/officeart/2005/8/layout/process4"/>
    <dgm:cxn modelId="{5688DDD1-BC2E-4BFB-8527-703EC709B8D9}" type="presParOf" srcId="{31D96C21-00B7-4DEF-9DB6-619DF0A18B59}" destId="{00BB505C-F850-42DB-BFC0-79E8DD641E02}" srcOrd="0" destOrd="0" presId="urn:microsoft.com/office/officeart/2005/8/layout/process4"/>
    <dgm:cxn modelId="{DC36B18E-6C0A-4E23-8215-D3DF4A5EC9CA}" type="presParOf" srcId="{C6D9EF6D-89CB-477A-AFC5-AB1E870C81C4}" destId="{5B70D128-B6DE-45C1-B6A8-B4E863FC0BCF}" srcOrd="1" destOrd="0" presId="urn:microsoft.com/office/officeart/2005/8/layout/process4"/>
    <dgm:cxn modelId="{09039C1A-6EF3-4B5D-8243-79ECF2CB86DD}" type="presParOf" srcId="{C6D9EF6D-89CB-477A-AFC5-AB1E870C81C4}" destId="{89FC3A33-0BC4-44D9-A817-E6F55BD39831}" srcOrd="2" destOrd="0" presId="urn:microsoft.com/office/officeart/2005/8/layout/process4"/>
    <dgm:cxn modelId="{92E5151F-2A38-4DEE-9941-BD8DA84CF507}" type="presParOf" srcId="{89FC3A33-0BC4-44D9-A817-E6F55BD39831}" destId="{9C63282E-FFF1-4DF8-9998-2440B0823198}" srcOrd="0" destOrd="0" presId="urn:microsoft.com/office/officeart/2005/8/layout/process4"/>
    <dgm:cxn modelId="{24336E48-9FCD-484F-B1C3-5D11D1D5FF2A}" type="presParOf" srcId="{C6D9EF6D-89CB-477A-AFC5-AB1E870C81C4}" destId="{82417970-6993-475C-9B8C-4E75B656E379}" srcOrd="3" destOrd="0" presId="urn:microsoft.com/office/officeart/2005/8/layout/process4"/>
    <dgm:cxn modelId="{065E5CBB-7202-4D5E-ADDF-6A669A781804}" type="presParOf" srcId="{C6D9EF6D-89CB-477A-AFC5-AB1E870C81C4}" destId="{D03180CA-D627-4BA4-90E9-81D1B540188B}" srcOrd="4" destOrd="0" presId="urn:microsoft.com/office/officeart/2005/8/layout/process4"/>
    <dgm:cxn modelId="{0FCF628B-FA69-49ED-88B7-9CFE177F1E74}" type="presParOf" srcId="{D03180CA-D627-4BA4-90E9-81D1B540188B}" destId="{76B8461D-8E5E-47CD-A0DA-785891F1D350}" srcOrd="0" destOrd="0" presId="urn:microsoft.com/office/officeart/2005/8/layout/process4"/>
    <dgm:cxn modelId="{028C69C4-E097-4196-9AD9-D669239F48E7}" type="presParOf" srcId="{C6D9EF6D-89CB-477A-AFC5-AB1E870C81C4}" destId="{458F0F27-25C6-48FD-87DD-1287AD7DFC35}" srcOrd="5" destOrd="0" presId="urn:microsoft.com/office/officeart/2005/8/layout/process4"/>
    <dgm:cxn modelId="{DE8293B5-98C6-45A5-9281-BDCA59E26D78}" type="presParOf" srcId="{C6D9EF6D-89CB-477A-AFC5-AB1E870C81C4}" destId="{BBB986C0-5B7B-43FC-A364-7735FE3073DC}" srcOrd="6" destOrd="0" presId="urn:microsoft.com/office/officeart/2005/8/layout/process4"/>
    <dgm:cxn modelId="{5957F1E6-B291-4140-AA55-EADF2ADC0DEE}" type="presParOf" srcId="{BBB986C0-5B7B-43FC-A364-7735FE3073DC}" destId="{F7953877-DCC9-490B-A318-D021A6C81040}" srcOrd="0" destOrd="0" presId="urn:microsoft.com/office/officeart/2005/8/layout/process4"/>
    <dgm:cxn modelId="{FFBA33E1-3747-45D7-8A79-18E365C24919}" type="presParOf" srcId="{C6D9EF6D-89CB-477A-AFC5-AB1E870C81C4}" destId="{C3615188-5A2D-4DDB-B77A-1D2D176E8A64}" srcOrd="7" destOrd="0" presId="urn:microsoft.com/office/officeart/2005/8/layout/process4"/>
    <dgm:cxn modelId="{23605D22-E4C8-47E2-90A4-16B3BFAF8003}" type="presParOf" srcId="{C6D9EF6D-89CB-477A-AFC5-AB1E870C81C4}" destId="{A3BF26F3-2B81-445F-898D-79D476F044E8}" srcOrd="8" destOrd="0" presId="urn:microsoft.com/office/officeart/2005/8/layout/process4"/>
    <dgm:cxn modelId="{01C5F908-E6AD-4549-888A-E2541D4C3D4D}" type="presParOf" srcId="{A3BF26F3-2B81-445F-898D-79D476F044E8}" destId="{71913D0F-F893-40FC-AFB8-1571E72962C9}" srcOrd="0" destOrd="0" presId="urn:microsoft.com/office/officeart/2005/8/layout/process4"/>
    <dgm:cxn modelId="{6BA75129-44CE-4DC4-A2AC-DC198B3D2D4C}" type="presParOf" srcId="{C6D9EF6D-89CB-477A-AFC5-AB1E870C81C4}" destId="{3456B656-C1BE-4849-9C07-8D8CC071B47D}" srcOrd="9" destOrd="0" presId="urn:microsoft.com/office/officeart/2005/8/layout/process4"/>
    <dgm:cxn modelId="{00888028-F81C-47BE-88A9-EE2804937A29}" type="presParOf" srcId="{C6D9EF6D-89CB-477A-AFC5-AB1E870C81C4}" destId="{72547FD7-04D0-48BE-A129-DDA29AF2D432}" srcOrd="10" destOrd="0" presId="urn:microsoft.com/office/officeart/2005/8/layout/process4"/>
    <dgm:cxn modelId="{25F34235-08A6-4204-A88E-75F323944AF3}" type="presParOf" srcId="{72547FD7-04D0-48BE-A129-DDA29AF2D432}" destId="{4801A472-4011-4A50-BE44-01DACCED891E}"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567EA4-C80A-4891-A1A8-82FE7DC050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8547D89-3C99-4AD8-9ECE-D3634061EA1E}">
      <dgm:prSet phldrT="[Текст]" custT="1"/>
      <dgm:spPr>
        <a:solidFill>
          <a:srgbClr val="FFC000"/>
        </a:solidFill>
        <a:ln>
          <a:solidFill>
            <a:schemeClr val="tx2">
              <a:lumMod val="20000"/>
              <a:lumOff val="80000"/>
            </a:schemeClr>
          </a:solidFill>
        </a:ln>
      </dgm:spPr>
      <dgm:t>
        <a:bodyPr/>
        <a:lstStyle/>
        <a:p>
          <a:r>
            <a:rPr lang="ru-RU" sz="1800" dirty="0" smtClean="0">
              <a:solidFill>
                <a:schemeClr val="tx1"/>
              </a:solidFill>
            </a:rPr>
            <a:t>по социальной направленности программы и деятельности</a:t>
          </a:r>
          <a:endParaRPr lang="ru-RU" sz="1800" dirty="0">
            <a:solidFill>
              <a:schemeClr val="tx1"/>
            </a:solidFill>
          </a:endParaRPr>
        </a:p>
      </dgm:t>
    </dgm:pt>
    <dgm:pt modelId="{330C2B3D-8EC5-410D-946A-8DFC4CDF26E5}" type="parTrans" cxnId="{5AF39569-5FC2-40C2-BCC4-3AC180E39078}">
      <dgm:prSet/>
      <dgm:spPr/>
      <dgm:t>
        <a:bodyPr/>
        <a:lstStyle/>
        <a:p>
          <a:endParaRPr lang="ru-RU"/>
        </a:p>
      </dgm:t>
    </dgm:pt>
    <dgm:pt modelId="{7B7866D3-97C7-486B-95BA-01F653E570B5}" type="sibTrans" cxnId="{5AF39569-5FC2-40C2-BCC4-3AC180E39078}">
      <dgm:prSet/>
      <dgm:spPr/>
      <dgm:t>
        <a:bodyPr/>
        <a:lstStyle/>
        <a:p>
          <a:endParaRPr lang="ru-RU"/>
        </a:p>
      </dgm:t>
    </dgm:pt>
    <dgm:pt modelId="{831900FF-7C75-4CD6-A8B5-7ED6FF236B69}">
      <dgm:prSet phldrT="[Текст]" custT="1"/>
      <dgm:spPr>
        <a:solidFill>
          <a:srgbClr val="FFC000"/>
        </a:solidFill>
        <a:ln>
          <a:solidFill>
            <a:schemeClr val="tx2">
              <a:lumMod val="20000"/>
              <a:lumOff val="80000"/>
            </a:schemeClr>
          </a:solidFill>
        </a:ln>
      </dgm:spPr>
      <dgm:t>
        <a:bodyPr/>
        <a:lstStyle/>
        <a:p>
          <a:r>
            <a:rPr lang="ru-RU" sz="1800" dirty="0" smtClean="0">
              <a:solidFill>
                <a:schemeClr val="tx1"/>
              </a:solidFill>
            </a:rPr>
            <a:t>по идейным основаниям и деятельности </a:t>
          </a:r>
          <a:endParaRPr lang="ru-RU" sz="1800" dirty="0">
            <a:solidFill>
              <a:schemeClr val="tx1"/>
            </a:solidFill>
          </a:endParaRPr>
        </a:p>
      </dgm:t>
    </dgm:pt>
    <dgm:pt modelId="{185854DD-B5E1-4B87-B74D-3BD29B8CF08D}" type="parTrans" cxnId="{32CCDE6A-3475-4C48-A240-0F8E4B506AAB}">
      <dgm:prSet/>
      <dgm:spPr/>
      <dgm:t>
        <a:bodyPr/>
        <a:lstStyle/>
        <a:p>
          <a:endParaRPr lang="ru-RU"/>
        </a:p>
      </dgm:t>
    </dgm:pt>
    <dgm:pt modelId="{550FC8F8-B12E-44C7-A048-D6FC266C8AE6}" type="sibTrans" cxnId="{32CCDE6A-3475-4C48-A240-0F8E4B506AAB}">
      <dgm:prSet/>
      <dgm:spPr/>
      <dgm:t>
        <a:bodyPr/>
        <a:lstStyle/>
        <a:p>
          <a:endParaRPr lang="ru-RU"/>
        </a:p>
      </dgm:t>
    </dgm:pt>
    <dgm:pt modelId="{F1608749-C6C7-4B92-9E83-1CC485C42BD7}">
      <dgm:prSet phldrT="[Текст]" custT="1"/>
      <dgm:spPr>
        <a:solidFill>
          <a:srgbClr val="FFC000"/>
        </a:solidFill>
        <a:ln>
          <a:solidFill>
            <a:schemeClr val="tx2">
              <a:lumMod val="20000"/>
              <a:lumOff val="80000"/>
            </a:schemeClr>
          </a:solidFill>
        </a:ln>
      </dgm:spPr>
      <dgm:t>
        <a:bodyPr/>
        <a:lstStyle/>
        <a:p>
          <a:r>
            <a:rPr lang="ru-RU" sz="1800" dirty="0" smtClean="0">
              <a:solidFill>
                <a:schemeClr val="tx1"/>
              </a:solidFill>
            </a:rPr>
            <a:t>по методам выполнения программы</a:t>
          </a:r>
          <a:endParaRPr lang="ru-RU" sz="1800" dirty="0">
            <a:solidFill>
              <a:schemeClr val="tx1"/>
            </a:solidFill>
          </a:endParaRPr>
        </a:p>
      </dgm:t>
    </dgm:pt>
    <dgm:pt modelId="{8448ADD7-3D1F-4726-93FB-654BBCBA5E3E}" type="parTrans" cxnId="{FB8BDE0B-F122-4E56-99F0-EBE7F9584B6E}">
      <dgm:prSet/>
      <dgm:spPr/>
      <dgm:t>
        <a:bodyPr/>
        <a:lstStyle/>
        <a:p>
          <a:endParaRPr lang="ru-RU"/>
        </a:p>
      </dgm:t>
    </dgm:pt>
    <dgm:pt modelId="{7B6D3EFE-B882-4C55-9DF7-1F7FD98B0DB8}" type="sibTrans" cxnId="{FB8BDE0B-F122-4E56-99F0-EBE7F9584B6E}">
      <dgm:prSet/>
      <dgm:spPr/>
      <dgm:t>
        <a:bodyPr/>
        <a:lstStyle/>
        <a:p>
          <a:endParaRPr lang="ru-RU"/>
        </a:p>
      </dgm:t>
    </dgm:pt>
    <dgm:pt modelId="{47347AC2-819C-44A1-AF10-4329CE70B5DE}">
      <dgm:prSet custT="1"/>
      <dgm:spPr>
        <a:solidFill>
          <a:srgbClr val="FFC000"/>
        </a:solidFill>
        <a:ln>
          <a:solidFill>
            <a:schemeClr val="tx2">
              <a:lumMod val="20000"/>
              <a:lumOff val="80000"/>
            </a:schemeClr>
          </a:solidFill>
        </a:ln>
      </dgm:spPr>
      <dgm:t>
        <a:bodyPr/>
        <a:lstStyle/>
        <a:p>
          <a:r>
            <a:rPr lang="ru-RU" sz="1800" dirty="0" smtClean="0">
              <a:solidFill>
                <a:schemeClr val="tx1"/>
              </a:solidFill>
            </a:rPr>
            <a:t>по характеру политических действий</a:t>
          </a:r>
          <a:endParaRPr lang="ru-RU" sz="1800" dirty="0">
            <a:solidFill>
              <a:schemeClr val="tx1"/>
            </a:solidFill>
          </a:endParaRPr>
        </a:p>
      </dgm:t>
    </dgm:pt>
    <dgm:pt modelId="{DF3F6E61-5C1F-498D-B412-3935AA7F3778}" type="parTrans" cxnId="{836EB089-8F68-4D58-A4B4-986EF15D9F35}">
      <dgm:prSet/>
      <dgm:spPr/>
      <dgm:t>
        <a:bodyPr/>
        <a:lstStyle/>
        <a:p>
          <a:endParaRPr lang="ru-RU"/>
        </a:p>
      </dgm:t>
    </dgm:pt>
    <dgm:pt modelId="{B6033B30-BE35-4BB7-8D46-63874358A19F}" type="sibTrans" cxnId="{836EB089-8F68-4D58-A4B4-986EF15D9F35}">
      <dgm:prSet/>
      <dgm:spPr/>
      <dgm:t>
        <a:bodyPr/>
        <a:lstStyle/>
        <a:p>
          <a:endParaRPr lang="ru-RU"/>
        </a:p>
      </dgm:t>
    </dgm:pt>
    <dgm:pt modelId="{4F69F2B3-6CAF-42E8-B3FE-BF45FF45EDAC}">
      <dgm:prSet custT="1"/>
      <dgm:spPr>
        <a:solidFill>
          <a:srgbClr val="FFC000"/>
        </a:solidFill>
        <a:ln>
          <a:solidFill>
            <a:schemeClr val="tx2">
              <a:lumMod val="20000"/>
              <a:lumOff val="80000"/>
            </a:schemeClr>
          </a:solidFill>
        </a:ln>
      </dgm:spPr>
      <dgm:t>
        <a:bodyPr/>
        <a:lstStyle/>
        <a:p>
          <a:r>
            <a:rPr lang="ru-RU" sz="1800" dirty="0" smtClean="0">
              <a:solidFill>
                <a:schemeClr val="tx1"/>
              </a:solidFill>
            </a:rPr>
            <a:t>по представительству в высших органах государственной власти и отношению к официальной политике</a:t>
          </a:r>
          <a:endParaRPr lang="ru-RU" sz="1800" dirty="0">
            <a:solidFill>
              <a:schemeClr val="tx1"/>
            </a:solidFill>
          </a:endParaRPr>
        </a:p>
      </dgm:t>
    </dgm:pt>
    <dgm:pt modelId="{6E7625FB-92AD-4267-ADF5-12B5A8666E16}" type="parTrans" cxnId="{C80400D1-1E59-45AD-808C-F70AC3F59D93}">
      <dgm:prSet/>
      <dgm:spPr/>
      <dgm:t>
        <a:bodyPr/>
        <a:lstStyle/>
        <a:p>
          <a:endParaRPr lang="ru-RU"/>
        </a:p>
      </dgm:t>
    </dgm:pt>
    <dgm:pt modelId="{CA6FA2E9-6228-4B68-8B50-17090C4172A9}" type="sibTrans" cxnId="{C80400D1-1E59-45AD-808C-F70AC3F59D93}">
      <dgm:prSet/>
      <dgm:spPr/>
      <dgm:t>
        <a:bodyPr/>
        <a:lstStyle/>
        <a:p>
          <a:endParaRPr lang="ru-RU"/>
        </a:p>
      </dgm:t>
    </dgm:pt>
    <dgm:pt modelId="{0CF1D031-AA70-4190-A8A5-5A60E23A6FFF}">
      <dgm:prSet custT="1"/>
      <dgm:spPr>
        <a:solidFill>
          <a:srgbClr val="FFC000"/>
        </a:solidFill>
        <a:ln>
          <a:solidFill>
            <a:schemeClr val="tx2">
              <a:lumMod val="20000"/>
              <a:lumOff val="80000"/>
            </a:schemeClr>
          </a:solidFill>
        </a:ln>
      </dgm:spPr>
      <dgm:t>
        <a:bodyPr/>
        <a:lstStyle/>
        <a:p>
          <a:r>
            <a:rPr lang="ru-RU" sz="1800" dirty="0" smtClean="0">
              <a:solidFill>
                <a:schemeClr val="tx1"/>
              </a:solidFill>
            </a:rPr>
            <a:t>по месту в политическом спектре</a:t>
          </a:r>
          <a:endParaRPr lang="ru-RU" sz="1800" dirty="0">
            <a:solidFill>
              <a:schemeClr val="tx1"/>
            </a:solidFill>
          </a:endParaRPr>
        </a:p>
      </dgm:t>
    </dgm:pt>
    <dgm:pt modelId="{B6D5C418-89E2-4363-BFBD-D6425AEF6541}" type="parTrans" cxnId="{6A4CD38B-D3BA-4222-9EFB-EF8A5170E5A0}">
      <dgm:prSet/>
      <dgm:spPr/>
      <dgm:t>
        <a:bodyPr/>
        <a:lstStyle/>
        <a:p>
          <a:endParaRPr lang="ru-RU"/>
        </a:p>
      </dgm:t>
    </dgm:pt>
    <dgm:pt modelId="{90C861CB-3275-4287-A4BC-701AB9F88E2B}" type="sibTrans" cxnId="{6A4CD38B-D3BA-4222-9EFB-EF8A5170E5A0}">
      <dgm:prSet/>
      <dgm:spPr/>
      <dgm:t>
        <a:bodyPr/>
        <a:lstStyle/>
        <a:p>
          <a:endParaRPr lang="ru-RU"/>
        </a:p>
      </dgm:t>
    </dgm:pt>
    <dgm:pt modelId="{436200FD-A518-4D4E-94DA-20CC41F792CE}">
      <dgm:prSet custT="1"/>
      <dgm:spPr>
        <a:solidFill>
          <a:srgbClr val="FFC000"/>
        </a:solidFill>
        <a:ln>
          <a:solidFill>
            <a:schemeClr val="tx2">
              <a:lumMod val="20000"/>
              <a:lumOff val="80000"/>
            </a:schemeClr>
          </a:solidFill>
        </a:ln>
      </dgm:spPr>
      <dgm:t>
        <a:bodyPr/>
        <a:lstStyle/>
        <a:p>
          <a:r>
            <a:rPr lang="ru-RU" sz="1800" dirty="0" smtClean="0">
              <a:solidFill>
                <a:schemeClr val="tx1"/>
              </a:solidFill>
            </a:rPr>
            <a:t>по стилю общения между партийными лидерами и рядовыми членами</a:t>
          </a:r>
          <a:endParaRPr lang="ru-RU" sz="1800" dirty="0">
            <a:solidFill>
              <a:schemeClr val="tx1"/>
            </a:solidFill>
          </a:endParaRPr>
        </a:p>
      </dgm:t>
    </dgm:pt>
    <dgm:pt modelId="{50C2E3D6-99D9-4624-9BC0-CD2F726185F4}" type="parTrans" cxnId="{FB93A9D6-AF67-4BC4-8A21-E6C29762C2CE}">
      <dgm:prSet/>
      <dgm:spPr/>
      <dgm:t>
        <a:bodyPr/>
        <a:lstStyle/>
        <a:p>
          <a:endParaRPr lang="ru-RU"/>
        </a:p>
      </dgm:t>
    </dgm:pt>
    <dgm:pt modelId="{18807002-066C-4AD6-B28B-9FD30BB30379}" type="sibTrans" cxnId="{FB93A9D6-AF67-4BC4-8A21-E6C29762C2CE}">
      <dgm:prSet/>
      <dgm:spPr/>
      <dgm:t>
        <a:bodyPr/>
        <a:lstStyle/>
        <a:p>
          <a:endParaRPr lang="ru-RU"/>
        </a:p>
      </dgm:t>
    </dgm:pt>
    <dgm:pt modelId="{E4DD99EA-7CDE-4AB9-BC39-BE8355212E1D}">
      <dgm:prSet custT="1"/>
      <dgm:spPr>
        <a:solidFill>
          <a:srgbClr val="FFC000"/>
        </a:solidFill>
        <a:ln>
          <a:solidFill>
            <a:schemeClr val="tx2">
              <a:lumMod val="20000"/>
              <a:lumOff val="80000"/>
            </a:schemeClr>
          </a:solidFill>
        </a:ln>
      </dgm:spPr>
      <dgm:t>
        <a:bodyPr/>
        <a:lstStyle/>
        <a:p>
          <a:r>
            <a:rPr lang="ru-RU" sz="1800" dirty="0" smtClean="0">
              <a:solidFill>
                <a:schemeClr val="tx1"/>
              </a:solidFill>
            </a:rPr>
            <a:t>по организационной структуре</a:t>
          </a:r>
          <a:endParaRPr lang="ru-RU" sz="1800" dirty="0">
            <a:solidFill>
              <a:schemeClr val="tx1"/>
            </a:solidFill>
          </a:endParaRPr>
        </a:p>
      </dgm:t>
    </dgm:pt>
    <dgm:pt modelId="{6130195D-316D-4F6E-9C76-D66AA222FDD2}" type="parTrans" cxnId="{33F213F4-5CCB-4093-A090-CDFE74CF1A71}">
      <dgm:prSet/>
      <dgm:spPr/>
      <dgm:t>
        <a:bodyPr/>
        <a:lstStyle/>
        <a:p>
          <a:endParaRPr lang="ru-RU"/>
        </a:p>
      </dgm:t>
    </dgm:pt>
    <dgm:pt modelId="{E259A173-0693-413E-A098-E57F2EE7C8D7}" type="sibTrans" cxnId="{33F213F4-5CCB-4093-A090-CDFE74CF1A71}">
      <dgm:prSet/>
      <dgm:spPr/>
      <dgm:t>
        <a:bodyPr/>
        <a:lstStyle/>
        <a:p>
          <a:endParaRPr lang="ru-RU"/>
        </a:p>
      </dgm:t>
    </dgm:pt>
    <dgm:pt modelId="{3ECFB8D1-B7E3-42BC-88A3-E6D1642B68D8}">
      <dgm:prSet custT="1"/>
      <dgm:spPr>
        <a:solidFill>
          <a:srgbClr val="FFC000"/>
        </a:solidFill>
        <a:ln>
          <a:solidFill>
            <a:schemeClr val="tx2">
              <a:lumMod val="20000"/>
              <a:lumOff val="80000"/>
            </a:schemeClr>
          </a:solidFill>
        </a:ln>
      </dgm:spPr>
      <dgm:t>
        <a:bodyPr/>
        <a:lstStyle/>
        <a:p>
          <a:r>
            <a:rPr lang="ru-RU" sz="1800" dirty="0" smtClean="0">
              <a:solidFill>
                <a:schemeClr val="tx1"/>
              </a:solidFill>
            </a:rPr>
            <a:t>по характеру членства</a:t>
          </a:r>
          <a:endParaRPr lang="ru-RU" sz="1800" dirty="0">
            <a:solidFill>
              <a:schemeClr val="tx1"/>
            </a:solidFill>
          </a:endParaRPr>
        </a:p>
      </dgm:t>
    </dgm:pt>
    <dgm:pt modelId="{237BC15E-0FD2-4C1D-BFE6-F7197B0CE959}" type="parTrans" cxnId="{02031FF0-DFDA-475E-B074-863B0747AC55}">
      <dgm:prSet/>
      <dgm:spPr/>
      <dgm:t>
        <a:bodyPr/>
        <a:lstStyle/>
        <a:p>
          <a:endParaRPr lang="ru-RU"/>
        </a:p>
      </dgm:t>
    </dgm:pt>
    <dgm:pt modelId="{507C7041-21EC-4A58-AAC2-5394C709CD54}" type="sibTrans" cxnId="{02031FF0-DFDA-475E-B074-863B0747AC55}">
      <dgm:prSet/>
      <dgm:spPr/>
      <dgm:t>
        <a:bodyPr/>
        <a:lstStyle/>
        <a:p>
          <a:endParaRPr lang="ru-RU"/>
        </a:p>
      </dgm:t>
    </dgm:pt>
    <dgm:pt modelId="{545E9E75-3F97-4880-9B64-97E2356F11F4}" type="pres">
      <dgm:prSet presAssocID="{13567EA4-C80A-4891-A1A8-82FE7DC050F5}" presName="linear" presStyleCnt="0">
        <dgm:presLayoutVars>
          <dgm:dir/>
          <dgm:animLvl val="lvl"/>
          <dgm:resizeHandles val="exact"/>
        </dgm:presLayoutVars>
      </dgm:prSet>
      <dgm:spPr/>
      <dgm:t>
        <a:bodyPr/>
        <a:lstStyle/>
        <a:p>
          <a:endParaRPr lang="ru-RU"/>
        </a:p>
      </dgm:t>
    </dgm:pt>
    <dgm:pt modelId="{B4756EB5-C83E-4F73-BE5E-84E899C70F3D}" type="pres">
      <dgm:prSet presAssocID="{B8547D89-3C99-4AD8-9ECE-D3634061EA1E}" presName="parentLin" presStyleCnt="0"/>
      <dgm:spPr/>
    </dgm:pt>
    <dgm:pt modelId="{76802356-7E21-4AEB-B761-AD39A9BEDCF6}" type="pres">
      <dgm:prSet presAssocID="{B8547D89-3C99-4AD8-9ECE-D3634061EA1E}" presName="parentLeftMargin" presStyleLbl="node1" presStyleIdx="0" presStyleCnt="9"/>
      <dgm:spPr/>
      <dgm:t>
        <a:bodyPr/>
        <a:lstStyle/>
        <a:p>
          <a:endParaRPr lang="ru-RU"/>
        </a:p>
      </dgm:t>
    </dgm:pt>
    <dgm:pt modelId="{C896EC0B-8DEE-4775-A389-7AD9CEF7C011}" type="pres">
      <dgm:prSet presAssocID="{B8547D89-3C99-4AD8-9ECE-D3634061EA1E}" presName="parentText" presStyleLbl="node1" presStyleIdx="0" presStyleCnt="9" custScaleX="142857">
        <dgm:presLayoutVars>
          <dgm:chMax val="0"/>
          <dgm:bulletEnabled val="1"/>
        </dgm:presLayoutVars>
      </dgm:prSet>
      <dgm:spPr/>
      <dgm:t>
        <a:bodyPr/>
        <a:lstStyle/>
        <a:p>
          <a:endParaRPr lang="ru-RU"/>
        </a:p>
      </dgm:t>
    </dgm:pt>
    <dgm:pt modelId="{EAC388F2-BA1C-4CA3-AC68-747656B1F05E}" type="pres">
      <dgm:prSet presAssocID="{B8547D89-3C99-4AD8-9ECE-D3634061EA1E}" presName="negativeSpace" presStyleCnt="0"/>
      <dgm:spPr/>
    </dgm:pt>
    <dgm:pt modelId="{198C8337-9F85-4EC2-A06B-292453851B5E}" type="pres">
      <dgm:prSet presAssocID="{B8547D89-3C99-4AD8-9ECE-D3634061EA1E}" presName="childText" presStyleLbl="conFgAcc1" presStyleIdx="0" presStyleCnt="9">
        <dgm:presLayoutVars>
          <dgm:bulletEnabled val="1"/>
        </dgm:presLayoutVars>
      </dgm:prSet>
      <dgm:spPr/>
      <dgm:t>
        <a:bodyPr/>
        <a:lstStyle/>
        <a:p>
          <a:endParaRPr lang="ru-RU"/>
        </a:p>
      </dgm:t>
    </dgm:pt>
    <dgm:pt modelId="{6D3D2AB7-4F11-476A-B485-47130088FFAA}" type="pres">
      <dgm:prSet presAssocID="{7B7866D3-97C7-486B-95BA-01F653E570B5}" presName="spaceBetweenRectangles" presStyleCnt="0"/>
      <dgm:spPr/>
    </dgm:pt>
    <dgm:pt modelId="{D68C50A2-651F-495D-B4FB-C4E5041FAA22}" type="pres">
      <dgm:prSet presAssocID="{831900FF-7C75-4CD6-A8B5-7ED6FF236B69}" presName="parentLin" presStyleCnt="0"/>
      <dgm:spPr/>
    </dgm:pt>
    <dgm:pt modelId="{1B55BDA0-6049-48D8-BE36-88BC0442E3F6}" type="pres">
      <dgm:prSet presAssocID="{831900FF-7C75-4CD6-A8B5-7ED6FF236B69}" presName="parentLeftMargin" presStyleLbl="node1" presStyleIdx="0" presStyleCnt="9"/>
      <dgm:spPr/>
      <dgm:t>
        <a:bodyPr/>
        <a:lstStyle/>
        <a:p>
          <a:endParaRPr lang="ru-RU"/>
        </a:p>
      </dgm:t>
    </dgm:pt>
    <dgm:pt modelId="{1AEB76FE-9A6D-46A3-8946-48BD3F5522C9}" type="pres">
      <dgm:prSet presAssocID="{831900FF-7C75-4CD6-A8B5-7ED6FF236B69}" presName="parentText" presStyleLbl="node1" presStyleIdx="1" presStyleCnt="9" custScaleX="142857">
        <dgm:presLayoutVars>
          <dgm:chMax val="0"/>
          <dgm:bulletEnabled val="1"/>
        </dgm:presLayoutVars>
      </dgm:prSet>
      <dgm:spPr/>
      <dgm:t>
        <a:bodyPr/>
        <a:lstStyle/>
        <a:p>
          <a:endParaRPr lang="ru-RU"/>
        </a:p>
      </dgm:t>
    </dgm:pt>
    <dgm:pt modelId="{35E7E58E-A20F-4AD6-8625-B7B409AD371F}" type="pres">
      <dgm:prSet presAssocID="{831900FF-7C75-4CD6-A8B5-7ED6FF236B69}" presName="negativeSpace" presStyleCnt="0"/>
      <dgm:spPr/>
    </dgm:pt>
    <dgm:pt modelId="{A94F2466-6DAB-4272-B894-378A36AE8B58}" type="pres">
      <dgm:prSet presAssocID="{831900FF-7C75-4CD6-A8B5-7ED6FF236B69}" presName="childText" presStyleLbl="conFgAcc1" presStyleIdx="1" presStyleCnt="9">
        <dgm:presLayoutVars>
          <dgm:bulletEnabled val="1"/>
        </dgm:presLayoutVars>
      </dgm:prSet>
      <dgm:spPr/>
    </dgm:pt>
    <dgm:pt modelId="{9415D413-023D-4771-A9B5-193B0CCD2FBA}" type="pres">
      <dgm:prSet presAssocID="{550FC8F8-B12E-44C7-A048-D6FC266C8AE6}" presName="spaceBetweenRectangles" presStyleCnt="0"/>
      <dgm:spPr/>
    </dgm:pt>
    <dgm:pt modelId="{63659CEA-0D70-4484-93D0-42B12276998C}" type="pres">
      <dgm:prSet presAssocID="{F1608749-C6C7-4B92-9E83-1CC485C42BD7}" presName="parentLin" presStyleCnt="0"/>
      <dgm:spPr/>
    </dgm:pt>
    <dgm:pt modelId="{7EAC203B-0FE9-49FE-8A6A-E7507276C4FF}" type="pres">
      <dgm:prSet presAssocID="{F1608749-C6C7-4B92-9E83-1CC485C42BD7}" presName="parentLeftMargin" presStyleLbl="node1" presStyleIdx="1" presStyleCnt="9"/>
      <dgm:spPr/>
      <dgm:t>
        <a:bodyPr/>
        <a:lstStyle/>
        <a:p>
          <a:endParaRPr lang="ru-RU"/>
        </a:p>
      </dgm:t>
    </dgm:pt>
    <dgm:pt modelId="{7EF4EB89-68CA-4D48-B619-0AC11EC9B8DD}" type="pres">
      <dgm:prSet presAssocID="{F1608749-C6C7-4B92-9E83-1CC485C42BD7}" presName="parentText" presStyleLbl="node1" presStyleIdx="2" presStyleCnt="9" custScaleX="142857">
        <dgm:presLayoutVars>
          <dgm:chMax val="0"/>
          <dgm:bulletEnabled val="1"/>
        </dgm:presLayoutVars>
      </dgm:prSet>
      <dgm:spPr/>
      <dgm:t>
        <a:bodyPr/>
        <a:lstStyle/>
        <a:p>
          <a:endParaRPr lang="ru-RU"/>
        </a:p>
      </dgm:t>
    </dgm:pt>
    <dgm:pt modelId="{8A197B45-E967-4FFB-B378-57BFDB8EA1FB}" type="pres">
      <dgm:prSet presAssocID="{F1608749-C6C7-4B92-9E83-1CC485C42BD7}" presName="negativeSpace" presStyleCnt="0"/>
      <dgm:spPr/>
    </dgm:pt>
    <dgm:pt modelId="{8140ADAC-2B2D-4EF3-AA8E-2E2EA603A3B4}" type="pres">
      <dgm:prSet presAssocID="{F1608749-C6C7-4B92-9E83-1CC485C42BD7}" presName="childText" presStyleLbl="conFgAcc1" presStyleIdx="2" presStyleCnt="9">
        <dgm:presLayoutVars>
          <dgm:bulletEnabled val="1"/>
        </dgm:presLayoutVars>
      </dgm:prSet>
      <dgm:spPr/>
    </dgm:pt>
    <dgm:pt modelId="{95C9D8A1-325D-4C79-8623-6C23F3B9CC2A}" type="pres">
      <dgm:prSet presAssocID="{7B6D3EFE-B882-4C55-9DF7-1F7FD98B0DB8}" presName="spaceBetweenRectangles" presStyleCnt="0"/>
      <dgm:spPr/>
    </dgm:pt>
    <dgm:pt modelId="{827D8F8D-7780-46EC-AD02-C4B338927523}" type="pres">
      <dgm:prSet presAssocID="{47347AC2-819C-44A1-AF10-4329CE70B5DE}" presName="parentLin" presStyleCnt="0"/>
      <dgm:spPr/>
    </dgm:pt>
    <dgm:pt modelId="{8AF0FCCC-74CE-43F6-8CE5-AFC0B3EDD76C}" type="pres">
      <dgm:prSet presAssocID="{47347AC2-819C-44A1-AF10-4329CE70B5DE}" presName="parentLeftMargin" presStyleLbl="node1" presStyleIdx="2" presStyleCnt="9"/>
      <dgm:spPr/>
      <dgm:t>
        <a:bodyPr/>
        <a:lstStyle/>
        <a:p>
          <a:endParaRPr lang="ru-RU"/>
        </a:p>
      </dgm:t>
    </dgm:pt>
    <dgm:pt modelId="{7ACACAB4-420E-4556-BE7B-22A0EF93548C}" type="pres">
      <dgm:prSet presAssocID="{47347AC2-819C-44A1-AF10-4329CE70B5DE}" presName="parentText" presStyleLbl="node1" presStyleIdx="3" presStyleCnt="9" custScaleX="142857">
        <dgm:presLayoutVars>
          <dgm:chMax val="0"/>
          <dgm:bulletEnabled val="1"/>
        </dgm:presLayoutVars>
      </dgm:prSet>
      <dgm:spPr/>
      <dgm:t>
        <a:bodyPr/>
        <a:lstStyle/>
        <a:p>
          <a:endParaRPr lang="ru-RU"/>
        </a:p>
      </dgm:t>
    </dgm:pt>
    <dgm:pt modelId="{3FBAF24A-FF65-4724-B843-C76D4A132118}" type="pres">
      <dgm:prSet presAssocID="{47347AC2-819C-44A1-AF10-4329CE70B5DE}" presName="negativeSpace" presStyleCnt="0"/>
      <dgm:spPr/>
    </dgm:pt>
    <dgm:pt modelId="{824BA36E-DD11-4198-BD6C-CC419A371BF3}" type="pres">
      <dgm:prSet presAssocID="{47347AC2-819C-44A1-AF10-4329CE70B5DE}" presName="childText" presStyleLbl="conFgAcc1" presStyleIdx="3" presStyleCnt="9">
        <dgm:presLayoutVars>
          <dgm:bulletEnabled val="1"/>
        </dgm:presLayoutVars>
      </dgm:prSet>
      <dgm:spPr/>
    </dgm:pt>
    <dgm:pt modelId="{86696CBD-C79F-4D69-B82B-9405FF385D2A}" type="pres">
      <dgm:prSet presAssocID="{B6033B30-BE35-4BB7-8D46-63874358A19F}" presName="spaceBetweenRectangles" presStyleCnt="0"/>
      <dgm:spPr/>
    </dgm:pt>
    <dgm:pt modelId="{C5C012A0-6553-43C9-B7D5-1BF76344E6A7}" type="pres">
      <dgm:prSet presAssocID="{4F69F2B3-6CAF-42E8-B3FE-BF45FF45EDAC}" presName="parentLin" presStyleCnt="0"/>
      <dgm:spPr/>
    </dgm:pt>
    <dgm:pt modelId="{854F2678-F64C-491F-88B3-C7DD6314EBA3}" type="pres">
      <dgm:prSet presAssocID="{4F69F2B3-6CAF-42E8-B3FE-BF45FF45EDAC}" presName="parentLeftMargin" presStyleLbl="node1" presStyleIdx="3" presStyleCnt="9"/>
      <dgm:spPr/>
      <dgm:t>
        <a:bodyPr/>
        <a:lstStyle/>
        <a:p>
          <a:endParaRPr lang="ru-RU"/>
        </a:p>
      </dgm:t>
    </dgm:pt>
    <dgm:pt modelId="{DCF9531A-D183-48B1-8BB5-3FEF59C1D313}" type="pres">
      <dgm:prSet presAssocID="{4F69F2B3-6CAF-42E8-B3FE-BF45FF45EDAC}" presName="parentText" presStyleLbl="node1" presStyleIdx="4" presStyleCnt="9" custScaleX="142857" custScaleY="159006">
        <dgm:presLayoutVars>
          <dgm:chMax val="0"/>
          <dgm:bulletEnabled val="1"/>
        </dgm:presLayoutVars>
      </dgm:prSet>
      <dgm:spPr/>
      <dgm:t>
        <a:bodyPr/>
        <a:lstStyle/>
        <a:p>
          <a:endParaRPr lang="ru-RU"/>
        </a:p>
      </dgm:t>
    </dgm:pt>
    <dgm:pt modelId="{16F5FB0F-D8BE-4E3D-86C4-26F4D3FC2F86}" type="pres">
      <dgm:prSet presAssocID="{4F69F2B3-6CAF-42E8-B3FE-BF45FF45EDAC}" presName="negativeSpace" presStyleCnt="0"/>
      <dgm:spPr/>
    </dgm:pt>
    <dgm:pt modelId="{7F735292-C051-4D52-83CD-9997FD3E1DF5}" type="pres">
      <dgm:prSet presAssocID="{4F69F2B3-6CAF-42E8-B3FE-BF45FF45EDAC}" presName="childText" presStyleLbl="conFgAcc1" presStyleIdx="4" presStyleCnt="9">
        <dgm:presLayoutVars>
          <dgm:bulletEnabled val="1"/>
        </dgm:presLayoutVars>
      </dgm:prSet>
      <dgm:spPr/>
    </dgm:pt>
    <dgm:pt modelId="{A733B763-D4FD-45FE-9CF9-BDDC4BDE7E62}" type="pres">
      <dgm:prSet presAssocID="{CA6FA2E9-6228-4B68-8B50-17090C4172A9}" presName="spaceBetweenRectangles" presStyleCnt="0"/>
      <dgm:spPr/>
    </dgm:pt>
    <dgm:pt modelId="{0BA7AE94-A872-46A9-9C3E-79848185112D}" type="pres">
      <dgm:prSet presAssocID="{0CF1D031-AA70-4190-A8A5-5A60E23A6FFF}" presName="parentLin" presStyleCnt="0"/>
      <dgm:spPr/>
    </dgm:pt>
    <dgm:pt modelId="{90CECE7F-566D-4C50-B058-43DDE5027B1F}" type="pres">
      <dgm:prSet presAssocID="{0CF1D031-AA70-4190-A8A5-5A60E23A6FFF}" presName="parentLeftMargin" presStyleLbl="node1" presStyleIdx="4" presStyleCnt="9"/>
      <dgm:spPr/>
      <dgm:t>
        <a:bodyPr/>
        <a:lstStyle/>
        <a:p>
          <a:endParaRPr lang="ru-RU"/>
        </a:p>
      </dgm:t>
    </dgm:pt>
    <dgm:pt modelId="{4DEB6CE1-CC2F-4EA8-B8A6-97961F6DCC29}" type="pres">
      <dgm:prSet presAssocID="{0CF1D031-AA70-4190-A8A5-5A60E23A6FFF}" presName="parentText" presStyleLbl="node1" presStyleIdx="5" presStyleCnt="9" custScaleX="142857">
        <dgm:presLayoutVars>
          <dgm:chMax val="0"/>
          <dgm:bulletEnabled val="1"/>
        </dgm:presLayoutVars>
      </dgm:prSet>
      <dgm:spPr/>
      <dgm:t>
        <a:bodyPr/>
        <a:lstStyle/>
        <a:p>
          <a:endParaRPr lang="ru-RU"/>
        </a:p>
      </dgm:t>
    </dgm:pt>
    <dgm:pt modelId="{CEF8EBBC-612F-4AF4-B1C6-95BBC7F2D9F1}" type="pres">
      <dgm:prSet presAssocID="{0CF1D031-AA70-4190-A8A5-5A60E23A6FFF}" presName="negativeSpace" presStyleCnt="0"/>
      <dgm:spPr/>
    </dgm:pt>
    <dgm:pt modelId="{E6E40B47-3579-494D-BEE8-7F36A3021A93}" type="pres">
      <dgm:prSet presAssocID="{0CF1D031-AA70-4190-A8A5-5A60E23A6FFF}" presName="childText" presStyleLbl="conFgAcc1" presStyleIdx="5" presStyleCnt="9">
        <dgm:presLayoutVars>
          <dgm:bulletEnabled val="1"/>
        </dgm:presLayoutVars>
      </dgm:prSet>
      <dgm:spPr/>
    </dgm:pt>
    <dgm:pt modelId="{D3C2E811-484D-407A-9EFA-342DC0EDFA57}" type="pres">
      <dgm:prSet presAssocID="{90C861CB-3275-4287-A4BC-701AB9F88E2B}" presName="spaceBetweenRectangles" presStyleCnt="0"/>
      <dgm:spPr/>
    </dgm:pt>
    <dgm:pt modelId="{6ADD7AE1-2D3A-4119-B597-5E1569395D07}" type="pres">
      <dgm:prSet presAssocID="{436200FD-A518-4D4E-94DA-20CC41F792CE}" presName="parentLin" presStyleCnt="0"/>
      <dgm:spPr/>
    </dgm:pt>
    <dgm:pt modelId="{E5196316-45CC-4C6A-A2B1-30C779EBB2CD}" type="pres">
      <dgm:prSet presAssocID="{436200FD-A518-4D4E-94DA-20CC41F792CE}" presName="parentLeftMargin" presStyleLbl="node1" presStyleIdx="5" presStyleCnt="9"/>
      <dgm:spPr/>
      <dgm:t>
        <a:bodyPr/>
        <a:lstStyle/>
        <a:p>
          <a:endParaRPr lang="ru-RU"/>
        </a:p>
      </dgm:t>
    </dgm:pt>
    <dgm:pt modelId="{4AE1BDFA-B5A8-45C8-9326-7ED63392FD90}" type="pres">
      <dgm:prSet presAssocID="{436200FD-A518-4D4E-94DA-20CC41F792CE}" presName="parentText" presStyleLbl="node1" presStyleIdx="6" presStyleCnt="9" custScaleX="142857">
        <dgm:presLayoutVars>
          <dgm:chMax val="0"/>
          <dgm:bulletEnabled val="1"/>
        </dgm:presLayoutVars>
      </dgm:prSet>
      <dgm:spPr/>
      <dgm:t>
        <a:bodyPr/>
        <a:lstStyle/>
        <a:p>
          <a:endParaRPr lang="ru-RU"/>
        </a:p>
      </dgm:t>
    </dgm:pt>
    <dgm:pt modelId="{D55FD5FF-B218-4298-8477-AC575C79846F}" type="pres">
      <dgm:prSet presAssocID="{436200FD-A518-4D4E-94DA-20CC41F792CE}" presName="negativeSpace" presStyleCnt="0"/>
      <dgm:spPr/>
    </dgm:pt>
    <dgm:pt modelId="{F238EECF-EA44-42CA-8248-C036462CEA3C}" type="pres">
      <dgm:prSet presAssocID="{436200FD-A518-4D4E-94DA-20CC41F792CE}" presName="childText" presStyleLbl="conFgAcc1" presStyleIdx="6" presStyleCnt="9">
        <dgm:presLayoutVars>
          <dgm:bulletEnabled val="1"/>
        </dgm:presLayoutVars>
      </dgm:prSet>
      <dgm:spPr/>
    </dgm:pt>
    <dgm:pt modelId="{2C14B461-2328-4E1D-A392-3D4D961D5477}" type="pres">
      <dgm:prSet presAssocID="{18807002-066C-4AD6-B28B-9FD30BB30379}" presName="spaceBetweenRectangles" presStyleCnt="0"/>
      <dgm:spPr/>
    </dgm:pt>
    <dgm:pt modelId="{D19DDD72-715A-4452-AFA3-7AE3B4C400CD}" type="pres">
      <dgm:prSet presAssocID="{3ECFB8D1-B7E3-42BC-88A3-E6D1642B68D8}" presName="parentLin" presStyleCnt="0"/>
      <dgm:spPr/>
    </dgm:pt>
    <dgm:pt modelId="{0A894282-8272-4490-AF56-E593EC6B5BBB}" type="pres">
      <dgm:prSet presAssocID="{3ECFB8D1-B7E3-42BC-88A3-E6D1642B68D8}" presName="parentLeftMargin" presStyleLbl="node1" presStyleIdx="6" presStyleCnt="9"/>
      <dgm:spPr/>
      <dgm:t>
        <a:bodyPr/>
        <a:lstStyle/>
        <a:p>
          <a:endParaRPr lang="ru-RU"/>
        </a:p>
      </dgm:t>
    </dgm:pt>
    <dgm:pt modelId="{76F887F3-BE39-4FBF-9B8D-0C7DE85001DC}" type="pres">
      <dgm:prSet presAssocID="{3ECFB8D1-B7E3-42BC-88A3-E6D1642B68D8}" presName="parentText" presStyleLbl="node1" presStyleIdx="7" presStyleCnt="9" custScaleX="142857">
        <dgm:presLayoutVars>
          <dgm:chMax val="0"/>
          <dgm:bulletEnabled val="1"/>
        </dgm:presLayoutVars>
      </dgm:prSet>
      <dgm:spPr/>
      <dgm:t>
        <a:bodyPr/>
        <a:lstStyle/>
        <a:p>
          <a:endParaRPr lang="ru-RU"/>
        </a:p>
      </dgm:t>
    </dgm:pt>
    <dgm:pt modelId="{02C70D2C-61B6-4F0C-812B-843DD56FE58C}" type="pres">
      <dgm:prSet presAssocID="{3ECFB8D1-B7E3-42BC-88A3-E6D1642B68D8}" presName="negativeSpace" presStyleCnt="0"/>
      <dgm:spPr/>
    </dgm:pt>
    <dgm:pt modelId="{5F451432-57DA-4FEA-B480-07895FCAA9C0}" type="pres">
      <dgm:prSet presAssocID="{3ECFB8D1-B7E3-42BC-88A3-E6D1642B68D8}" presName="childText" presStyleLbl="conFgAcc1" presStyleIdx="7" presStyleCnt="9">
        <dgm:presLayoutVars>
          <dgm:bulletEnabled val="1"/>
        </dgm:presLayoutVars>
      </dgm:prSet>
      <dgm:spPr/>
    </dgm:pt>
    <dgm:pt modelId="{EE792579-E91D-4201-B88F-F3ACA378FB19}" type="pres">
      <dgm:prSet presAssocID="{507C7041-21EC-4A58-AAC2-5394C709CD54}" presName="spaceBetweenRectangles" presStyleCnt="0"/>
      <dgm:spPr/>
    </dgm:pt>
    <dgm:pt modelId="{E1A762A6-D00B-4713-AF7A-DAEBA37CB955}" type="pres">
      <dgm:prSet presAssocID="{E4DD99EA-7CDE-4AB9-BC39-BE8355212E1D}" presName="parentLin" presStyleCnt="0"/>
      <dgm:spPr/>
    </dgm:pt>
    <dgm:pt modelId="{9DF3FF35-3FAD-42BB-800C-D5679BADA887}" type="pres">
      <dgm:prSet presAssocID="{E4DD99EA-7CDE-4AB9-BC39-BE8355212E1D}" presName="parentLeftMargin" presStyleLbl="node1" presStyleIdx="7" presStyleCnt="9"/>
      <dgm:spPr/>
      <dgm:t>
        <a:bodyPr/>
        <a:lstStyle/>
        <a:p>
          <a:endParaRPr lang="ru-RU"/>
        </a:p>
      </dgm:t>
    </dgm:pt>
    <dgm:pt modelId="{2FC59681-D47C-4C21-B72B-6086A830253A}" type="pres">
      <dgm:prSet presAssocID="{E4DD99EA-7CDE-4AB9-BC39-BE8355212E1D}" presName="parentText" presStyleLbl="node1" presStyleIdx="8" presStyleCnt="9" custScaleX="142857">
        <dgm:presLayoutVars>
          <dgm:chMax val="0"/>
          <dgm:bulletEnabled val="1"/>
        </dgm:presLayoutVars>
      </dgm:prSet>
      <dgm:spPr/>
      <dgm:t>
        <a:bodyPr/>
        <a:lstStyle/>
        <a:p>
          <a:endParaRPr lang="ru-RU"/>
        </a:p>
      </dgm:t>
    </dgm:pt>
    <dgm:pt modelId="{29657501-DAD8-4292-BDFB-4C9C7DAB88E2}" type="pres">
      <dgm:prSet presAssocID="{E4DD99EA-7CDE-4AB9-BC39-BE8355212E1D}" presName="negativeSpace" presStyleCnt="0"/>
      <dgm:spPr/>
    </dgm:pt>
    <dgm:pt modelId="{E34C3DAC-A8B8-444C-BC76-732CD4A39FCA}" type="pres">
      <dgm:prSet presAssocID="{E4DD99EA-7CDE-4AB9-BC39-BE8355212E1D}" presName="childText" presStyleLbl="conFgAcc1" presStyleIdx="8" presStyleCnt="9">
        <dgm:presLayoutVars>
          <dgm:bulletEnabled val="1"/>
        </dgm:presLayoutVars>
      </dgm:prSet>
      <dgm:spPr/>
    </dgm:pt>
  </dgm:ptLst>
  <dgm:cxnLst>
    <dgm:cxn modelId="{05B75C81-F059-420B-9B97-36CB986E51FB}" type="presOf" srcId="{436200FD-A518-4D4E-94DA-20CC41F792CE}" destId="{E5196316-45CC-4C6A-A2B1-30C779EBB2CD}" srcOrd="0" destOrd="0" presId="urn:microsoft.com/office/officeart/2005/8/layout/list1"/>
    <dgm:cxn modelId="{4B525960-C65F-4081-B54C-0BE8E5381928}" type="presOf" srcId="{831900FF-7C75-4CD6-A8B5-7ED6FF236B69}" destId="{1AEB76FE-9A6D-46A3-8946-48BD3F5522C9}" srcOrd="1" destOrd="0" presId="urn:microsoft.com/office/officeart/2005/8/layout/list1"/>
    <dgm:cxn modelId="{32CCDE6A-3475-4C48-A240-0F8E4B506AAB}" srcId="{13567EA4-C80A-4891-A1A8-82FE7DC050F5}" destId="{831900FF-7C75-4CD6-A8B5-7ED6FF236B69}" srcOrd="1" destOrd="0" parTransId="{185854DD-B5E1-4B87-B74D-3BD29B8CF08D}" sibTransId="{550FC8F8-B12E-44C7-A048-D6FC266C8AE6}"/>
    <dgm:cxn modelId="{8EE2E2E8-CAB6-44CE-AF4B-518B473D8F89}" type="presOf" srcId="{47347AC2-819C-44A1-AF10-4329CE70B5DE}" destId="{7ACACAB4-420E-4556-BE7B-22A0EF93548C}" srcOrd="1" destOrd="0" presId="urn:microsoft.com/office/officeart/2005/8/layout/list1"/>
    <dgm:cxn modelId="{EA0A948F-0358-4768-8D42-352D2C59D22F}" type="presOf" srcId="{F1608749-C6C7-4B92-9E83-1CC485C42BD7}" destId="{7EF4EB89-68CA-4D48-B619-0AC11EC9B8DD}" srcOrd="1" destOrd="0" presId="urn:microsoft.com/office/officeart/2005/8/layout/list1"/>
    <dgm:cxn modelId="{20B3FEEA-B041-495A-8833-31A9F0455E08}" type="presOf" srcId="{3ECFB8D1-B7E3-42BC-88A3-E6D1642B68D8}" destId="{0A894282-8272-4490-AF56-E593EC6B5BBB}" srcOrd="0" destOrd="0" presId="urn:microsoft.com/office/officeart/2005/8/layout/list1"/>
    <dgm:cxn modelId="{33F213F4-5CCB-4093-A090-CDFE74CF1A71}" srcId="{13567EA4-C80A-4891-A1A8-82FE7DC050F5}" destId="{E4DD99EA-7CDE-4AB9-BC39-BE8355212E1D}" srcOrd="8" destOrd="0" parTransId="{6130195D-316D-4F6E-9C76-D66AA222FDD2}" sibTransId="{E259A173-0693-413E-A098-E57F2EE7C8D7}"/>
    <dgm:cxn modelId="{FB8BDE0B-F122-4E56-99F0-EBE7F9584B6E}" srcId="{13567EA4-C80A-4891-A1A8-82FE7DC050F5}" destId="{F1608749-C6C7-4B92-9E83-1CC485C42BD7}" srcOrd="2" destOrd="0" parTransId="{8448ADD7-3D1F-4726-93FB-654BBCBA5E3E}" sibTransId="{7B6D3EFE-B882-4C55-9DF7-1F7FD98B0DB8}"/>
    <dgm:cxn modelId="{6C0C2685-3C92-4599-86A3-3ABD7EC14C39}" type="presOf" srcId="{4F69F2B3-6CAF-42E8-B3FE-BF45FF45EDAC}" destId="{DCF9531A-D183-48B1-8BB5-3FEF59C1D313}" srcOrd="1" destOrd="0" presId="urn:microsoft.com/office/officeart/2005/8/layout/list1"/>
    <dgm:cxn modelId="{5AF39569-5FC2-40C2-BCC4-3AC180E39078}" srcId="{13567EA4-C80A-4891-A1A8-82FE7DC050F5}" destId="{B8547D89-3C99-4AD8-9ECE-D3634061EA1E}" srcOrd="0" destOrd="0" parTransId="{330C2B3D-8EC5-410D-946A-8DFC4CDF26E5}" sibTransId="{7B7866D3-97C7-486B-95BA-01F653E570B5}"/>
    <dgm:cxn modelId="{E75AE17C-EA46-4648-8D2F-30C40A6FD558}" type="presOf" srcId="{F1608749-C6C7-4B92-9E83-1CC485C42BD7}" destId="{7EAC203B-0FE9-49FE-8A6A-E7507276C4FF}" srcOrd="0" destOrd="0" presId="urn:microsoft.com/office/officeart/2005/8/layout/list1"/>
    <dgm:cxn modelId="{36BDD149-3CDA-4EE0-8EAD-4FAB7378949C}" type="presOf" srcId="{436200FD-A518-4D4E-94DA-20CC41F792CE}" destId="{4AE1BDFA-B5A8-45C8-9326-7ED63392FD90}" srcOrd="1" destOrd="0" presId="urn:microsoft.com/office/officeart/2005/8/layout/list1"/>
    <dgm:cxn modelId="{FA0D547B-D025-49E2-B988-A5BCF7180F51}" type="presOf" srcId="{E4DD99EA-7CDE-4AB9-BC39-BE8355212E1D}" destId="{9DF3FF35-3FAD-42BB-800C-D5679BADA887}" srcOrd="0" destOrd="0" presId="urn:microsoft.com/office/officeart/2005/8/layout/list1"/>
    <dgm:cxn modelId="{6A4CD38B-D3BA-4222-9EFB-EF8A5170E5A0}" srcId="{13567EA4-C80A-4891-A1A8-82FE7DC050F5}" destId="{0CF1D031-AA70-4190-A8A5-5A60E23A6FFF}" srcOrd="5" destOrd="0" parTransId="{B6D5C418-89E2-4363-BFBD-D6425AEF6541}" sibTransId="{90C861CB-3275-4287-A4BC-701AB9F88E2B}"/>
    <dgm:cxn modelId="{C80400D1-1E59-45AD-808C-F70AC3F59D93}" srcId="{13567EA4-C80A-4891-A1A8-82FE7DC050F5}" destId="{4F69F2B3-6CAF-42E8-B3FE-BF45FF45EDAC}" srcOrd="4" destOrd="0" parTransId="{6E7625FB-92AD-4267-ADF5-12B5A8666E16}" sibTransId="{CA6FA2E9-6228-4B68-8B50-17090C4172A9}"/>
    <dgm:cxn modelId="{C0A9835E-E540-4BAB-9AC9-595478D75C2D}" type="presOf" srcId="{3ECFB8D1-B7E3-42BC-88A3-E6D1642B68D8}" destId="{76F887F3-BE39-4FBF-9B8D-0C7DE85001DC}" srcOrd="1" destOrd="0" presId="urn:microsoft.com/office/officeart/2005/8/layout/list1"/>
    <dgm:cxn modelId="{DDA55912-2BE6-405E-9927-2704FE56BF0E}" type="presOf" srcId="{B8547D89-3C99-4AD8-9ECE-D3634061EA1E}" destId="{C896EC0B-8DEE-4775-A389-7AD9CEF7C011}" srcOrd="1" destOrd="0" presId="urn:microsoft.com/office/officeart/2005/8/layout/list1"/>
    <dgm:cxn modelId="{F3F364C2-8358-4FBC-ABC6-7F537A4F47CB}" type="presOf" srcId="{0CF1D031-AA70-4190-A8A5-5A60E23A6FFF}" destId="{90CECE7F-566D-4C50-B058-43DDE5027B1F}" srcOrd="0" destOrd="0" presId="urn:microsoft.com/office/officeart/2005/8/layout/list1"/>
    <dgm:cxn modelId="{C7220E9A-F3DA-4766-B24C-0C76395B48EB}" type="presOf" srcId="{E4DD99EA-7CDE-4AB9-BC39-BE8355212E1D}" destId="{2FC59681-D47C-4C21-B72B-6086A830253A}" srcOrd="1" destOrd="0" presId="urn:microsoft.com/office/officeart/2005/8/layout/list1"/>
    <dgm:cxn modelId="{F1DC5868-4AA6-43E8-8720-24C15F7A5311}" type="presOf" srcId="{4F69F2B3-6CAF-42E8-B3FE-BF45FF45EDAC}" destId="{854F2678-F64C-491F-88B3-C7DD6314EBA3}" srcOrd="0" destOrd="0" presId="urn:microsoft.com/office/officeart/2005/8/layout/list1"/>
    <dgm:cxn modelId="{02031FF0-DFDA-475E-B074-863B0747AC55}" srcId="{13567EA4-C80A-4891-A1A8-82FE7DC050F5}" destId="{3ECFB8D1-B7E3-42BC-88A3-E6D1642B68D8}" srcOrd="7" destOrd="0" parTransId="{237BC15E-0FD2-4C1D-BFE6-F7197B0CE959}" sibTransId="{507C7041-21EC-4A58-AAC2-5394C709CD54}"/>
    <dgm:cxn modelId="{A6EA5DD5-661A-4681-84F7-2A35155684BC}" type="presOf" srcId="{B8547D89-3C99-4AD8-9ECE-D3634061EA1E}" destId="{76802356-7E21-4AEB-B761-AD39A9BEDCF6}" srcOrd="0" destOrd="0" presId="urn:microsoft.com/office/officeart/2005/8/layout/list1"/>
    <dgm:cxn modelId="{78800FEB-14A9-4E68-A96D-E96DDDF45086}" type="presOf" srcId="{13567EA4-C80A-4891-A1A8-82FE7DC050F5}" destId="{545E9E75-3F97-4880-9B64-97E2356F11F4}" srcOrd="0" destOrd="0" presId="urn:microsoft.com/office/officeart/2005/8/layout/list1"/>
    <dgm:cxn modelId="{D515E492-66C5-4821-95D1-BB526B9810C3}" type="presOf" srcId="{47347AC2-819C-44A1-AF10-4329CE70B5DE}" destId="{8AF0FCCC-74CE-43F6-8CE5-AFC0B3EDD76C}" srcOrd="0" destOrd="0" presId="urn:microsoft.com/office/officeart/2005/8/layout/list1"/>
    <dgm:cxn modelId="{53B0D639-3677-4E05-9528-0D92D5211C5A}" type="presOf" srcId="{831900FF-7C75-4CD6-A8B5-7ED6FF236B69}" destId="{1B55BDA0-6049-48D8-BE36-88BC0442E3F6}" srcOrd="0" destOrd="0" presId="urn:microsoft.com/office/officeart/2005/8/layout/list1"/>
    <dgm:cxn modelId="{A56B5673-A748-47CE-B279-347D1F8FA486}" type="presOf" srcId="{0CF1D031-AA70-4190-A8A5-5A60E23A6FFF}" destId="{4DEB6CE1-CC2F-4EA8-B8A6-97961F6DCC29}" srcOrd="1" destOrd="0" presId="urn:microsoft.com/office/officeart/2005/8/layout/list1"/>
    <dgm:cxn modelId="{836EB089-8F68-4D58-A4B4-986EF15D9F35}" srcId="{13567EA4-C80A-4891-A1A8-82FE7DC050F5}" destId="{47347AC2-819C-44A1-AF10-4329CE70B5DE}" srcOrd="3" destOrd="0" parTransId="{DF3F6E61-5C1F-498D-B412-3935AA7F3778}" sibTransId="{B6033B30-BE35-4BB7-8D46-63874358A19F}"/>
    <dgm:cxn modelId="{FB93A9D6-AF67-4BC4-8A21-E6C29762C2CE}" srcId="{13567EA4-C80A-4891-A1A8-82FE7DC050F5}" destId="{436200FD-A518-4D4E-94DA-20CC41F792CE}" srcOrd="6" destOrd="0" parTransId="{50C2E3D6-99D9-4624-9BC0-CD2F726185F4}" sibTransId="{18807002-066C-4AD6-B28B-9FD30BB30379}"/>
    <dgm:cxn modelId="{82D6EBE2-BFF2-469D-8D19-270CC2A73273}" type="presParOf" srcId="{545E9E75-3F97-4880-9B64-97E2356F11F4}" destId="{B4756EB5-C83E-4F73-BE5E-84E899C70F3D}" srcOrd="0" destOrd="0" presId="urn:microsoft.com/office/officeart/2005/8/layout/list1"/>
    <dgm:cxn modelId="{C2706B45-0364-4BBE-B6E6-7AA0EC1E3010}" type="presParOf" srcId="{B4756EB5-C83E-4F73-BE5E-84E899C70F3D}" destId="{76802356-7E21-4AEB-B761-AD39A9BEDCF6}" srcOrd="0" destOrd="0" presId="urn:microsoft.com/office/officeart/2005/8/layout/list1"/>
    <dgm:cxn modelId="{3DA4933C-DA74-4933-86C8-FC49C50AAB10}" type="presParOf" srcId="{B4756EB5-C83E-4F73-BE5E-84E899C70F3D}" destId="{C896EC0B-8DEE-4775-A389-7AD9CEF7C011}" srcOrd="1" destOrd="0" presId="urn:microsoft.com/office/officeart/2005/8/layout/list1"/>
    <dgm:cxn modelId="{C09713C5-3EAD-4192-BF28-8D7AF01B1507}" type="presParOf" srcId="{545E9E75-3F97-4880-9B64-97E2356F11F4}" destId="{EAC388F2-BA1C-4CA3-AC68-747656B1F05E}" srcOrd="1" destOrd="0" presId="urn:microsoft.com/office/officeart/2005/8/layout/list1"/>
    <dgm:cxn modelId="{49B77460-13B3-45AE-9EDB-D32534BCF32A}" type="presParOf" srcId="{545E9E75-3F97-4880-9B64-97E2356F11F4}" destId="{198C8337-9F85-4EC2-A06B-292453851B5E}" srcOrd="2" destOrd="0" presId="urn:microsoft.com/office/officeart/2005/8/layout/list1"/>
    <dgm:cxn modelId="{5F1AC329-8747-4713-91AF-DB8AE6FD038F}" type="presParOf" srcId="{545E9E75-3F97-4880-9B64-97E2356F11F4}" destId="{6D3D2AB7-4F11-476A-B485-47130088FFAA}" srcOrd="3" destOrd="0" presId="urn:microsoft.com/office/officeart/2005/8/layout/list1"/>
    <dgm:cxn modelId="{9F390D95-FD7D-4A70-B4AF-49CF4E988EF9}" type="presParOf" srcId="{545E9E75-3F97-4880-9B64-97E2356F11F4}" destId="{D68C50A2-651F-495D-B4FB-C4E5041FAA22}" srcOrd="4" destOrd="0" presId="urn:microsoft.com/office/officeart/2005/8/layout/list1"/>
    <dgm:cxn modelId="{29076B44-494B-47E8-A421-A39AFFCCA9E0}" type="presParOf" srcId="{D68C50A2-651F-495D-B4FB-C4E5041FAA22}" destId="{1B55BDA0-6049-48D8-BE36-88BC0442E3F6}" srcOrd="0" destOrd="0" presId="urn:microsoft.com/office/officeart/2005/8/layout/list1"/>
    <dgm:cxn modelId="{1EF68A1A-B0D5-4F30-A42A-DA46B7BBAC03}" type="presParOf" srcId="{D68C50A2-651F-495D-B4FB-C4E5041FAA22}" destId="{1AEB76FE-9A6D-46A3-8946-48BD3F5522C9}" srcOrd="1" destOrd="0" presId="urn:microsoft.com/office/officeart/2005/8/layout/list1"/>
    <dgm:cxn modelId="{61185F6A-4A5F-47C5-8794-E285E9AE3B57}" type="presParOf" srcId="{545E9E75-3F97-4880-9B64-97E2356F11F4}" destId="{35E7E58E-A20F-4AD6-8625-B7B409AD371F}" srcOrd="5" destOrd="0" presId="urn:microsoft.com/office/officeart/2005/8/layout/list1"/>
    <dgm:cxn modelId="{A5865C6B-E8FC-4773-806A-74BFF6E3FF29}" type="presParOf" srcId="{545E9E75-3F97-4880-9B64-97E2356F11F4}" destId="{A94F2466-6DAB-4272-B894-378A36AE8B58}" srcOrd="6" destOrd="0" presId="urn:microsoft.com/office/officeart/2005/8/layout/list1"/>
    <dgm:cxn modelId="{ACD8E1DC-70B0-4BC7-BE72-1EB7CA8757B2}" type="presParOf" srcId="{545E9E75-3F97-4880-9B64-97E2356F11F4}" destId="{9415D413-023D-4771-A9B5-193B0CCD2FBA}" srcOrd="7" destOrd="0" presId="urn:microsoft.com/office/officeart/2005/8/layout/list1"/>
    <dgm:cxn modelId="{4C40E170-4DBB-45FA-9D6F-EBB1552A32C9}" type="presParOf" srcId="{545E9E75-3F97-4880-9B64-97E2356F11F4}" destId="{63659CEA-0D70-4484-93D0-42B12276998C}" srcOrd="8" destOrd="0" presId="urn:microsoft.com/office/officeart/2005/8/layout/list1"/>
    <dgm:cxn modelId="{A8BC9BCA-741B-4251-9FB3-B8456945B3C7}" type="presParOf" srcId="{63659CEA-0D70-4484-93D0-42B12276998C}" destId="{7EAC203B-0FE9-49FE-8A6A-E7507276C4FF}" srcOrd="0" destOrd="0" presId="urn:microsoft.com/office/officeart/2005/8/layout/list1"/>
    <dgm:cxn modelId="{EF5C3CAA-B81C-48E9-AC3A-BF3C0A0D0DFA}" type="presParOf" srcId="{63659CEA-0D70-4484-93D0-42B12276998C}" destId="{7EF4EB89-68CA-4D48-B619-0AC11EC9B8DD}" srcOrd="1" destOrd="0" presId="urn:microsoft.com/office/officeart/2005/8/layout/list1"/>
    <dgm:cxn modelId="{24A7CA52-0D56-4B7D-9C29-47DBD600C083}" type="presParOf" srcId="{545E9E75-3F97-4880-9B64-97E2356F11F4}" destId="{8A197B45-E967-4FFB-B378-57BFDB8EA1FB}" srcOrd="9" destOrd="0" presId="urn:microsoft.com/office/officeart/2005/8/layout/list1"/>
    <dgm:cxn modelId="{EDA879CA-A004-4B99-8F01-F19738AB4E72}" type="presParOf" srcId="{545E9E75-3F97-4880-9B64-97E2356F11F4}" destId="{8140ADAC-2B2D-4EF3-AA8E-2E2EA603A3B4}" srcOrd="10" destOrd="0" presId="urn:microsoft.com/office/officeart/2005/8/layout/list1"/>
    <dgm:cxn modelId="{1464E2E3-8B05-473B-BDED-85245CC50817}" type="presParOf" srcId="{545E9E75-3F97-4880-9B64-97E2356F11F4}" destId="{95C9D8A1-325D-4C79-8623-6C23F3B9CC2A}" srcOrd="11" destOrd="0" presId="urn:microsoft.com/office/officeart/2005/8/layout/list1"/>
    <dgm:cxn modelId="{7FBE691C-A06D-4DAB-9005-73FD4F9EE990}" type="presParOf" srcId="{545E9E75-3F97-4880-9B64-97E2356F11F4}" destId="{827D8F8D-7780-46EC-AD02-C4B338927523}" srcOrd="12" destOrd="0" presId="urn:microsoft.com/office/officeart/2005/8/layout/list1"/>
    <dgm:cxn modelId="{2A604DE1-9881-48C3-9528-F62C91579A1D}" type="presParOf" srcId="{827D8F8D-7780-46EC-AD02-C4B338927523}" destId="{8AF0FCCC-74CE-43F6-8CE5-AFC0B3EDD76C}" srcOrd="0" destOrd="0" presId="urn:microsoft.com/office/officeart/2005/8/layout/list1"/>
    <dgm:cxn modelId="{7FFB26AA-07B8-4A8F-956D-4EDBB846C4BB}" type="presParOf" srcId="{827D8F8D-7780-46EC-AD02-C4B338927523}" destId="{7ACACAB4-420E-4556-BE7B-22A0EF93548C}" srcOrd="1" destOrd="0" presId="urn:microsoft.com/office/officeart/2005/8/layout/list1"/>
    <dgm:cxn modelId="{AF6FC3FE-650C-4C14-BF68-1588724110E2}" type="presParOf" srcId="{545E9E75-3F97-4880-9B64-97E2356F11F4}" destId="{3FBAF24A-FF65-4724-B843-C76D4A132118}" srcOrd="13" destOrd="0" presId="urn:microsoft.com/office/officeart/2005/8/layout/list1"/>
    <dgm:cxn modelId="{D35734A9-565E-4DF5-BAFC-55AC75C8FEA5}" type="presParOf" srcId="{545E9E75-3F97-4880-9B64-97E2356F11F4}" destId="{824BA36E-DD11-4198-BD6C-CC419A371BF3}" srcOrd="14" destOrd="0" presId="urn:microsoft.com/office/officeart/2005/8/layout/list1"/>
    <dgm:cxn modelId="{A176C4B1-735A-4CCD-B600-590AB64F3ACC}" type="presParOf" srcId="{545E9E75-3F97-4880-9B64-97E2356F11F4}" destId="{86696CBD-C79F-4D69-B82B-9405FF385D2A}" srcOrd="15" destOrd="0" presId="urn:microsoft.com/office/officeart/2005/8/layout/list1"/>
    <dgm:cxn modelId="{04C3715E-EE89-4095-B67D-0C8032FF90CE}" type="presParOf" srcId="{545E9E75-3F97-4880-9B64-97E2356F11F4}" destId="{C5C012A0-6553-43C9-B7D5-1BF76344E6A7}" srcOrd="16" destOrd="0" presId="urn:microsoft.com/office/officeart/2005/8/layout/list1"/>
    <dgm:cxn modelId="{F63FBAE5-4E7C-4E2C-8195-207988CA1B8F}" type="presParOf" srcId="{C5C012A0-6553-43C9-B7D5-1BF76344E6A7}" destId="{854F2678-F64C-491F-88B3-C7DD6314EBA3}" srcOrd="0" destOrd="0" presId="urn:microsoft.com/office/officeart/2005/8/layout/list1"/>
    <dgm:cxn modelId="{C89587BF-F3B9-4C01-905A-1F640E149476}" type="presParOf" srcId="{C5C012A0-6553-43C9-B7D5-1BF76344E6A7}" destId="{DCF9531A-D183-48B1-8BB5-3FEF59C1D313}" srcOrd="1" destOrd="0" presId="urn:microsoft.com/office/officeart/2005/8/layout/list1"/>
    <dgm:cxn modelId="{642D095D-E98C-45B4-867E-442ECB6026E1}" type="presParOf" srcId="{545E9E75-3F97-4880-9B64-97E2356F11F4}" destId="{16F5FB0F-D8BE-4E3D-86C4-26F4D3FC2F86}" srcOrd="17" destOrd="0" presId="urn:microsoft.com/office/officeart/2005/8/layout/list1"/>
    <dgm:cxn modelId="{869FE085-69D6-4212-9B03-19168216D85A}" type="presParOf" srcId="{545E9E75-3F97-4880-9B64-97E2356F11F4}" destId="{7F735292-C051-4D52-83CD-9997FD3E1DF5}" srcOrd="18" destOrd="0" presId="urn:microsoft.com/office/officeart/2005/8/layout/list1"/>
    <dgm:cxn modelId="{31911A62-1E47-4046-87B9-70C9CD98EFFA}" type="presParOf" srcId="{545E9E75-3F97-4880-9B64-97E2356F11F4}" destId="{A733B763-D4FD-45FE-9CF9-BDDC4BDE7E62}" srcOrd="19" destOrd="0" presId="urn:microsoft.com/office/officeart/2005/8/layout/list1"/>
    <dgm:cxn modelId="{A762631E-2297-49D7-8999-2608F0AB3B42}" type="presParOf" srcId="{545E9E75-3F97-4880-9B64-97E2356F11F4}" destId="{0BA7AE94-A872-46A9-9C3E-79848185112D}" srcOrd="20" destOrd="0" presId="urn:microsoft.com/office/officeart/2005/8/layout/list1"/>
    <dgm:cxn modelId="{93085BD9-2C56-4E1E-89AC-9A76EAD9A92D}" type="presParOf" srcId="{0BA7AE94-A872-46A9-9C3E-79848185112D}" destId="{90CECE7F-566D-4C50-B058-43DDE5027B1F}" srcOrd="0" destOrd="0" presId="urn:microsoft.com/office/officeart/2005/8/layout/list1"/>
    <dgm:cxn modelId="{85785327-3EFB-4D5E-A11B-D348BC703910}" type="presParOf" srcId="{0BA7AE94-A872-46A9-9C3E-79848185112D}" destId="{4DEB6CE1-CC2F-4EA8-B8A6-97961F6DCC29}" srcOrd="1" destOrd="0" presId="urn:microsoft.com/office/officeart/2005/8/layout/list1"/>
    <dgm:cxn modelId="{4AE61D37-0551-47F9-89B5-60EE163C4CD0}" type="presParOf" srcId="{545E9E75-3F97-4880-9B64-97E2356F11F4}" destId="{CEF8EBBC-612F-4AF4-B1C6-95BBC7F2D9F1}" srcOrd="21" destOrd="0" presId="urn:microsoft.com/office/officeart/2005/8/layout/list1"/>
    <dgm:cxn modelId="{5B5F22DA-CF71-49F6-8DF9-C922857F657B}" type="presParOf" srcId="{545E9E75-3F97-4880-9B64-97E2356F11F4}" destId="{E6E40B47-3579-494D-BEE8-7F36A3021A93}" srcOrd="22" destOrd="0" presId="urn:microsoft.com/office/officeart/2005/8/layout/list1"/>
    <dgm:cxn modelId="{21D722B5-4F8C-43F9-9CD7-4EB9909C2640}" type="presParOf" srcId="{545E9E75-3F97-4880-9B64-97E2356F11F4}" destId="{D3C2E811-484D-407A-9EFA-342DC0EDFA57}" srcOrd="23" destOrd="0" presId="urn:microsoft.com/office/officeart/2005/8/layout/list1"/>
    <dgm:cxn modelId="{F5892320-18BB-48FA-AA55-09B8D850C6C6}" type="presParOf" srcId="{545E9E75-3F97-4880-9B64-97E2356F11F4}" destId="{6ADD7AE1-2D3A-4119-B597-5E1569395D07}" srcOrd="24" destOrd="0" presId="urn:microsoft.com/office/officeart/2005/8/layout/list1"/>
    <dgm:cxn modelId="{FD61C106-1411-42A0-B039-9DF664F04E5D}" type="presParOf" srcId="{6ADD7AE1-2D3A-4119-B597-5E1569395D07}" destId="{E5196316-45CC-4C6A-A2B1-30C779EBB2CD}" srcOrd="0" destOrd="0" presId="urn:microsoft.com/office/officeart/2005/8/layout/list1"/>
    <dgm:cxn modelId="{93DC3A41-06F9-43B7-84B8-DC8C1D47404B}" type="presParOf" srcId="{6ADD7AE1-2D3A-4119-B597-5E1569395D07}" destId="{4AE1BDFA-B5A8-45C8-9326-7ED63392FD90}" srcOrd="1" destOrd="0" presId="urn:microsoft.com/office/officeart/2005/8/layout/list1"/>
    <dgm:cxn modelId="{BB727E7A-744B-45C8-8BE4-46C5E17213EF}" type="presParOf" srcId="{545E9E75-3F97-4880-9B64-97E2356F11F4}" destId="{D55FD5FF-B218-4298-8477-AC575C79846F}" srcOrd="25" destOrd="0" presId="urn:microsoft.com/office/officeart/2005/8/layout/list1"/>
    <dgm:cxn modelId="{1F86E86E-49CF-4584-9855-D28DE6474D02}" type="presParOf" srcId="{545E9E75-3F97-4880-9B64-97E2356F11F4}" destId="{F238EECF-EA44-42CA-8248-C036462CEA3C}" srcOrd="26" destOrd="0" presId="urn:microsoft.com/office/officeart/2005/8/layout/list1"/>
    <dgm:cxn modelId="{8782F656-DB01-48A5-B6DB-A6947F0507C0}" type="presParOf" srcId="{545E9E75-3F97-4880-9B64-97E2356F11F4}" destId="{2C14B461-2328-4E1D-A392-3D4D961D5477}" srcOrd="27" destOrd="0" presId="urn:microsoft.com/office/officeart/2005/8/layout/list1"/>
    <dgm:cxn modelId="{8325E751-A3BA-41C4-9F11-2D1AF49C96A9}" type="presParOf" srcId="{545E9E75-3F97-4880-9B64-97E2356F11F4}" destId="{D19DDD72-715A-4452-AFA3-7AE3B4C400CD}" srcOrd="28" destOrd="0" presId="urn:microsoft.com/office/officeart/2005/8/layout/list1"/>
    <dgm:cxn modelId="{2B5E76BC-4FDB-499D-AD81-5D90AAC1F25E}" type="presParOf" srcId="{D19DDD72-715A-4452-AFA3-7AE3B4C400CD}" destId="{0A894282-8272-4490-AF56-E593EC6B5BBB}" srcOrd="0" destOrd="0" presId="urn:microsoft.com/office/officeart/2005/8/layout/list1"/>
    <dgm:cxn modelId="{87F4FEF6-45D4-40E7-8216-186445A59BE5}" type="presParOf" srcId="{D19DDD72-715A-4452-AFA3-7AE3B4C400CD}" destId="{76F887F3-BE39-4FBF-9B8D-0C7DE85001DC}" srcOrd="1" destOrd="0" presId="urn:microsoft.com/office/officeart/2005/8/layout/list1"/>
    <dgm:cxn modelId="{CA9808B5-3D38-4FC1-BCC4-68C40D9A8934}" type="presParOf" srcId="{545E9E75-3F97-4880-9B64-97E2356F11F4}" destId="{02C70D2C-61B6-4F0C-812B-843DD56FE58C}" srcOrd="29" destOrd="0" presId="urn:microsoft.com/office/officeart/2005/8/layout/list1"/>
    <dgm:cxn modelId="{F5F6088A-1006-4578-BA29-8EE4E4926224}" type="presParOf" srcId="{545E9E75-3F97-4880-9B64-97E2356F11F4}" destId="{5F451432-57DA-4FEA-B480-07895FCAA9C0}" srcOrd="30" destOrd="0" presId="urn:microsoft.com/office/officeart/2005/8/layout/list1"/>
    <dgm:cxn modelId="{C51EC8EF-C1E6-4341-A03C-C5091287220E}" type="presParOf" srcId="{545E9E75-3F97-4880-9B64-97E2356F11F4}" destId="{EE792579-E91D-4201-B88F-F3ACA378FB19}" srcOrd="31" destOrd="0" presId="urn:microsoft.com/office/officeart/2005/8/layout/list1"/>
    <dgm:cxn modelId="{7B6742B2-4FF7-4DEF-B9D1-D0EE738A36A8}" type="presParOf" srcId="{545E9E75-3F97-4880-9B64-97E2356F11F4}" destId="{E1A762A6-D00B-4713-AF7A-DAEBA37CB955}" srcOrd="32" destOrd="0" presId="urn:microsoft.com/office/officeart/2005/8/layout/list1"/>
    <dgm:cxn modelId="{D110E57F-D91A-440B-B296-4483608C43DF}" type="presParOf" srcId="{E1A762A6-D00B-4713-AF7A-DAEBA37CB955}" destId="{9DF3FF35-3FAD-42BB-800C-D5679BADA887}" srcOrd="0" destOrd="0" presId="urn:microsoft.com/office/officeart/2005/8/layout/list1"/>
    <dgm:cxn modelId="{A7FC78E6-146E-4BB2-B889-5E1524CC54D5}" type="presParOf" srcId="{E1A762A6-D00B-4713-AF7A-DAEBA37CB955}" destId="{2FC59681-D47C-4C21-B72B-6086A830253A}" srcOrd="1" destOrd="0" presId="urn:microsoft.com/office/officeart/2005/8/layout/list1"/>
    <dgm:cxn modelId="{BBA0EBC6-DE5E-4BD7-A353-31725B297B29}" type="presParOf" srcId="{545E9E75-3F97-4880-9B64-97E2356F11F4}" destId="{29657501-DAD8-4292-BDFB-4C9C7DAB88E2}" srcOrd="33" destOrd="0" presId="urn:microsoft.com/office/officeart/2005/8/layout/list1"/>
    <dgm:cxn modelId="{A7F1F783-7EEB-4FCA-AC86-6D326E1D4B95}" type="presParOf" srcId="{545E9E75-3F97-4880-9B64-97E2356F11F4}" destId="{E34C3DAC-A8B8-444C-BC76-732CD4A39FCA}" srcOrd="3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ru-RU" sz="1500"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ru-RU" sz="1800" baseline="0" dirty="0" smtClean="0"/>
            <a:t>по социальной направленности программы</a:t>
          </a:r>
        </a:p>
        <a:p>
          <a:pPr marL="0" marR="0" lvl="0" indent="0" defTabSz="914400" eaLnBrk="1" fontAlgn="auto" latinLnBrk="0" hangingPunct="1">
            <a:lnSpc>
              <a:spcPct val="100000"/>
            </a:lnSpc>
            <a:spcBef>
              <a:spcPts val="0"/>
            </a:spcBef>
            <a:spcAft>
              <a:spcPts val="0"/>
            </a:spcAft>
            <a:buClrTx/>
            <a:buSzTx/>
            <a:buFontTx/>
            <a:buNone/>
            <a:tabLst/>
            <a:defRPr/>
          </a:pPr>
          <a:r>
            <a:rPr lang="ru-RU" sz="1800" baseline="0" dirty="0" smtClean="0"/>
            <a:t>и</a:t>
          </a:r>
        </a:p>
        <a:p>
          <a:pPr marL="0" marR="0" lvl="0" indent="0" defTabSz="914400" eaLnBrk="1" fontAlgn="auto" latinLnBrk="0" hangingPunct="1">
            <a:lnSpc>
              <a:spcPct val="100000"/>
            </a:lnSpc>
            <a:spcBef>
              <a:spcPts val="0"/>
            </a:spcBef>
            <a:spcAft>
              <a:spcPts val="0"/>
            </a:spcAft>
            <a:buClrTx/>
            <a:buSzTx/>
            <a:buFontTx/>
            <a:buNone/>
            <a:tabLst/>
            <a:defRPr/>
          </a:pPr>
          <a:r>
            <a:rPr lang="ru-RU" sz="1800" baseline="0" dirty="0" smtClean="0"/>
            <a:t>деятельности</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r>
            <a:rPr lang="ru-RU" sz="1600" dirty="0" smtClean="0">
              <a:solidFill>
                <a:schemeClr val="tx1"/>
              </a:solidFill>
            </a:rPr>
            <a:t>религиозные</a:t>
          </a:r>
          <a:endParaRPr lang="ru-RU" sz="1600" dirty="0">
            <a:solidFill>
              <a:schemeClr val="tx1"/>
            </a:solidFill>
          </a:endParaRP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75DDB09F-EC7C-49FB-B154-E19833E1A7E4}">
      <dgm:prSet phldrT="[Текст]" custT="1"/>
      <dgm:spPr>
        <a:solidFill>
          <a:srgbClr val="FFC000"/>
        </a:solidFill>
      </dgm:spPr>
      <dgm:t>
        <a:bodyPr/>
        <a:lstStyle/>
        <a:p>
          <a:r>
            <a:rPr lang="ru-RU" sz="1600" dirty="0" smtClean="0">
              <a:solidFill>
                <a:schemeClr val="tx1"/>
              </a:solidFill>
            </a:rPr>
            <a:t>государственно-патриотические</a:t>
          </a:r>
          <a:endParaRPr lang="ru-RU" sz="1600" dirty="0">
            <a:solidFill>
              <a:schemeClr val="tx1"/>
            </a:solidFill>
          </a:endParaRPr>
        </a:p>
      </dgm:t>
    </dgm:pt>
    <dgm:pt modelId="{70AC6A41-CE80-4CDF-BB19-9C1021C1588A}" type="parTrans" cxnId="{E92533AB-8932-488D-B012-C89E62B03D81}">
      <dgm:prSet/>
      <dgm:spPr>
        <a:solidFill>
          <a:schemeClr val="accent3">
            <a:lumMod val="75000"/>
          </a:schemeClr>
        </a:solidFill>
      </dgm:spPr>
      <dgm:t>
        <a:bodyPr/>
        <a:lstStyle/>
        <a:p>
          <a:endParaRPr lang="ru-RU"/>
        </a:p>
      </dgm:t>
    </dgm:pt>
    <dgm:pt modelId="{767A936A-0A89-4EBE-B0AC-76E86E4772B3}" type="sibTrans" cxnId="{E92533AB-8932-488D-B012-C89E62B03D81}">
      <dgm:prSet/>
      <dgm:spPr/>
      <dgm:t>
        <a:bodyPr/>
        <a:lstStyle/>
        <a:p>
          <a:endParaRPr lang="ru-RU"/>
        </a:p>
      </dgm:t>
    </dgm:pt>
    <dgm:pt modelId="{AA778125-1BA4-413F-9C74-50E2278999EF}">
      <dgm:prSet phldrT="[Текст]" custT="1"/>
      <dgm:spPr>
        <a:solidFill>
          <a:srgbClr val="FFC000"/>
        </a:solidFill>
      </dgm:spPr>
      <dgm:t>
        <a:bodyPr/>
        <a:lstStyle/>
        <a:p>
          <a:r>
            <a:rPr lang="ru-RU" sz="1600" dirty="0" smtClean="0">
              <a:solidFill>
                <a:schemeClr val="tx1"/>
              </a:solidFill>
            </a:rPr>
            <a:t>фашистские</a:t>
          </a:r>
          <a:endParaRPr lang="ru-RU" sz="1600" dirty="0">
            <a:solidFill>
              <a:schemeClr val="tx1"/>
            </a:solidFill>
          </a:endParaRPr>
        </a:p>
      </dgm:t>
    </dgm:pt>
    <dgm:pt modelId="{AECB24EF-F7CE-45BD-A331-7A4085BC1C57}" type="parTrans" cxnId="{5EAD7A3C-98F8-4484-BBFB-9B26EB0BC4F2}">
      <dgm:prSet/>
      <dgm:spPr>
        <a:solidFill>
          <a:schemeClr val="accent3">
            <a:lumMod val="75000"/>
          </a:schemeClr>
        </a:solidFill>
      </dgm:spPr>
      <dgm:t>
        <a:bodyPr/>
        <a:lstStyle/>
        <a:p>
          <a:endParaRPr lang="ru-RU"/>
        </a:p>
      </dgm:t>
    </dgm:pt>
    <dgm:pt modelId="{7BE7CF9E-0BBF-470D-A80D-3A1BBAC69996}" type="sibTrans" cxnId="{5EAD7A3C-98F8-4484-BBFB-9B26EB0BC4F2}">
      <dgm:prSet/>
      <dgm:spPr/>
      <dgm:t>
        <a:bodyPr/>
        <a:lstStyle/>
        <a:p>
          <a:endParaRPr lang="ru-RU"/>
        </a:p>
      </dgm:t>
    </dgm:pt>
    <dgm:pt modelId="{A067C1B1-5EDC-4191-9C8F-573C3F50518D}">
      <dgm:prSet phldrT="[Текст]" phldr="1"/>
      <dgm:spPr/>
      <dgm:t>
        <a:bodyPr/>
        <a:lstStyle/>
        <a:p>
          <a:endParaRPr lang="ru-RU"/>
        </a:p>
      </dgm:t>
    </dgm:pt>
    <dgm:pt modelId="{2A0FC0EC-19AD-4221-8AA1-041C565F5F4D}" type="parTrans" cxnId="{8C9A3C42-3F08-432E-923F-F40E9A9C381D}">
      <dgm:prSet/>
      <dgm:spPr/>
      <dgm:t>
        <a:bodyPr/>
        <a:lstStyle/>
        <a:p>
          <a:endParaRPr lang="ru-RU"/>
        </a:p>
      </dgm:t>
    </dgm:pt>
    <dgm:pt modelId="{C43D40C2-42FE-42B8-9B8C-93480406D70D}" type="sibTrans" cxnId="{8C9A3C42-3F08-432E-923F-F40E9A9C381D}">
      <dgm:prSet/>
      <dgm:spPr/>
      <dgm:t>
        <a:bodyPr/>
        <a:lstStyle/>
        <a:p>
          <a:endParaRPr lang="ru-RU"/>
        </a:p>
      </dgm:t>
    </dgm:pt>
    <dgm:pt modelId="{89D7FE98-D6FC-48E4-91C1-F25877998153}">
      <dgm:prSet custT="1"/>
      <dgm:spPr>
        <a:solidFill>
          <a:srgbClr val="FFC000"/>
        </a:solidFill>
      </dgm:spPr>
      <dgm:t>
        <a:bodyPr/>
        <a:lstStyle/>
        <a:p>
          <a:r>
            <a:rPr lang="ru-RU" sz="1600" dirty="0" smtClean="0">
              <a:solidFill>
                <a:schemeClr val="tx1"/>
              </a:solidFill>
            </a:rPr>
            <a:t>расовые</a:t>
          </a:r>
          <a:endParaRPr lang="ru-RU" sz="1600" dirty="0">
            <a:solidFill>
              <a:schemeClr val="tx1"/>
            </a:solidFill>
          </a:endParaRPr>
        </a:p>
      </dgm:t>
    </dgm:pt>
    <dgm:pt modelId="{D06361C0-9DFF-4C96-BB37-CCB913F4B25B}" type="parTrans" cxnId="{6F298BDC-FDDE-4D9E-86C2-924DF684CCBD}">
      <dgm:prSet/>
      <dgm:spPr>
        <a:solidFill>
          <a:schemeClr val="accent3">
            <a:lumMod val="75000"/>
          </a:schemeClr>
        </a:solidFill>
      </dgm:spPr>
      <dgm:t>
        <a:bodyPr/>
        <a:lstStyle/>
        <a:p>
          <a:endParaRPr lang="ru-RU"/>
        </a:p>
      </dgm:t>
    </dgm:pt>
    <dgm:pt modelId="{C40E6A96-1285-4C4B-B65D-B904A8D2C8FD}" type="sibTrans" cxnId="{6F298BDC-FDDE-4D9E-86C2-924DF684CCBD}">
      <dgm:prSet/>
      <dgm:spPr/>
      <dgm:t>
        <a:bodyPr/>
        <a:lstStyle/>
        <a:p>
          <a:endParaRPr lang="ru-RU"/>
        </a:p>
      </dgm:t>
    </dgm:pt>
    <dgm:pt modelId="{E7FD71A2-5997-4FAA-B685-CA56D91EF1EB}">
      <dgm:prSet custRadScaleRad="131411" custRadScaleInc="-2859"/>
      <dgm:spPr/>
      <dgm:t>
        <a:bodyPr/>
        <a:lstStyle/>
        <a:p>
          <a:endParaRPr lang="ru-RU"/>
        </a:p>
      </dgm:t>
    </dgm:pt>
    <dgm:pt modelId="{25EB1CFE-FDCD-405D-B2E0-B01254575D38}" type="parTrans" cxnId="{E946DCE0-4889-4EF9-9F37-9D55894A82F6}">
      <dgm:prSet custAng="17695914" custFlipHor="1" custScaleX="46202" custScaleY="129225" custLinFactNeighborX="21645" custLinFactNeighborY="72598"/>
      <dgm:spPr>
        <a:prstGeom prst="leftArrow">
          <a:avLst/>
        </a:prstGeom>
      </dgm:spPr>
      <dgm:t>
        <a:bodyPr/>
        <a:lstStyle/>
        <a:p>
          <a:endParaRPr lang="ru-RU"/>
        </a:p>
      </dgm:t>
    </dgm:pt>
    <dgm:pt modelId="{ED34472A-6F70-4EEE-ABC7-D676D51F603F}" type="sibTrans" cxnId="{E946DCE0-4889-4EF9-9F37-9D55894A82F6}">
      <dgm:prSet/>
      <dgm:spPr/>
      <dgm:t>
        <a:bodyPr/>
        <a:lstStyle/>
        <a:p>
          <a:endParaRPr lang="ru-RU"/>
        </a:p>
      </dgm:t>
    </dgm:pt>
    <dgm:pt modelId="{6BD0D402-406B-4A6C-BB01-3635AE041DFC}">
      <dgm:prSet custRadScaleRad="131411" custRadScaleInc="-2859"/>
      <dgm:spPr/>
      <dgm:t>
        <a:bodyPr/>
        <a:lstStyle/>
        <a:p>
          <a:endParaRPr lang="ru-RU"/>
        </a:p>
      </dgm:t>
    </dgm:pt>
    <dgm:pt modelId="{4054B02A-DA72-4E9A-BB86-78931E4C8C94}" type="parTrans" cxnId="{1812E244-F987-4149-8F63-242F6AF4544B}">
      <dgm:prSet custAng="17695914" custFlipHor="1" custScaleX="46202" custScaleY="129225" custLinFactNeighborX="21645" custLinFactNeighborY="72598"/>
      <dgm:spPr>
        <a:prstGeom prst="leftArrow">
          <a:avLst/>
        </a:prstGeom>
      </dgm:spPr>
      <dgm:t>
        <a:bodyPr/>
        <a:lstStyle/>
        <a:p>
          <a:endParaRPr lang="ru-RU"/>
        </a:p>
      </dgm:t>
    </dgm:pt>
    <dgm:pt modelId="{93ABC71A-37D2-43A5-8B21-6D23BEF90BBA}" type="sibTrans" cxnId="{1812E244-F987-4149-8F63-242F6AF4544B}">
      <dgm:prSet/>
      <dgm:spPr/>
      <dgm:t>
        <a:bodyPr/>
        <a:lstStyle/>
        <a:p>
          <a:endParaRPr lang="ru-RU"/>
        </a:p>
      </dgm:t>
    </dgm:pt>
    <dgm:pt modelId="{B9550AA5-3EA6-43DB-AB29-3C462A167699}">
      <dgm:prSet custT="1"/>
      <dgm:spPr>
        <a:solidFill>
          <a:srgbClr val="FFC000"/>
        </a:solidFill>
      </dgm:spPr>
      <dgm:t>
        <a:bodyPr/>
        <a:lstStyle/>
        <a:p>
          <a:r>
            <a:rPr lang="ru-RU" sz="1600" dirty="0" smtClean="0">
              <a:solidFill>
                <a:schemeClr val="tx1"/>
              </a:solidFill>
            </a:rPr>
            <a:t>классовые</a:t>
          </a:r>
          <a:endParaRPr lang="ru-RU" sz="1600" dirty="0">
            <a:solidFill>
              <a:schemeClr val="tx1"/>
            </a:solidFill>
          </a:endParaRPr>
        </a:p>
      </dgm:t>
    </dgm:pt>
    <dgm:pt modelId="{5453613B-CF3F-44D3-B918-CB4D79D996D0}" type="parTrans" cxnId="{360D7B74-CE18-47C3-BD15-0B83480D2F3A}">
      <dgm:prSet/>
      <dgm:spPr>
        <a:solidFill>
          <a:schemeClr val="accent3">
            <a:lumMod val="75000"/>
          </a:schemeClr>
        </a:solidFill>
      </dgm:spPr>
      <dgm:t>
        <a:bodyPr/>
        <a:lstStyle/>
        <a:p>
          <a:endParaRPr lang="ru-RU"/>
        </a:p>
      </dgm:t>
    </dgm:pt>
    <dgm:pt modelId="{86706138-F401-4D1A-AF0E-B5AC31458B0D}" type="sibTrans" cxnId="{360D7B74-CE18-47C3-BD15-0B83480D2F3A}">
      <dgm:prSet/>
      <dgm:spPr/>
      <dgm:t>
        <a:bodyPr/>
        <a:lstStyle/>
        <a:p>
          <a:endParaRPr lang="ru-RU"/>
        </a:p>
      </dgm:t>
    </dgm:pt>
    <dgm:pt modelId="{20C9F67A-01D5-4AFE-8159-8444B7BA2843}">
      <dgm:prSet custT="1"/>
      <dgm:spPr>
        <a:solidFill>
          <a:srgbClr val="FFC000"/>
        </a:solidFill>
      </dgm:spPr>
      <dgm:t>
        <a:bodyPr/>
        <a:lstStyle/>
        <a:p>
          <a:r>
            <a:rPr lang="ru-RU" sz="1600" dirty="0" smtClean="0">
              <a:solidFill>
                <a:schemeClr val="tx1"/>
              </a:solidFill>
            </a:rPr>
            <a:t>националистические</a:t>
          </a:r>
          <a:endParaRPr lang="ru-RU" sz="1600" dirty="0">
            <a:solidFill>
              <a:schemeClr val="tx1"/>
            </a:solidFill>
          </a:endParaRP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600" dirty="0" smtClean="0">
              <a:solidFill>
                <a:schemeClr val="tx1"/>
              </a:solidFill>
            </a:rPr>
            <a:t>коммунистические</a:t>
          </a:r>
          <a:endParaRPr lang="ru-RU" sz="1600" dirty="0">
            <a:solidFill>
              <a:schemeClr val="tx1"/>
            </a:solidFill>
          </a:endParaRP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D939B941-8599-4164-8010-F9EE62E3D85C}">
      <dgm:prSet custT="1"/>
      <dgm:spPr>
        <a:solidFill>
          <a:srgbClr val="FFC000"/>
        </a:solidFill>
      </dgm:spPr>
      <dgm:t>
        <a:bodyPr/>
        <a:lstStyle/>
        <a:p>
          <a:r>
            <a:rPr lang="ru-RU" sz="1600" dirty="0" smtClean="0">
              <a:solidFill>
                <a:schemeClr val="tx1"/>
              </a:solidFill>
            </a:rPr>
            <a:t>Либерально-демократические</a:t>
          </a:r>
          <a:endParaRPr lang="ru-RU" sz="1600" dirty="0">
            <a:solidFill>
              <a:schemeClr val="tx1"/>
            </a:solidFill>
          </a:endParaRPr>
        </a:p>
      </dgm:t>
    </dgm:pt>
    <dgm:pt modelId="{473A427A-F5E7-4B8C-A7DC-FAF66610C779}" type="parTrans" cxnId="{C99304E7-EB93-4ADF-B415-261B38D7A34B}">
      <dgm:prSet/>
      <dgm:spPr>
        <a:solidFill>
          <a:schemeClr val="accent3">
            <a:lumMod val="75000"/>
          </a:schemeClr>
        </a:solidFill>
      </dgm:spPr>
      <dgm:t>
        <a:bodyPr/>
        <a:lstStyle/>
        <a:p>
          <a:endParaRPr lang="ru-RU"/>
        </a:p>
      </dgm:t>
    </dgm:pt>
    <dgm:pt modelId="{0E9E8CE0-7D8D-454E-81B0-34B7C410A409}" type="sibTrans" cxnId="{C99304E7-EB93-4ADF-B415-261B38D7A34B}">
      <dgm:prSet/>
      <dgm:spPr/>
      <dgm:t>
        <a:bodyPr/>
        <a:lstStyle/>
        <a:p>
          <a:endParaRPr lang="ru-RU"/>
        </a:p>
      </dgm:t>
    </dgm:pt>
    <dgm:pt modelId="{13F3E288-45BD-4558-BB12-9E676D2E5A90}">
      <dgm:prSet custT="1"/>
      <dgm:spPr>
        <a:solidFill>
          <a:srgbClr val="FFC000"/>
        </a:solidFill>
      </dgm:spPr>
      <dgm:t>
        <a:bodyPr/>
        <a:lstStyle/>
        <a:p>
          <a:r>
            <a:rPr lang="ru-RU" sz="1600" dirty="0" smtClean="0">
              <a:solidFill>
                <a:schemeClr val="tx1"/>
              </a:solidFill>
            </a:rPr>
            <a:t>социал-демократические</a:t>
          </a:r>
          <a:endParaRPr lang="ru-RU" sz="1600" dirty="0">
            <a:solidFill>
              <a:schemeClr val="tx1"/>
            </a:solidFill>
          </a:endParaRPr>
        </a:p>
      </dgm:t>
    </dgm:pt>
    <dgm:pt modelId="{281A4C9C-8ED0-486F-BBF2-757E7F6C78A1}" type="parTrans" cxnId="{14986E9C-09B2-40B4-A251-023727AC005E}">
      <dgm:prSet/>
      <dgm:spPr>
        <a:solidFill>
          <a:schemeClr val="accent3">
            <a:lumMod val="75000"/>
          </a:schemeClr>
        </a:solidFill>
      </dgm:spPr>
      <dgm:t>
        <a:bodyPr/>
        <a:lstStyle/>
        <a:p>
          <a:endParaRPr lang="ru-RU"/>
        </a:p>
      </dgm:t>
    </dgm:pt>
    <dgm:pt modelId="{10C2335B-AAEA-4ED2-9A13-ED8CEAE4A3FF}" type="sibTrans" cxnId="{14986E9C-09B2-40B4-A251-023727AC005E}">
      <dgm:prSet/>
      <dgm:spPr/>
      <dgm:t>
        <a:bodyPr/>
        <a:lstStyle/>
        <a:p>
          <a:endParaRPr lang="ru-RU"/>
        </a:p>
      </dgm:t>
    </dgm:pt>
    <dgm:pt modelId="{C7E1641D-014F-48D5-9832-3D030CD6D4AD}">
      <dgm:prSet custT="1"/>
      <dgm:spPr>
        <a:solidFill>
          <a:srgbClr val="FFC000"/>
        </a:solidFill>
      </dgm:spPr>
      <dgm:t>
        <a:bodyPr/>
        <a:lstStyle/>
        <a:p>
          <a:r>
            <a:rPr lang="ru-RU" sz="1600" dirty="0" smtClean="0">
              <a:solidFill>
                <a:schemeClr val="tx1"/>
              </a:solidFill>
            </a:rPr>
            <a:t>народные</a:t>
          </a:r>
          <a:endParaRPr lang="ru-RU" sz="1600" dirty="0">
            <a:solidFill>
              <a:schemeClr val="tx1"/>
            </a:solidFill>
          </a:endParaRPr>
        </a:p>
      </dgm:t>
    </dgm:pt>
    <dgm:pt modelId="{85C408A9-DD90-4948-B5B0-09319B3CDE31}" type="parTrans" cxnId="{90E376CB-7D14-4B4B-81CE-142460439DF2}">
      <dgm:prSet/>
      <dgm:spPr>
        <a:solidFill>
          <a:schemeClr val="accent3">
            <a:lumMod val="75000"/>
          </a:schemeClr>
        </a:solidFill>
      </dgm:spPr>
      <dgm:t>
        <a:bodyPr/>
        <a:lstStyle/>
        <a:p>
          <a:endParaRPr lang="ru-RU"/>
        </a:p>
      </dgm:t>
    </dgm:pt>
    <dgm:pt modelId="{6CAB905B-59CA-41C7-A306-BC5E6A46CD44}" type="sibTrans" cxnId="{90E376CB-7D14-4B4B-81CE-142460439DF2}">
      <dgm:prSet/>
      <dgm:spPr/>
      <dgm:t>
        <a:bodyPr/>
        <a:lstStyle/>
        <a:p>
          <a:endParaRPr lang="ru-RU"/>
        </a:p>
      </dgm:t>
    </dgm:pt>
    <dgm:pt modelId="{264F8746-02E8-4F6F-86EC-938EAED628FE}">
      <dgm:prSet custScaleX="251156" custRadScaleRad="86154" custRadScaleInc="45204"/>
      <dgm:spPr/>
      <dgm:t>
        <a:bodyPr/>
        <a:lstStyle/>
        <a:p>
          <a:endParaRPr lang="ru-RU"/>
        </a:p>
      </dgm:t>
    </dgm:pt>
    <dgm:pt modelId="{781DA6E1-850D-455C-B71A-03BC585D3E94}" type="parTrans" cxnId="{A12DC0D4-CCA8-4769-A697-9E4F76BF8FC5}">
      <dgm:prSet custScaleX="17296" custLinFactY="-69094" custLinFactNeighborX="42474" custLinFactNeighborY="-100000"/>
      <dgm:spPr/>
      <dgm:t>
        <a:bodyPr/>
        <a:lstStyle/>
        <a:p>
          <a:endParaRPr lang="ru-RU"/>
        </a:p>
      </dgm:t>
    </dgm:pt>
    <dgm:pt modelId="{FE805F19-2D1A-4538-845E-FA7DA2DA3400}" type="sibTrans" cxnId="{A12DC0D4-CCA8-4769-A697-9E4F76BF8FC5}">
      <dgm:prSet/>
      <dgm:spPr/>
      <dgm:t>
        <a:bodyPr/>
        <a:lstStyle/>
        <a:p>
          <a:endParaRPr lang="ru-RU"/>
        </a:p>
      </dgm:t>
    </dgm:pt>
    <dgm:pt modelId="{89D9FE3C-8541-4FE2-9214-F83D0D6631B5}">
      <dgm:prSet custScaleX="251156" custRadScaleRad="86154" custRadScaleInc="45204"/>
      <dgm:spPr/>
      <dgm:t>
        <a:bodyPr/>
        <a:lstStyle/>
        <a:p>
          <a:endParaRPr lang="ru-RU"/>
        </a:p>
      </dgm:t>
    </dgm:pt>
    <dgm:pt modelId="{8AA74F22-8984-4484-927A-502EF0CECF7B}" type="parTrans" cxnId="{B27B1311-EE2C-48A3-9E15-2EAB96834DDA}">
      <dgm:prSet custScaleX="17296" custLinFactY="-69094" custLinFactNeighborX="42474" custLinFactNeighborY="-100000"/>
      <dgm:spPr/>
      <dgm:t>
        <a:bodyPr/>
        <a:lstStyle/>
        <a:p>
          <a:endParaRPr lang="ru-RU"/>
        </a:p>
      </dgm:t>
    </dgm:pt>
    <dgm:pt modelId="{0A65545D-A190-4359-AC5F-F2217A1915B2}" type="sibTrans" cxnId="{B27B1311-EE2C-48A3-9E15-2EAB96834DDA}">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83510" custScaleY="175105" custLinFactNeighborX="351" custLinFactNeighborY="-23171"/>
      <dgm:spPr/>
      <dgm:t>
        <a:bodyPr/>
        <a:lstStyle/>
        <a:p>
          <a:endParaRPr lang="ru-RU"/>
        </a:p>
      </dgm:t>
    </dgm:pt>
    <dgm:pt modelId="{9E2054D8-B2A5-41D3-A3E2-DA1FE25063D1}" type="pres">
      <dgm:prSet presAssocID="{278F72EE-D206-474C-B85E-8EE56605AB04}" presName="parTrans" presStyleLbl="bgSibTrans2D1" presStyleIdx="0" presStyleCnt="10" custAng="4876959" custFlipHor="1" custScaleX="50504" custScaleY="129225" custLinFactNeighborX="31281" custLinFactNeighborY="-35614"/>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10" custScaleX="240391" custRadScaleRad="76491" custRadScaleInc="-40266">
        <dgm:presLayoutVars>
          <dgm:bulletEnabled val="1"/>
        </dgm:presLayoutVars>
      </dgm:prSet>
      <dgm:spPr/>
      <dgm:t>
        <a:bodyPr/>
        <a:lstStyle/>
        <a:p>
          <a:endParaRPr lang="ru-RU"/>
        </a:p>
      </dgm:t>
    </dgm:pt>
    <dgm:pt modelId="{DB8C6E8F-62A3-41AC-A38D-7F28D940EE35}" type="pres">
      <dgm:prSet presAssocID="{70AC6A41-CE80-4CDF-BB19-9C1021C1588A}" presName="parTrans" presStyleLbl="bgSibTrans2D1" presStyleIdx="1" presStyleCnt="10" custAng="12556132" custScaleX="38708" custScaleY="103191" custLinFactY="-100000" custLinFactNeighborX="36084" custLinFactNeighborY="-145542"/>
      <dgm:spPr/>
      <dgm:t>
        <a:bodyPr/>
        <a:lstStyle/>
        <a:p>
          <a:endParaRPr lang="ru-RU"/>
        </a:p>
      </dgm:t>
    </dgm:pt>
    <dgm:pt modelId="{F3304B3E-CF49-487F-A9C2-01840983C4A3}" type="pres">
      <dgm:prSet presAssocID="{75DDB09F-EC7C-49FB-B154-E19833E1A7E4}" presName="node" presStyleLbl="node1" presStyleIdx="1" presStyleCnt="10" custScaleX="251156" custRadScaleRad="86204" custRadScaleInc="7004">
        <dgm:presLayoutVars>
          <dgm:bulletEnabled val="1"/>
        </dgm:presLayoutVars>
      </dgm:prSet>
      <dgm:spPr/>
      <dgm:t>
        <a:bodyPr/>
        <a:lstStyle/>
        <a:p>
          <a:endParaRPr lang="ru-RU"/>
        </a:p>
      </dgm:t>
    </dgm:pt>
    <dgm:pt modelId="{6AF08177-D8BE-49AE-A4C7-B9D063B69B2D}" type="pres">
      <dgm:prSet presAssocID="{85C408A9-DD90-4948-B5B0-09319B3CDE31}" presName="parTrans" presStyleLbl="bgSibTrans2D1" presStyleIdx="2" presStyleCnt="10" custAng="480786" custFlipHor="1" custScaleX="33970" custScaleY="129225" custLinFactY="100000" custLinFactNeighborX="34440" custLinFactNeighborY="122324"/>
      <dgm:spPr>
        <a:prstGeom prst="leftArrow">
          <a:avLst/>
        </a:prstGeom>
      </dgm:spPr>
      <dgm:t>
        <a:bodyPr/>
        <a:lstStyle/>
        <a:p>
          <a:endParaRPr lang="ru-RU"/>
        </a:p>
      </dgm:t>
    </dgm:pt>
    <dgm:pt modelId="{E6425C40-716D-4462-9CE7-688828CDB7D0}" type="pres">
      <dgm:prSet presAssocID="{C7E1641D-014F-48D5-9832-3D030CD6D4AD}" presName="node" presStyleLbl="node1" presStyleIdx="2" presStyleCnt="10" custScaleX="249157" custRadScaleRad="103148" custRadScaleInc="-7687">
        <dgm:presLayoutVars>
          <dgm:bulletEnabled val="1"/>
        </dgm:presLayoutVars>
      </dgm:prSet>
      <dgm:spPr/>
      <dgm:t>
        <a:bodyPr/>
        <a:lstStyle/>
        <a:p>
          <a:endParaRPr lang="ru-RU"/>
        </a:p>
      </dgm:t>
    </dgm:pt>
    <dgm:pt modelId="{8F8890B9-C3F1-4092-B3F7-818B5E989FAA}" type="pres">
      <dgm:prSet presAssocID="{281A4C9C-8ED0-486F-BBF2-757E7F6C78A1}" presName="parTrans" presStyleLbl="bgSibTrans2D1" presStyleIdx="3" presStyleCnt="10" custAng="17224567" custFlipHor="1" custScaleX="48501" custScaleY="129225" custLinFactNeighborX="31109" custLinFactNeighborY="42106"/>
      <dgm:spPr>
        <a:prstGeom prst="leftArrow">
          <a:avLst/>
        </a:prstGeom>
      </dgm:spPr>
      <dgm:t>
        <a:bodyPr/>
        <a:lstStyle/>
        <a:p>
          <a:endParaRPr lang="ru-RU"/>
        </a:p>
      </dgm:t>
    </dgm:pt>
    <dgm:pt modelId="{E5197802-9782-4997-931B-40B60B676BDD}" type="pres">
      <dgm:prSet presAssocID="{13F3E288-45BD-4558-BB12-9E676D2E5A90}" presName="node" presStyleLbl="node1" presStyleIdx="3" presStyleCnt="10" custScaleX="247334" custRadScaleRad="134589" custRadScaleInc="-25670">
        <dgm:presLayoutVars>
          <dgm:bulletEnabled val="1"/>
        </dgm:presLayoutVars>
      </dgm:prSet>
      <dgm:spPr/>
      <dgm:t>
        <a:bodyPr/>
        <a:lstStyle/>
        <a:p>
          <a:endParaRPr lang="ru-RU"/>
        </a:p>
      </dgm:t>
    </dgm:pt>
    <dgm:pt modelId="{076D1166-218D-4952-B2D2-3F9791BC1D62}" type="pres">
      <dgm:prSet presAssocID="{473A427A-F5E7-4B8C-A7DC-FAF66610C779}" presName="parTrans" presStyleLbl="bgSibTrans2D1" presStyleIdx="4" presStyleCnt="10" custAng="10774755" custFlipHor="1" custScaleX="45679" custScaleY="108970" custLinFactNeighborX="-3704" custLinFactNeighborY="54651"/>
      <dgm:spPr>
        <a:prstGeom prst="leftArrow">
          <a:avLst/>
        </a:prstGeom>
      </dgm:spPr>
      <dgm:t>
        <a:bodyPr/>
        <a:lstStyle/>
        <a:p>
          <a:endParaRPr lang="ru-RU"/>
        </a:p>
      </dgm:t>
    </dgm:pt>
    <dgm:pt modelId="{BD69DE61-A3EA-44C0-B062-7FBB44DFCAE1}" type="pres">
      <dgm:prSet presAssocID="{D939B941-8599-4164-8010-F9EE62E3D85C}" presName="node" presStyleLbl="node1" presStyleIdx="4" presStyleCnt="10" custScaleX="248249" custRadScaleRad="103342" custRadScaleInc="58963">
        <dgm:presLayoutVars>
          <dgm:bulletEnabled val="1"/>
        </dgm:presLayoutVars>
      </dgm:prSet>
      <dgm:spPr/>
      <dgm:t>
        <a:bodyPr/>
        <a:lstStyle/>
        <a:p>
          <a:endParaRPr lang="ru-RU"/>
        </a:p>
      </dgm:t>
    </dgm:pt>
    <dgm:pt modelId="{29726F8A-B31C-4730-BC73-3D0151053903}" type="pres">
      <dgm:prSet presAssocID="{DFBB6D21-73E3-4A99-9503-9AE76F0D7B6C}" presName="parTrans" presStyleLbl="bgSibTrans2D1" presStyleIdx="5" presStyleCnt="10" custAng="4898958" custFlipHor="1" custScaleX="47254" custScaleY="129225" custLinFactNeighborX="-31897" custLinFactNeighborY="44658"/>
      <dgm:spPr>
        <a:prstGeom prst="leftArrow">
          <a:avLst/>
        </a:prstGeom>
      </dgm:spPr>
      <dgm:t>
        <a:bodyPr/>
        <a:lstStyle/>
        <a:p>
          <a:endParaRPr lang="ru-RU"/>
        </a:p>
      </dgm:t>
    </dgm:pt>
    <dgm:pt modelId="{428C8B44-8629-45C1-BB88-0CD886680D7A}" type="pres">
      <dgm:prSet presAssocID="{E5B92530-DFF8-4DF1-89F9-264369E07FCF}" presName="node" presStyleLbl="node1" presStyleIdx="5" presStyleCnt="10" custScaleX="245909" custRadScaleRad="128737" custRadScaleInc="147845">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6" presStyleCnt="10" custAng="19959672" custFlipHor="1" custScaleX="34141" custScaleY="129225" custLinFactNeighborX="-35435" custLinFactNeighborY="8231"/>
      <dgm:spPr>
        <a:prstGeom prst="leftArrow">
          <a:avLst/>
        </a:prstGeom>
      </dgm:spPr>
      <dgm:t>
        <a:bodyPr/>
        <a:lstStyle/>
        <a:p>
          <a:endParaRPr lang="ru-RU"/>
        </a:p>
      </dgm:t>
    </dgm:pt>
    <dgm:pt modelId="{07427535-B401-4B7B-8286-FFCE99F6B348}" type="pres">
      <dgm:prSet presAssocID="{20C9F67A-01D5-4AFE-8159-8444B7BA2843}" presName="node" presStyleLbl="node1" presStyleIdx="6" presStyleCnt="10" custScaleX="232408" custRadScaleRad="86712" custRadScaleInc="215944">
        <dgm:presLayoutVars>
          <dgm:bulletEnabled val="1"/>
        </dgm:presLayoutVars>
      </dgm:prSet>
      <dgm:spPr/>
      <dgm:t>
        <a:bodyPr/>
        <a:lstStyle/>
        <a:p>
          <a:endParaRPr lang="ru-RU"/>
        </a:p>
      </dgm:t>
    </dgm:pt>
    <dgm:pt modelId="{55A3F510-2C07-45CD-9A2C-BA0CB7FBAD83}" type="pres">
      <dgm:prSet presAssocID="{5453613B-CF3F-44D3-B918-CB4D79D996D0}" presName="parTrans" presStyleLbl="bgSibTrans2D1" presStyleIdx="7" presStyleCnt="10" custAng="1966203" custFlipHor="1" custScaleX="36770" custScaleY="129225" custLinFactNeighborX="-36553" custLinFactNeighborY="-21915"/>
      <dgm:spPr>
        <a:prstGeom prst="leftArrow">
          <a:avLst/>
        </a:prstGeom>
      </dgm:spPr>
      <dgm:t>
        <a:bodyPr/>
        <a:lstStyle/>
        <a:p>
          <a:endParaRPr lang="ru-RU"/>
        </a:p>
      </dgm:t>
    </dgm:pt>
    <dgm:pt modelId="{AA3CDF20-21B0-4AEC-93B4-6BA67081EFBC}" type="pres">
      <dgm:prSet presAssocID="{B9550AA5-3EA6-43DB-AB29-3C462A167699}" presName="node" presStyleLbl="node1" presStyleIdx="7" presStyleCnt="10" custScaleX="240880" custRadScaleRad="102705" custRadScaleInc="6588">
        <dgm:presLayoutVars>
          <dgm:bulletEnabled val="1"/>
        </dgm:presLayoutVars>
      </dgm:prSet>
      <dgm:spPr/>
      <dgm:t>
        <a:bodyPr/>
        <a:lstStyle/>
        <a:p>
          <a:endParaRPr lang="ru-RU"/>
        </a:p>
      </dgm:t>
    </dgm:pt>
    <dgm:pt modelId="{3A900CFE-F8B6-410C-8FD5-17A54AFB72B1}" type="pres">
      <dgm:prSet presAssocID="{D06361C0-9DFF-4C96-BB37-CCB913F4B25B}" presName="parTrans" presStyleLbl="bgSibTrans2D1" presStyleIdx="8" presStyleCnt="10" custAng="16647869" custFlipHor="1" custScaleX="49456" custScaleY="129225" custLinFactNeighborX="-32108" custLinFactNeighborY="-35796"/>
      <dgm:spPr>
        <a:prstGeom prst="leftArrow">
          <a:avLst/>
        </a:prstGeom>
      </dgm:spPr>
      <dgm:t>
        <a:bodyPr/>
        <a:lstStyle/>
        <a:p>
          <a:endParaRPr lang="ru-RU"/>
        </a:p>
      </dgm:t>
    </dgm:pt>
    <dgm:pt modelId="{E3637B41-646F-4239-BCEB-B4E0D1F519CE}" type="pres">
      <dgm:prSet presAssocID="{89D7FE98-D6FC-48E4-91C1-F25877998153}" presName="node" presStyleLbl="node1" presStyleIdx="8" presStyleCnt="10" custScaleX="247653" custRadScaleRad="77605" custRadScaleInc="150796">
        <dgm:presLayoutVars>
          <dgm:bulletEnabled val="1"/>
        </dgm:presLayoutVars>
      </dgm:prSet>
      <dgm:spPr/>
      <dgm:t>
        <a:bodyPr/>
        <a:lstStyle/>
        <a:p>
          <a:endParaRPr lang="ru-RU"/>
        </a:p>
      </dgm:t>
    </dgm:pt>
    <dgm:pt modelId="{D27D8D9A-A7DD-45E5-A556-0334C3AC39FB}" type="pres">
      <dgm:prSet presAssocID="{AECB24EF-F7CE-45BD-A331-7A4085BC1C57}" presName="parTrans" presStyleLbl="bgSibTrans2D1" presStyleIdx="9" presStyleCnt="10" custAng="10797157" custScaleX="57312" custLinFactNeighborX="-2823" custLinFactNeighborY="-55689"/>
      <dgm:spPr/>
      <dgm:t>
        <a:bodyPr/>
        <a:lstStyle/>
        <a:p>
          <a:endParaRPr lang="ru-RU"/>
        </a:p>
      </dgm:t>
    </dgm:pt>
    <dgm:pt modelId="{4CDB6E57-0C99-4168-BD66-5FBC704546BA}" type="pres">
      <dgm:prSet presAssocID="{AA778125-1BA4-413F-9C74-50E2278999EF}" presName="node" presStyleLbl="node1" presStyleIdx="9" presStyleCnt="10" custScaleX="244754" custRadScaleRad="9672" custRadScaleInc="478404">
        <dgm:presLayoutVars>
          <dgm:bulletEnabled val="1"/>
        </dgm:presLayoutVars>
      </dgm:prSet>
      <dgm:spPr/>
      <dgm:t>
        <a:bodyPr/>
        <a:lstStyle/>
        <a:p>
          <a:endParaRPr lang="ru-RU"/>
        </a:p>
      </dgm:t>
    </dgm:pt>
  </dgm:ptLst>
  <dgm:cxnLst>
    <dgm:cxn modelId="{DBF1E982-AFDA-4FD5-9A6C-E6EEB2F84A7A}" type="presOf" srcId="{6D66561B-3F29-4531-A959-5AD48C8762F9}" destId="{92EB9E1B-D4AE-4BEF-BE62-5EF6FE7817ED}" srcOrd="0" destOrd="0" presId="urn:microsoft.com/office/officeart/2005/8/layout/radial4"/>
    <dgm:cxn modelId="{5EAD7A3C-98F8-4484-BBFB-9B26EB0BC4F2}" srcId="{618CCDF6-D65E-4AA5-A02C-32320B13B456}" destId="{AA778125-1BA4-413F-9C74-50E2278999EF}" srcOrd="9" destOrd="0" parTransId="{AECB24EF-F7CE-45BD-A331-7A4085BC1C57}" sibTransId="{7BE7CF9E-0BBF-470D-A80D-3A1BBAC69996}"/>
    <dgm:cxn modelId="{1812E244-F987-4149-8F63-242F6AF4544B}" srcId="{2017568F-C209-4CF7-9FA2-9E0BA6F4B07B}" destId="{6BD0D402-406B-4A6C-BB01-3635AE041DFC}" srcOrd="3" destOrd="0" parTransId="{4054B02A-DA72-4E9A-BB86-78931E4C8C94}" sibTransId="{93ABC71A-37D2-43A5-8B21-6D23BEF90BBA}"/>
    <dgm:cxn modelId="{89FA335C-23E1-4BBA-AC6F-1447E63DBB7B}" srcId="{618CCDF6-D65E-4AA5-A02C-32320B13B456}" destId="{20C9F67A-01D5-4AFE-8159-8444B7BA2843}" srcOrd="6" destOrd="0" parTransId="{3D7672E0-B9C9-49DF-8641-B3E66ECCF73A}" sibTransId="{A6F063B3-91B2-4EB5-A277-6936843381BB}"/>
    <dgm:cxn modelId="{68C86332-B911-4AD4-B97E-F9561DCC1E43}" type="presOf" srcId="{618CCDF6-D65E-4AA5-A02C-32320B13B456}" destId="{3682EEF5-EA07-443B-8C53-7A89BE8AA9D8}" srcOrd="0" destOrd="0" presId="urn:microsoft.com/office/officeart/2005/8/layout/radial4"/>
    <dgm:cxn modelId="{56EB6E5B-BEE6-4135-8DC2-A4C2FD5BDCCE}" type="presOf" srcId="{3D7672E0-B9C9-49DF-8641-B3E66ECCF73A}" destId="{B2D35087-3670-4EC1-9589-B0AA74592C86}" srcOrd="0" destOrd="0" presId="urn:microsoft.com/office/officeart/2005/8/layout/radial4"/>
    <dgm:cxn modelId="{C99304E7-EB93-4ADF-B415-261B38D7A34B}" srcId="{618CCDF6-D65E-4AA5-A02C-32320B13B456}" destId="{D939B941-8599-4164-8010-F9EE62E3D85C}" srcOrd="4" destOrd="0" parTransId="{473A427A-F5E7-4B8C-A7DC-FAF66610C779}" sibTransId="{0E9E8CE0-7D8D-454E-81B0-34B7C410A409}"/>
    <dgm:cxn modelId="{15D9589E-97D7-46DE-A157-A84EF1505EB9}" srcId="{618CCDF6-D65E-4AA5-A02C-32320B13B456}" destId="{6D66561B-3F29-4531-A959-5AD48C8762F9}" srcOrd="0" destOrd="0" parTransId="{278F72EE-D206-474C-B85E-8EE56605AB04}" sibTransId="{0EBC90B6-34EB-4084-A382-2159DD0C1A10}"/>
    <dgm:cxn modelId="{E946DCE0-4889-4EF9-9F37-9D55894A82F6}" srcId="{2017568F-C209-4CF7-9FA2-9E0BA6F4B07B}" destId="{E7FD71A2-5997-4FAA-B685-CA56D91EF1EB}" srcOrd="2" destOrd="0" parTransId="{25EB1CFE-FDCD-405D-B2E0-B01254575D38}" sibTransId="{ED34472A-6F70-4EEE-ABC7-D676D51F603F}"/>
    <dgm:cxn modelId="{CAC1CB04-C4BF-49DF-A933-226214DFEF9D}" type="presOf" srcId="{473A427A-F5E7-4B8C-A7DC-FAF66610C779}" destId="{076D1166-218D-4952-B2D2-3F9791BC1D62}" srcOrd="0" destOrd="0" presId="urn:microsoft.com/office/officeart/2005/8/layout/radial4"/>
    <dgm:cxn modelId="{8087BC4C-06EC-4322-BBC9-5D10FE513D34}" type="presOf" srcId="{89D7FE98-D6FC-48E4-91C1-F25877998153}" destId="{E3637B41-646F-4239-BCEB-B4E0D1F519CE}" srcOrd="0" destOrd="0" presId="urn:microsoft.com/office/officeart/2005/8/layout/radial4"/>
    <dgm:cxn modelId="{B27B1311-EE2C-48A3-9E15-2EAB96834DDA}" srcId="{2017568F-C209-4CF7-9FA2-9E0BA6F4B07B}" destId="{89D9FE3C-8541-4FE2-9214-F83D0D6631B5}" srcOrd="5" destOrd="0" parTransId="{8AA74F22-8984-4484-927A-502EF0CECF7B}" sibTransId="{0A65545D-A190-4359-AC5F-F2217A1915B2}"/>
    <dgm:cxn modelId="{18F7DF6B-B4E4-4921-86E1-29EC6E6278AB}" type="presOf" srcId="{AECB24EF-F7CE-45BD-A331-7A4085BC1C57}" destId="{D27D8D9A-A7DD-45E5-A556-0334C3AC39FB}" srcOrd="0" destOrd="0" presId="urn:microsoft.com/office/officeart/2005/8/layout/radial4"/>
    <dgm:cxn modelId="{E92533AB-8932-488D-B012-C89E62B03D81}" srcId="{618CCDF6-D65E-4AA5-A02C-32320B13B456}" destId="{75DDB09F-EC7C-49FB-B154-E19833E1A7E4}" srcOrd="1" destOrd="0" parTransId="{70AC6A41-CE80-4CDF-BB19-9C1021C1588A}" sibTransId="{767A936A-0A89-4EBE-B0AC-76E86E4772B3}"/>
    <dgm:cxn modelId="{A12DC0D4-CCA8-4769-A697-9E4F76BF8FC5}" srcId="{2017568F-C209-4CF7-9FA2-9E0BA6F4B07B}" destId="{264F8746-02E8-4F6F-86EC-938EAED628FE}" srcOrd="4" destOrd="0" parTransId="{781DA6E1-850D-455C-B71A-03BC585D3E94}" sibTransId="{FE805F19-2D1A-4538-845E-FA7DA2DA3400}"/>
    <dgm:cxn modelId="{14986E9C-09B2-40B4-A251-023727AC005E}" srcId="{618CCDF6-D65E-4AA5-A02C-32320B13B456}" destId="{13F3E288-45BD-4558-BB12-9E676D2E5A90}" srcOrd="3" destOrd="0" parTransId="{281A4C9C-8ED0-486F-BBF2-757E7F6C78A1}" sibTransId="{10C2335B-AAEA-4ED2-9A13-ED8CEAE4A3FF}"/>
    <dgm:cxn modelId="{A4A72077-FB50-473A-9DD3-9B66AE42F13B}" type="presOf" srcId="{5453613B-CF3F-44D3-B918-CB4D79D996D0}" destId="{55A3F510-2C07-45CD-9A2C-BA0CB7FBAD83}" srcOrd="0" destOrd="0" presId="urn:microsoft.com/office/officeart/2005/8/layout/radial4"/>
    <dgm:cxn modelId="{6BF3666D-94C4-4D86-B43B-BB9DF18BB6AD}" type="presOf" srcId="{2017568F-C209-4CF7-9FA2-9E0BA6F4B07B}" destId="{05C95E05-555D-4664-A439-B12FD68BEC62}" srcOrd="0" destOrd="0" presId="urn:microsoft.com/office/officeart/2005/8/layout/radial4"/>
    <dgm:cxn modelId="{26FA7FA8-F1D1-45A8-A851-A438C6590E90}" type="presOf" srcId="{AA778125-1BA4-413F-9C74-50E2278999EF}" destId="{4CDB6E57-0C99-4168-BD66-5FBC704546BA}" srcOrd="0" destOrd="0" presId="urn:microsoft.com/office/officeart/2005/8/layout/radial4"/>
    <dgm:cxn modelId="{AFD0D845-EB73-4663-A4DF-7C5FA8B77EBB}" type="presOf" srcId="{E5B92530-DFF8-4DF1-89F9-264369E07FCF}" destId="{428C8B44-8629-45C1-BB88-0CD886680D7A}" srcOrd="0" destOrd="0" presId="urn:microsoft.com/office/officeart/2005/8/layout/radial4"/>
    <dgm:cxn modelId="{DF17576C-57B1-4D30-A948-77F9A20DB3B8}" type="presOf" srcId="{B9550AA5-3EA6-43DB-AB29-3C462A167699}" destId="{AA3CDF20-21B0-4AEC-93B4-6BA67081EFBC}" srcOrd="0" destOrd="0" presId="urn:microsoft.com/office/officeart/2005/8/layout/radial4"/>
    <dgm:cxn modelId="{49DF0352-BC46-4BFA-BDBE-95B852E6D2B3}" srcId="{618CCDF6-D65E-4AA5-A02C-32320B13B456}" destId="{E5B92530-DFF8-4DF1-89F9-264369E07FCF}" srcOrd="5" destOrd="0" parTransId="{DFBB6D21-73E3-4A99-9503-9AE76F0D7B6C}" sibTransId="{90360FF1-93C8-40C6-A97C-D84D870732C2}"/>
    <dgm:cxn modelId="{8C9A3C42-3F08-432E-923F-F40E9A9C381D}" srcId="{2017568F-C209-4CF7-9FA2-9E0BA6F4B07B}" destId="{A067C1B1-5EDC-4191-9C8F-573C3F50518D}" srcOrd="1" destOrd="0" parTransId="{2A0FC0EC-19AD-4221-8AA1-041C565F5F4D}" sibTransId="{C43D40C2-42FE-42B8-9B8C-93480406D70D}"/>
    <dgm:cxn modelId="{7ECA5049-7D4B-432D-98CC-EFC7993D702F}" type="presOf" srcId="{DFBB6D21-73E3-4A99-9503-9AE76F0D7B6C}" destId="{29726F8A-B31C-4730-BC73-3D0151053903}" srcOrd="0" destOrd="0" presId="urn:microsoft.com/office/officeart/2005/8/layout/radial4"/>
    <dgm:cxn modelId="{95A86C9B-4539-415F-BF2E-61044F8BFF17}" type="presOf" srcId="{75DDB09F-EC7C-49FB-B154-E19833E1A7E4}" destId="{F3304B3E-CF49-487F-A9C2-01840983C4A3}" srcOrd="0" destOrd="0" presId="urn:microsoft.com/office/officeart/2005/8/layout/radial4"/>
    <dgm:cxn modelId="{3B71E1BF-306E-41D1-81B1-877644A72CFB}" type="presOf" srcId="{C7E1641D-014F-48D5-9832-3D030CD6D4AD}" destId="{E6425C40-716D-4462-9CE7-688828CDB7D0}" srcOrd="0" destOrd="0" presId="urn:microsoft.com/office/officeart/2005/8/layout/radial4"/>
    <dgm:cxn modelId="{6AD6ADC0-45EE-4B52-ADEE-82AF2E29F360}" type="presOf" srcId="{85C408A9-DD90-4948-B5B0-09319B3CDE31}" destId="{6AF08177-D8BE-49AE-A4C7-B9D063B69B2D}" srcOrd="0" destOrd="0" presId="urn:microsoft.com/office/officeart/2005/8/layout/radial4"/>
    <dgm:cxn modelId="{FD61C7CC-C448-4934-973C-486DCAC94B4C}" type="presOf" srcId="{70AC6A41-CE80-4CDF-BB19-9C1021C1588A}" destId="{DB8C6E8F-62A3-41AC-A38D-7F28D940EE35}" srcOrd="0" destOrd="0" presId="urn:microsoft.com/office/officeart/2005/8/layout/radial4"/>
    <dgm:cxn modelId="{6F298BDC-FDDE-4D9E-86C2-924DF684CCBD}" srcId="{618CCDF6-D65E-4AA5-A02C-32320B13B456}" destId="{89D7FE98-D6FC-48E4-91C1-F25877998153}" srcOrd="8" destOrd="0" parTransId="{D06361C0-9DFF-4C96-BB37-CCB913F4B25B}" sibTransId="{C40E6A96-1285-4C4B-B65D-B904A8D2C8FD}"/>
    <dgm:cxn modelId="{7DD859AE-D76B-4E46-AC64-5387935563C1}" type="presOf" srcId="{D939B941-8599-4164-8010-F9EE62E3D85C}" destId="{BD69DE61-A3EA-44C0-B062-7FBB44DFCAE1}" srcOrd="0" destOrd="0" presId="urn:microsoft.com/office/officeart/2005/8/layout/radial4"/>
    <dgm:cxn modelId="{0B4A16B2-D69E-4998-BF8E-6E6B46A9E971}" type="presOf" srcId="{281A4C9C-8ED0-486F-BBF2-757E7F6C78A1}" destId="{8F8890B9-C3F1-4092-B3F7-818B5E989FAA}" srcOrd="0" destOrd="0" presId="urn:microsoft.com/office/officeart/2005/8/layout/radial4"/>
    <dgm:cxn modelId="{FF79C519-36B6-4148-8DA8-B72CB6FC4925}" type="presOf" srcId="{13F3E288-45BD-4558-BB12-9E676D2E5A90}" destId="{E5197802-9782-4997-931B-40B60B676BDD}" srcOrd="0" destOrd="0" presId="urn:microsoft.com/office/officeart/2005/8/layout/radial4"/>
    <dgm:cxn modelId="{360D7B74-CE18-47C3-BD15-0B83480D2F3A}" srcId="{618CCDF6-D65E-4AA5-A02C-32320B13B456}" destId="{B9550AA5-3EA6-43DB-AB29-3C462A167699}" srcOrd="7" destOrd="0" parTransId="{5453613B-CF3F-44D3-B918-CB4D79D996D0}" sibTransId="{86706138-F401-4D1A-AF0E-B5AC31458B0D}"/>
    <dgm:cxn modelId="{08B6B8E2-379E-4A75-A9DB-225C1D67F231}" type="presOf" srcId="{278F72EE-D206-474C-B85E-8EE56605AB04}" destId="{9E2054D8-B2A5-41D3-A3E2-DA1FE25063D1}" srcOrd="0" destOrd="0" presId="urn:microsoft.com/office/officeart/2005/8/layout/radial4"/>
    <dgm:cxn modelId="{90E376CB-7D14-4B4B-81CE-142460439DF2}" srcId="{618CCDF6-D65E-4AA5-A02C-32320B13B456}" destId="{C7E1641D-014F-48D5-9832-3D030CD6D4AD}" srcOrd="2" destOrd="0" parTransId="{85C408A9-DD90-4948-B5B0-09319B3CDE31}" sibTransId="{6CAB905B-59CA-41C7-A306-BC5E6A46CD44}"/>
    <dgm:cxn modelId="{1633E3B7-539D-4156-8CAE-B44ACBF9E13B}" type="presOf" srcId="{D06361C0-9DFF-4C96-BB37-CCB913F4B25B}" destId="{3A900CFE-F8B6-410C-8FD5-17A54AFB72B1}" srcOrd="0" destOrd="0" presId="urn:microsoft.com/office/officeart/2005/8/layout/radial4"/>
    <dgm:cxn modelId="{27EF6B7E-EA76-45CD-8FCC-67E1AC02E2D3}" type="presOf" srcId="{20C9F67A-01D5-4AFE-8159-8444B7BA2843}" destId="{07427535-B401-4B7B-8286-FFCE99F6B348}"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B5BFA98E-A436-4F8C-9996-0DFBE0654476}" type="presParOf" srcId="{05C95E05-555D-4664-A439-B12FD68BEC62}" destId="{3682EEF5-EA07-443B-8C53-7A89BE8AA9D8}" srcOrd="0" destOrd="0" presId="urn:microsoft.com/office/officeart/2005/8/layout/radial4"/>
    <dgm:cxn modelId="{8685B761-B0E5-4F29-8CF4-9C9AF5C839F7}" type="presParOf" srcId="{05C95E05-555D-4664-A439-B12FD68BEC62}" destId="{9E2054D8-B2A5-41D3-A3E2-DA1FE25063D1}" srcOrd="1" destOrd="0" presId="urn:microsoft.com/office/officeart/2005/8/layout/radial4"/>
    <dgm:cxn modelId="{4A58CEE4-D518-44E0-AC3A-B04409966F82}" type="presParOf" srcId="{05C95E05-555D-4664-A439-B12FD68BEC62}" destId="{92EB9E1B-D4AE-4BEF-BE62-5EF6FE7817ED}" srcOrd="2" destOrd="0" presId="urn:microsoft.com/office/officeart/2005/8/layout/radial4"/>
    <dgm:cxn modelId="{5E1029C4-9C27-45F8-9D79-608846C5D802}" type="presParOf" srcId="{05C95E05-555D-4664-A439-B12FD68BEC62}" destId="{DB8C6E8F-62A3-41AC-A38D-7F28D940EE35}" srcOrd="3" destOrd="0" presId="urn:microsoft.com/office/officeart/2005/8/layout/radial4"/>
    <dgm:cxn modelId="{B63A3763-3B04-421A-82DB-AF24069D0C23}" type="presParOf" srcId="{05C95E05-555D-4664-A439-B12FD68BEC62}" destId="{F3304B3E-CF49-487F-A9C2-01840983C4A3}" srcOrd="4" destOrd="0" presId="urn:microsoft.com/office/officeart/2005/8/layout/radial4"/>
    <dgm:cxn modelId="{A1065378-2CDC-474F-B1F6-8FADF8870E68}" type="presParOf" srcId="{05C95E05-555D-4664-A439-B12FD68BEC62}" destId="{6AF08177-D8BE-49AE-A4C7-B9D063B69B2D}" srcOrd="5" destOrd="0" presId="urn:microsoft.com/office/officeart/2005/8/layout/radial4"/>
    <dgm:cxn modelId="{E3930277-C1CE-4C92-A29F-DCB4741AD333}" type="presParOf" srcId="{05C95E05-555D-4664-A439-B12FD68BEC62}" destId="{E6425C40-716D-4462-9CE7-688828CDB7D0}" srcOrd="6" destOrd="0" presId="urn:microsoft.com/office/officeart/2005/8/layout/radial4"/>
    <dgm:cxn modelId="{BDA16ED8-69E9-44A2-B555-56C9B86C940C}" type="presParOf" srcId="{05C95E05-555D-4664-A439-B12FD68BEC62}" destId="{8F8890B9-C3F1-4092-B3F7-818B5E989FAA}" srcOrd="7" destOrd="0" presId="urn:microsoft.com/office/officeart/2005/8/layout/radial4"/>
    <dgm:cxn modelId="{3FAC7A12-619A-4273-8A22-4A505909EA6E}" type="presParOf" srcId="{05C95E05-555D-4664-A439-B12FD68BEC62}" destId="{E5197802-9782-4997-931B-40B60B676BDD}" srcOrd="8" destOrd="0" presId="urn:microsoft.com/office/officeart/2005/8/layout/radial4"/>
    <dgm:cxn modelId="{ECD84518-9909-4C34-A05A-D188A04CD8A0}" type="presParOf" srcId="{05C95E05-555D-4664-A439-B12FD68BEC62}" destId="{076D1166-218D-4952-B2D2-3F9791BC1D62}" srcOrd="9" destOrd="0" presId="urn:microsoft.com/office/officeart/2005/8/layout/radial4"/>
    <dgm:cxn modelId="{B644414A-93C4-4E99-9082-5E2560102EF7}" type="presParOf" srcId="{05C95E05-555D-4664-A439-B12FD68BEC62}" destId="{BD69DE61-A3EA-44C0-B062-7FBB44DFCAE1}" srcOrd="10" destOrd="0" presId="urn:microsoft.com/office/officeart/2005/8/layout/radial4"/>
    <dgm:cxn modelId="{31A0DC35-7F9A-4C6C-80D8-7B4F32F7A6CC}" type="presParOf" srcId="{05C95E05-555D-4664-A439-B12FD68BEC62}" destId="{29726F8A-B31C-4730-BC73-3D0151053903}" srcOrd="11" destOrd="0" presId="urn:microsoft.com/office/officeart/2005/8/layout/radial4"/>
    <dgm:cxn modelId="{B83DDBF7-15AE-4507-89A0-4D52D27F7C12}" type="presParOf" srcId="{05C95E05-555D-4664-A439-B12FD68BEC62}" destId="{428C8B44-8629-45C1-BB88-0CD886680D7A}" srcOrd="12" destOrd="0" presId="urn:microsoft.com/office/officeart/2005/8/layout/radial4"/>
    <dgm:cxn modelId="{84BFDA02-A627-4F28-B82B-09E3048B4ED8}" type="presParOf" srcId="{05C95E05-555D-4664-A439-B12FD68BEC62}" destId="{B2D35087-3670-4EC1-9589-B0AA74592C86}" srcOrd="13" destOrd="0" presId="urn:microsoft.com/office/officeart/2005/8/layout/radial4"/>
    <dgm:cxn modelId="{D8F29AAA-26E4-4D53-A350-3ABA88DAF9D1}" type="presParOf" srcId="{05C95E05-555D-4664-A439-B12FD68BEC62}" destId="{07427535-B401-4B7B-8286-FFCE99F6B348}" srcOrd="14" destOrd="0" presId="urn:microsoft.com/office/officeart/2005/8/layout/radial4"/>
    <dgm:cxn modelId="{92054724-B087-495A-992F-8C941A94DE33}" type="presParOf" srcId="{05C95E05-555D-4664-A439-B12FD68BEC62}" destId="{55A3F510-2C07-45CD-9A2C-BA0CB7FBAD83}" srcOrd="15" destOrd="0" presId="urn:microsoft.com/office/officeart/2005/8/layout/radial4"/>
    <dgm:cxn modelId="{F59E37B3-BD45-43BB-B9C6-E55552C239C9}" type="presParOf" srcId="{05C95E05-555D-4664-A439-B12FD68BEC62}" destId="{AA3CDF20-21B0-4AEC-93B4-6BA67081EFBC}" srcOrd="16" destOrd="0" presId="urn:microsoft.com/office/officeart/2005/8/layout/radial4"/>
    <dgm:cxn modelId="{BCAFA41B-417D-4371-88E9-ADEC72683EE0}" type="presParOf" srcId="{05C95E05-555D-4664-A439-B12FD68BEC62}" destId="{3A900CFE-F8B6-410C-8FD5-17A54AFB72B1}" srcOrd="17" destOrd="0" presId="urn:microsoft.com/office/officeart/2005/8/layout/radial4"/>
    <dgm:cxn modelId="{BB9A91AA-DFCC-4AFB-9B63-B70B0F7E9F39}" type="presParOf" srcId="{05C95E05-555D-4664-A439-B12FD68BEC62}" destId="{E3637B41-646F-4239-BCEB-B4E0D1F519CE}" srcOrd="18" destOrd="0" presId="urn:microsoft.com/office/officeart/2005/8/layout/radial4"/>
    <dgm:cxn modelId="{18AF8DB2-4796-4CB6-9B18-39EF8AC05C26}" type="presParOf" srcId="{05C95E05-555D-4664-A439-B12FD68BEC62}" destId="{D27D8D9A-A7DD-45E5-A556-0334C3AC39FB}" srcOrd="19" destOrd="0" presId="urn:microsoft.com/office/officeart/2005/8/layout/radial4"/>
    <dgm:cxn modelId="{28C33283-254B-4F53-9B83-BB4C1243E6FB}" type="presParOf" srcId="{05C95E05-555D-4664-A439-B12FD68BEC62}" destId="{4CDB6E57-0C99-4168-BD66-5FBC704546BA}" srcOrd="2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по идейным основаниям</a:t>
          </a:r>
        </a:p>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их</a:t>
          </a:r>
        </a:p>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деятельности</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6D66561B-3F29-4531-A959-5AD48C8762F9}">
      <dgm:prSet phldrT="[Текст]"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Прагматические</a:t>
          </a:r>
        </a:p>
        <a:p>
          <a:pPr marL="0" marR="0" indent="0" defTabSz="914400" eaLnBrk="1" fontAlgn="auto" latinLnBrk="0" hangingPunct="1">
            <a:lnSpc>
              <a:spcPct val="100000"/>
            </a:lnSpc>
            <a:spcBef>
              <a:spcPts val="0"/>
            </a:spcBef>
            <a:spcAft>
              <a:spcPts val="0"/>
            </a:spcAft>
            <a:buClrTx/>
            <a:buSzTx/>
            <a:buFontTx/>
            <a:buNone/>
            <a:tabLst/>
            <a:defRPr/>
          </a:pPr>
          <a:endParaRPr lang="ru-RU" sz="400" dirty="0" smtClean="0">
            <a:solidFill>
              <a:schemeClr val="tx1"/>
            </a:solidFill>
          </a:endParaRPr>
        </a:p>
        <a:p>
          <a:pPr defTabSz="711200">
            <a:lnSpc>
              <a:spcPct val="90000"/>
            </a:lnSpc>
            <a:spcBef>
              <a:spcPct val="0"/>
            </a:spcBef>
            <a:spcAft>
              <a:spcPct val="35000"/>
            </a:spcAft>
          </a:pPr>
          <a:r>
            <a:rPr lang="ru-RU" sz="1600" dirty="0" smtClean="0">
              <a:solidFill>
                <a:schemeClr val="tx1"/>
              </a:solidFill>
            </a:rPr>
            <a:t>(ориентирующиеся на практическую целесообразность действий)</a:t>
          </a:r>
          <a:endParaRPr lang="ru-RU" sz="1600" dirty="0">
            <a:solidFill>
              <a:schemeClr val="tx1"/>
            </a:solidFill>
          </a:endParaRPr>
        </a:p>
      </dgm:t>
    </dgm:pt>
    <dgm:pt modelId="{278F72EE-D206-474C-B85E-8EE56605AB04}" type="parTrans" cxnId="{15D9589E-97D7-46DE-A157-A84EF1505EB9}">
      <dgm:prSet/>
      <dgm:spPr>
        <a:solidFill>
          <a:schemeClr val="accent3">
            <a:lumMod val="75000"/>
          </a:schemeClr>
        </a:solidFill>
      </dgm:spPr>
      <dgm:t>
        <a:bodyPr/>
        <a:lstStyle/>
        <a:p>
          <a:endParaRPr lang="ru-RU"/>
        </a:p>
      </dgm:t>
    </dgm:pt>
    <dgm:pt modelId="{0EBC90B6-34EB-4084-A382-2159DD0C1A10}" type="sibTrans" cxnId="{15D9589E-97D7-46DE-A157-A84EF1505EB9}">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Харизматические</a:t>
          </a:r>
        </a:p>
        <a:p>
          <a:endParaRPr lang="ru-RU" sz="400" dirty="0" smtClean="0">
            <a:solidFill>
              <a:schemeClr val="tx1"/>
            </a:solidFill>
          </a:endParaRPr>
        </a:p>
        <a:p>
          <a:r>
            <a:rPr lang="ru-RU" sz="1600" dirty="0" smtClean="0">
              <a:solidFill>
                <a:schemeClr val="tx1"/>
              </a:solidFill>
            </a:rPr>
            <a:t>(объединяющиеся вокруг конкретного политического лидера)</a:t>
          </a:r>
          <a:endParaRPr lang="ru-RU" sz="1600" dirty="0">
            <a:solidFill>
              <a:schemeClr val="tx1"/>
            </a:solidFill>
          </a:endParaRP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800" dirty="0" smtClean="0">
              <a:solidFill>
                <a:schemeClr val="tx1"/>
              </a:solidFill>
            </a:rPr>
            <a:t>Доктринальные</a:t>
          </a:r>
        </a:p>
        <a:p>
          <a:endParaRPr lang="ru-RU" sz="400" dirty="0" smtClean="0">
            <a:solidFill>
              <a:schemeClr val="tx1"/>
            </a:solidFill>
          </a:endParaRPr>
        </a:p>
        <a:p>
          <a:r>
            <a:rPr lang="ru-RU" sz="1600" dirty="0" smtClean="0">
              <a:solidFill>
                <a:schemeClr val="tx1"/>
              </a:solidFill>
            </a:rPr>
            <a:t>(защита своей идеологии)</a:t>
          </a:r>
          <a:endParaRPr lang="ru-RU" sz="1600" dirty="0">
            <a:solidFill>
              <a:schemeClr val="tx1"/>
            </a:solidFill>
          </a:endParaRP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26B1FA41-8AEE-4902-895B-BAB95FEED909}">
      <dgm:prSet custScaleX="119407" custRadScaleRad="141113" custRadScaleInc="71812"/>
      <dgm:spPr/>
      <dgm:t>
        <a:bodyPr/>
        <a:lstStyle/>
        <a:p>
          <a:endParaRPr lang="ru-RU" dirty="0"/>
        </a:p>
      </dgm:t>
    </dgm:pt>
    <dgm:pt modelId="{7EDAF592-A92A-4DAE-BBAB-E9B778B24402}" type="parTrans" cxnId="{40023986-BFFD-43E3-9169-3FA42168DBFE}">
      <dgm:prSet custAng="4898958" custFlipHor="1" custScaleX="59445" custScaleY="129225" custLinFactY="74131" custLinFactNeighborX="14814" custLinFactNeighborY="100000"/>
      <dgm:spPr>
        <a:prstGeom prst="leftArrow">
          <a:avLst/>
        </a:prstGeom>
      </dgm:spPr>
      <dgm:t>
        <a:bodyPr/>
        <a:lstStyle/>
        <a:p>
          <a:endParaRPr lang="ru-RU"/>
        </a:p>
      </dgm:t>
    </dgm:pt>
    <dgm:pt modelId="{F00A4B52-2E5E-4A06-8FCC-8E28E3D1F35A}" type="sibTrans" cxnId="{40023986-BFFD-43E3-9169-3FA42168DBFE}">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110009" custScaleY="68314" custLinFactNeighborX="-41922" custLinFactNeighborY="-23284"/>
      <dgm:spPr/>
      <dgm:t>
        <a:bodyPr/>
        <a:lstStyle/>
        <a:p>
          <a:endParaRPr lang="ru-RU"/>
        </a:p>
      </dgm:t>
    </dgm:pt>
    <dgm:pt modelId="{9E2054D8-B2A5-41D3-A3E2-DA1FE25063D1}" type="pres">
      <dgm:prSet presAssocID="{278F72EE-D206-474C-B85E-8EE56605AB04}" presName="parTrans" presStyleLbl="bgSibTrans2D1" presStyleIdx="0" presStyleCnt="3" custAng="19691839" custFlipHor="1" custScaleX="45036" custScaleY="59382" custLinFactY="62484" custLinFactNeighborX="-39677" custLinFactNeighborY="100000"/>
      <dgm:spPr>
        <a:prstGeom prst="leftArrow">
          <a:avLst/>
        </a:prstGeom>
      </dgm:spPr>
      <dgm:t>
        <a:bodyPr/>
        <a:lstStyle/>
        <a:p>
          <a:endParaRPr lang="ru-RU"/>
        </a:p>
      </dgm:t>
    </dgm:pt>
    <dgm:pt modelId="{92EB9E1B-D4AE-4BEF-BE62-5EF6FE7817ED}" type="pres">
      <dgm:prSet presAssocID="{6D66561B-3F29-4531-A959-5AD48C8762F9}" presName="node" presStyleLbl="node1" presStyleIdx="0" presStyleCnt="3" custScaleX="182653" custScaleY="61094" custRadScaleRad="86750" custRadScaleInc="186422">
        <dgm:presLayoutVars>
          <dgm:bulletEnabled val="1"/>
        </dgm:presLayoutVars>
      </dgm:prSet>
      <dgm:spPr/>
      <dgm:t>
        <a:bodyPr/>
        <a:lstStyle/>
        <a:p>
          <a:endParaRPr lang="ru-RU"/>
        </a:p>
      </dgm:t>
    </dgm:pt>
    <dgm:pt modelId="{29726F8A-B31C-4730-BC73-3D0151053903}" type="pres">
      <dgm:prSet presAssocID="{DFBB6D21-73E3-4A99-9503-9AE76F0D7B6C}" presName="parTrans" presStyleLbl="bgSibTrans2D1" presStyleIdx="1" presStyleCnt="3" custAng="3375195" custFlipHor="1" custScaleX="39037" custScaleY="66549" custLinFactNeighborX="-31789" custLinFactNeighborY="464"/>
      <dgm:spPr>
        <a:prstGeom prst="leftArrow">
          <a:avLst/>
        </a:prstGeom>
      </dgm:spPr>
      <dgm:t>
        <a:bodyPr/>
        <a:lstStyle/>
        <a:p>
          <a:endParaRPr lang="ru-RU"/>
        </a:p>
      </dgm:t>
    </dgm:pt>
    <dgm:pt modelId="{428C8B44-8629-45C1-BB88-0CD886680D7A}" type="pres">
      <dgm:prSet presAssocID="{E5B92530-DFF8-4DF1-89F9-264369E07FCF}" presName="node" presStyleLbl="node1" presStyleIdx="1" presStyleCnt="3" custScaleX="182659" custScaleY="65314" custRadScaleRad="126524" custRadScaleInc="58393">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2" presStyleCnt="3" custAng="20435639" custFlipHor="1" custScaleX="25980" custScaleY="66669" custLinFactY="-68158" custLinFactNeighborX="-28186" custLinFactNeighborY="-100000"/>
      <dgm:spPr>
        <a:prstGeom prst="leftArrow">
          <a:avLst/>
        </a:prstGeom>
      </dgm:spPr>
      <dgm:t>
        <a:bodyPr/>
        <a:lstStyle/>
        <a:p>
          <a:endParaRPr lang="ru-RU"/>
        </a:p>
      </dgm:t>
    </dgm:pt>
    <dgm:pt modelId="{07427535-B401-4B7B-8286-FFCE99F6B348}" type="pres">
      <dgm:prSet presAssocID="{20C9F67A-01D5-4AFE-8159-8444B7BA2843}" presName="node" presStyleLbl="node1" presStyleIdx="2" presStyleCnt="3" custScaleX="176783" custScaleY="65316" custRadScaleRad="73515" custRadScaleInc="69640">
        <dgm:presLayoutVars>
          <dgm:bulletEnabled val="1"/>
        </dgm:presLayoutVars>
      </dgm:prSet>
      <dgm:spPr/>
      <dgm:t>
        <a:bodyPr/>
        <a:lstStyle/>
        <a:p>
          <a:endParaRPr lang="ru-RU"/>
        </a:p>
      </dgm:t>
    </dgm:pt>
  </dgm:ptLst>
  <dgm:cxnLst>
    <dgm:cxn modelId="{9AABF92B-1877-421A-ABE4-12ABACC2D613}" type="presOf" srcId="{3D7672E0-B9C9-49DF-8641-B3E66ECCF73A}" destId="{B2D35087-3670-4EC1-9589-B0AA74592C86}" srcOrd="0" destOrd="0" presId="urn:microsoft.com/office/officeart/2005/8/layout/radial4"/>
    <dgm:cxn modelId="{40023986-BFFD-43E3-9169-3FA42168DBFE}" srcId="{2017568F-C209-4CF7-9FA2-9E0BA6F4B07B}" destId="{26B1FA41-8AEE-4902-895B-BAB95FEED909}" srcOrd="1" destOrd="0" parTransId="{7EDAF592-A92A-4DAE-BBAB-E9B778B24402}" sibTransId="{F00A4B52-2E5E-4A06-8FCC-8E28E3D1F35A}"/>
    <dgm:cxn modelId="{89FA335C-23E1-4BBA-AC6F-1447E63DBB7B}" srcId="{618CCDF6-D65E-4AA5-A02C-32320B13B456}" destId="{20C9F67A-01D5-4AFE-8159-8444B7BA2843}" srcOrd="2" destOrd="0" parTransId="{3D7672E0-B9C9-49DF-8641-B3E66ECCF73A}" sibTransId="{A6F063B3-91B2-4EB5-A277-6936843381BB}"/>
    <dgm:cxn modelId="{A03A04A7-029A-493C-A619-8016323DE321}" type="presOf" srcId="{6D66561B-3F29-4531-A959-5AD48C8762F9}" destId="{92EB9E1B-D4AE-4BEF-BE62-5EF6FE7817ED}" srcOrd="0" destOrd="0" presId="urn:microsoft.com/office/officeart/2005/8/layout/radial4"/>
    <dgm:cxn modelId="{A3C70175-07C6-46A9-BD1C-3BDDE5975F6F}" type="presOf" srcId="{2017568F-C209-4CF7-9FA2-9E0BA6F4B07B}" destId="{05C95E05-555D-4664-A439-B12FD68BEC62}" srcOrd="0" destOrd="0" presId="urn:microsoft.com/office/officeart/2005/8/layout/radial4"/>
    <dgm:cxn modelId="{BEDF1006-BBAE-4B50-94E0-4CFBA55CA60F}" type="presOf" srcId="{20C9F67A-01D5-4AFE-8159-8444B7BA2843}" destId="{07427535-B401-4B7B-8286-FFCE99F6B348}"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47EC22C6-7C7C-4390-9F24-CABC00ED9199}" type="presOf" srcId="{DFBB6D21-73E3-4A99-9503-9AE76F0D7B6C}" destId="{29726F8A-B31C-4730-BC73-3D0151053903}" srcOrd="0" destOrd="0" presId="urn:microsoft.com/office/officeart/2005/8/layout/radial4"/>
    <dgm:cxn modelId="{EFFF398A-1614-4FD4-9986-158AB185C3B0}" type="presOf" srcId="{618CCDF6-D65E-4AA5-A02C-32320B13B456}" destId="{3682EEF5-EA07-443B-8C53-7A89BE8AA9D8}" srcOrd="0" destOrd="0" presId="urn:microsoft.com/office/officeart/2005/8/layout/radial4"/>
    <dgm:cxn modelId="{744A5765-5C5D-4CB9-8652-DE54EB75309D}" type="presOf" srcId="{E5B92530-DFF8-4DF1-89F9-264369E07FCF}" destId="{428C8B44-8629-45C1-BB88-0CD886680D7A}" srcOrd="0" destOrd="0" presId="urn:microsoft.com/office/officeart/2005/8/layout/radial4"/>
    <dgm:cxn modelId="{49DF0352-BC46-4BFA-BDBE-95B852E6D2B3}" srcId="{618CCDF6-D65E-4AA5-A02C-32320B13B456}" destId="{E5B92530-DFF8-4DF1-89F9-264369E07FCF}" srcOrd="1" destOrd="0" parTransId="{DFBB6D21-73E3-4A99-9503-9AE76F0D7B6C}" sibTransId="{90360FF1-93C8-40C6-A97C-D84D870732C2}"/>
    <dgm:cxn modelId="{15D9589E-97D7-46DE-A157-A84EF1505EB9}" srcId="{618CCDF6-D65E-4AA5-A02C-32320B13B456}" destId="{6D66561B-3F29-4531-A959-5AD48C8762F9}" srcOrd="0" destOrd="0" parTransId="{278F72EE-D206-474C-B85E-8EE56605AB04}" sibTransId="{0EBC90B6-34EB-4084-A382-2159DD0C1A10}"/>
    <dgm:cxn modelId="{756EAEFA-EFAA-4E57-91A2-3BC80D3A88FB}" type="presOf" srcId="{278F72EE-D206-474C-B85E-8EE56605AB04}" destId="{9E2054D8-B2A5-41D3-A3E2-DA1FE25063D1}" srcOrd="0" destOrd="0" presId="urn:microsoft.com/office/officeart/2005/8/layout/radial4"/>
    <dgm:cxn modelId="{CCA98D13-DE3B-4761-8765-E4999AC56C90}" type="presParOf" srcId="{05C95E05-555D-4664-A439-B12FD68BEC62}" destId="{3682EEF5-EA07-443B-8C53-7A89BE8AA9D8}" srcOrd="0" destOrd="0" presId="urn:microsoft.com/office/officeart/2005/8/layout/radial4"/>
    <dgm:cxn modelId="{6674A36F-27A2-44A2-AF58-0FF0E83A8168}" type="presParOf" srcId="{05C95E05-555D-4664-A439-B12FD68BEC62}" destId="{9E2054D8-B2A5-41D3-A3E2-DA1FE25063D1}" srcOrd="1" destOrd="0" presId="urn:microsoft.com/office/officeart/2005/8/layout/radial4"/>
    <dgm:cxn modelId="{34A396E7-B563-4BDC-B59E-800469199DC7}" type="presParOf" srcId="{05C95E05-555D-4664-A439-B12FD68BEC62}" destId="{92EB9E1B-D4AE-4BEF-BE62-5EF6FE7817ED}" srcOrd="2" destOrd="0" presId="urn:microsoft.com/office/officeart/2005/8/layout/radial4"/>
    <dgm:cxn modelId="{394AADCF-845A-4CB5-AC7B-94C9B6559A30}" type="presParOf" srcId="{05C95E05-555D-4664-A439-B12FD68BEC62}" destId="{29726F8A-B31C-4730-BC73-3D0151053903}" srcOrd="3" destOrd="0" presId="urn:microsoft.com/office/officeart/2005/8/layout/radial4"/>
    <dgm:cxn modelId="{B0E1C380-DCFD-4B77-94B3-61FF1F2E8944}" type="presParOf" srcId="{05C95E05-555D-4664-A439-B12FD68BEC62}" destId="{428C8B44-8629-45C1-BB88-0CD886680D7A}" srcOrd="4" destOrd="0" presId="urn:microsoft.com/office/officeart/2005/8/layout/radial4"/>
    <dgm:cxn modelId="{03455201-58C5-44A3-A5D4-FEB7092F6D90}" type="presParOf" srcId="{05C95E05-555D-4664-A439-B12FD68BEC62}" destId="{B2D35087-3670-4EC1-9589-B0AA74592C86}" srcOrd="5" destOrd="0" presId="urn:microsoft.com/office/officeart/2005/8/layout/radial4"/>
    <dgm:cxn modelId="{4BA5FA23-4FEB-49C9-949D-9FC622B1096D}" type="presParOf" srcId="{05C95E05-555D-4664-A439-B12FD68BEC62}" destId="{07427535-B401-4B7B-8286-FFCE99F6B348}"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17568F-C209-4CF7-9FA2-9E0BA6F4B0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18CCDF6-D65E-4AA5-A02C-32320B13B456}">
      <dgm:prSet phldrT="[Текст]"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по методам</a:t>
          </a:r>
        </a:p>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выполнения</a:t>
          </a:r>
        </a:p>
        <a:p>
          <a:pPr marL="0" marR="0" lvl="0" indent="0" defTabSz="914400" eaLnBrk="1" fontAlgn="auto" latinLnBrk="0" hangingPunct="1">
            <a:lnSpc>
              <a:spcPct val="100000"/>
            </a:lnSpc>
            <a:spcBef>
              <a:spcPts val="0"/>
            </a:spcBef>
            <a:spcAft>
              <a:spcPts val="0"/>
            </a:spcAft>
            <a:buClrTx/>
            <a:buSzTx/>
            <a:buFontTx/>
            <a:buNone/>
            <a:tabLst/>
            <a:defRPr/>
          </a:pPr>
          <a:r>
            <a:rPr lang="ru-RU" sz="2000" baseline="0" dirty="0" smtClean="0"/>
            <a:t>программы</a:t>
          </a:r>
        </a:p>
        <a:p>
          <a:pPr defTabSz="622300">
            <a:lnSpc>
              <a:spcPct val="90000"/>
            </a:lnSpc>
            <a:spcBef>
              <a:spcPct val="0"/>
            </a:spcBef>
            <a:spcAft>
              <a:spcPct val="35000"/>
            </a:spcAft>
          </a:pPr>
          <a:endParaRPr lang="ru-RU" sz="1200" dirty="0"/>
        </a:p>
      </dgm:t>
    </dgm:pt>
    <dgm:pt modelId="{08796CA8-107E-4BDC-88DD-DC0B64988C08}" type="parTrans" cxnId="{CC91BE55-0F2A-47FA-B0D0-8F8EB5515E30}">
      <dgm:prSet/>
      <dgm:spPr/>
      <dgm:t>
        <a:bodyPr/>
        <a:lstStyle/>
        <a:p>
          <a:endParaRPr lang="ru-RU"/>
        </a:p>
      </dgm:t>
    </dgm:pt>
    <dgm:pt modelId="{34A05A78-038E-433A-B08B-649E3FD751B1}" type="sibTrans" cxnId="{CC91BE55-0F2A-47FA-B0D0-8F8EB5515E30}">
      <dgm:prSet/>
      <dgm:spPr/>
      <dgm:t>
        <a:bodyPr/>
        <a:lstStyle/>
        <a:p>
          <a:endParaRPr lang="ru-RU"/>
        </a:p>
      </dgm:t>
    </dgm:pt>
    <dgm:pt modelId="{20C9F67A-01D5-4AFE-8159-8444B7BA2843}">
      <dgm:prSet custT="1"/>
      <dgm:spPr>
        <a:solidFill>
          <a:srgbClr val="FFC000"/>
        </a:solidFill>
      </dgm:spPr>
      <dgm:t>
        <a:bodyPr/>
        <a:lstStyle/>
        <a:p>
          <a:r>
            <a:rPr lang="ru-RU" sz="1800" dirty="0" smtClean="0">
              <a:solidFill>
                <a:schemeClr val="tx1"/>
              </a:solidFill>
            </a:rPr>
            <a:t>Реформаторские</a:t>
          </a:r>
        </a:p>
        <a:p>
          <a:endParaRPr lang="ru-RU" sz="400" dirty="0" smtClean="0">
            <a:solidFill>
              <a:schemeClr val="tx1"/>
            </a:solidFill>
          </a:endParaRPr>
        </a:p>
        <a:p>
          <a:r>
            <a:rPr lang="ru-RU" sz="1600" dirty="0" smtClean="0">
              <a:solidFill>
                <a:schemeClr val="tx1"/>
              </a:solidFill>
            </a:rPr>
            <a:t>(стремящиеся к улучшению общественной жизни без резких структурных изменений)</a:t>
          </a:r>
          <a:endParaRPr lang="ru-RU" sz="1600" dirty="0">
            <a:solidFill>
              <a:schemeClr val="tx1"/>
            </a:solidFill>
          </a:endParaRPr>
        </a:p>
      </dgm:t>
    </dgm:pt>
    <dgm:pt modelId="{3D7672E0-B9C9-49DF-8641-B3E66ECCF73A}" type="parTrans" cxnId="{89FA335C-23E1-4BBA-AC6F-1447E63DBB7B}">
      <dgm:prSet/>
      <dgm:spPr>
        <a:solidFill>
          <a:schemeClr val="accent3">
            <a:lumMod val="75000"/>
          </a:schemeClr>
        </a:solidFill>
      </dgm:spPr>
      <dgm:t>
        <a:bodyPr/>
        <a:lstStyle/>
        <a:p>
          <a:endParaRPr lang="ru-RU"/>
        </a:p>
      </dgm:t>
    </dgm:pt>
    <dgm:pt modelId="{A6F063B3-91B2-4EB5-A277-6936843381BB}" type="sibTrans" cxnId="{89FA335C-23E1-4BBA-AC6F-1447E63DBB7B}">
      <dgm:prSet/>
      <dgm:spPr/>
      <dgm:t>
        <a:bodyPr/>
        <a:lstStyle/>
        <a:p>
          <a:endParaRPr lang="ru-RU"/>
        </a:p>
      </dgm:t>
    </dgm:pt>
    <dgm:pt modelId="{E5B92530-DFF8-4DF1-89F9-264369E07FCF}">
      <dgm:prSet custT="1"/>
      <dgm:spPr>
        <a:solidFill>
          <a:srgbClr val="FFC000"/>
        </a:solidFill>
      </dgm:spPr>
      <dgm:t>
        <a:bodyPr/>
        <a:lstStyle/>
        <a:p>
          <a:r>
            <a:rPr lang="ru-RU" sz="1800" dirty="0" smtClean="0">
              <a:solidFill>
                <a:schemeClr val="tx1"/>
              </a:solidFill>
            </a:rPr>
            <a:t>Революционные</a:t>
          </a:r>
        </a:p>
        <a:p>
          <a:endParaRPr lang="ru-RU" sz="400" dirty="0" smtClean="0">
            <a:solidFill>
              <a:schemeClr val="tx1"/>
            </a:solidFill>
          </a:endParaRPr>
        </a:p>
        <a:p>
          <a:r>
            <a:rPr lang="ru-RU" sz="1600" dirty="0" smtClean="0">
              <a:solidFill>
                <a:schemeClr val="tx1"/>
              </a:solidFill>
            </a:rPr>
            <a:t>(стремящиеся к радикальному качественному преобразованию общества)</a:t>
          </a:r>
          <a:endParaRPr lang="ru-RU" sz="1600" dirty="0">
            <a:solidFill>
              <a:schemeClr val="tx1"/>
            </a:solidFill>
          </a:endParaRPr>
        </a:p>
      </dgm:t>
    </dgm:pt>
    <dgm:pt modelId="{DFBB6D21-73E3-4A99-9503-9AE76F0D7B6C}" type="parTrans" cxnId="{49DF0352-BC46-4BFA-BDBE-95B852E6D2B3}">
      <dgm:prSet/>
      <dgm:spPr>
        <a:solidFill>
          <a:schemeClr val="accent3">
            <a:lumMod val="75000"/>
          </a:schemeClr>
        </a:solidFill>
      </dgm:spPr>
      <dgm:t>
        <a:bodyPr/>
        <a:lstStyle/>
        <a:p>
          <a:endParaRPr lang="ru-RU"/>
        </a:p>
      </dgm:t>
    </dgm:pt>
    <dgm:pt modelId="{90360FF1-93C8-40C6-A97C-D84D870732C2}" type="sibTrans" cxnId="{49DF0352-BC46-4BFA-BDBE-95B852E6D2B3}">
      <dgm:prSet/>
      <dgm:spPr/>
      <dgm:t>
        <a:bodyPr/>
        <a:lstStyle/>
        <a:p>
          <a:endParaRPr lang="ru-RU"/>
        </a:p>
      </dgm:t>
    </dgm:pt>
    <dgm:pt modelId="{05C95E05-555D-4664-A439-B12FD68BEC62}" type="pres">
      <dgm:prSet presAssocID="{2017568F-C209-4CF7-9FA2-9E0BA6F4B07B}" presName="cycle" presStyleCnt="0">
        <dgm:presLayoutVars>
          <dgm:chMax val="1"/>
          <dgm:dir/>
          <dgm:animLvl val="ctr"/>
          <dgm:resizeHandles val="exact"/>
        </dgm:presLayoutVars>
      </dgm:prSet>
      <dgm:spPr/>
      <dgm:t>
        <a:bodyPr/>
        <a:lstStyle/>
        <a:p>
          <a:endParaRPr lang="ru-RU"/>
        </a:p>
      </dgm:t>
    </dgm:pt>
    <dgm:pt modelId="{3682EEF5-EA07-443B-8C53-7A89BE8AA9D8}" type="pres">
      <dgm:prSet presAssocID="{618CCDF6-D65E-4AA5-A02C-32320B13B456}" presName="centerShape" presStyleLbl="node0" presStyleIdx="0" presStyleCnt="1" custScaleX="80451" custScaleY="74172" custLinFactNeighborX="-166" custLinFactNeighborY="-11901"/>
      <dgm:spPr/>
      <dgm:t>
        <a:bodyPr/>
        <a:lstStyle/>
        <a:p>
          <a:endParaRPr lang="ru-RU"/>
        </a:p>
      </dgm:t>
    </dgm:pt>
    <dgm:pt modelId="{29726F8A-B31C-4730-BC73-3D0151053903}" type="pres">
      <dgm:prSet presAssocID="{DFBB6D21-73E3-4A99-9503-9AE76F0D7B6C}" presName="parTrans" presStyleLbl="bgSibTrans2D1" presStyleIdx="0" presStyleCnt="2" custAng="16689324" custFlipHor="1" custScaleX="52107" custScaleY="66549" custLinFactNeighborX="22928" custLinFactNeighborY="34058"/>
      <dgm:spPr>
        <a:prstGeom prst="leftArrow">
          <a:avLst/>
        </a:prstGeom>
      </dgm:spPr>
      <dgm:t>
        <a:bodyPr/>
        <a:lstStyle/>
        <a:p>
          <a:endParaRPr lang="ru-RU"/>
        </a:p>
      </dgm:t>
    </dgm:pt>
    <dgm:pt modelId="{428C8B44-8629-45C1-BB88-0CD886680D7A}" type="pres">
      <dgm:prSet presAssocID="{E5B92530-DFF8-4DF1-89F9-264369E07FCF}" presName="node" presStyleLbl="node1" presStyleIdx="0" presStyleCnt="2" custScaleX="160220" custScaleY="43751" custRadScaleRad="94160" custRadScaleInc="15821">
        <dgm:presLayoutVars>
          <dgm:bulletEnabled val="1"/>
        </dgm:presLayoutVars>
      </dgm:prSet>
      <dgm:spPr/>
      <dgm:t>
        <a:bodyPr/>
        <a:lstStyle/>
        <a:p>
          <a:endParaRPr lang="ru-RU"/>
        </a:p>
      </dgm:t>
    </dgm:pt>
    <dgm:pt modelId="{B2D35087-3670-4EC1-9589-B0AA74592C86}" type="pres">
      <dgm:prSet presAssocID="{3D7672E0-B9C9-49DF-8641-B3E66ECCF73A}" presName="parTrans" presStyleLbl="bgSibTrans2D1" presStyleIdx="1" presStyleCnt="2" custAng="16604814" custFlipHor="1" custScaleX="55240" custScaleY="66669" custLinFactNeighborX="-16879" custLinFactNeighborY="-43956"/>
      <dgm:spPr>
        <a:prstGeom prst="leftArrow">
          <a:avLst/>
        </a:prstGeom>
      </dgm:spPr>
      <dgm:t>
        <a:bodyPr/>
        <a:lstStyle/>
        <a:p>
          <a:endParaRPr lang="ru-RU"/>
        </a:p>
      </dgm:t>
    </dgm:pt>
    <dgm:pt modelId="{07427535-B401-4B7B-8286-FFCE99F6B348}" type="pres">
      <dgm:prSet presAssocID="{20C9F67A-01D5-4AFE-8159-8444B7BA2843}" presName="node" presStyleLbl="node1" presStyleIdx="1" presStyleCnt="2" custScaleX="161465" custScaleY="49686" custRadScaleRad="66147" custRadScaleInc="64003">
        <dgm:presLayoutVars>
          <dgm:bulletEnabled val="1"/>
        </dgm:presLayoutVars>
      </dgm:prSet>
      <dgm:spPr/>
      <dgm:t>
        <a:bodyPr/>
        <a:lstStyle/>
        <a:p>
          <a:endParaRPr lang="ru-RU"/>
        </a:p>
      </dgm:t>
    </dgm:pt>
  </dgm:ptLst>
  <dgm:cxnLst>
    <dgm:cxn modelId="{89FA335C-23E1-4BBA-AC6F-1447E63DBB7B}" srcId="{618CCDF6-D65E-4AA5-A02C-32320B13B456}" destId="{20C9F67A-01D5-4AFE-8159-8444B7BA2843}" srcOrd="1" destOrd="0" parTransId="{3D7672E0-B9C9-49DF-8641-B3E66ECCF73A}" sibTransId="{A6F063B3-91B2-4EB5-A277-6936843381BB}"/>
    <dgm:cxn modelId="{3E1F2833-9F98-4AD3-95DC-DCF9ED96E967}" type="presOf" srcId="{2017568F-C209-4CF7-9FA2-9E0BA6F4B07B}" destId="{05C95E05-555D-4664-A439-B12FD68BEC62}" srcOrd="0" destOrd="0" presId="urn:microsoft.com/office/officeart/2005/8/layout/radial4"/>
    <dgm:cxn modelId="{76163047-E351-4574-9E12-343713AFC770}" type="presOf" srcId="{E5B92530-DFF8-4DF1-89F9-264369E07FCF}" destId="{428C8B44-8629-45C1-BB88-0CD886680D7A}" srcOrd="0" destOrd="0" presId="urn:microsoft.com/office/officeart/2005/8/layout/radial4"/>
    <dgm:cxn modelId="{9CC1F080-A873-4EB5-9635-AB90BDA00B69}" type="presOf" srcId="{3D7672E0-B9C9-49DF-8641-B3E66ECCF73A}" destId="{B2D35087-3670-4EC1-9589-B0AA74592C86}" srcOrd="0" destOrd="0" presId="urn:microsoft.com/office/officeart/2005/8/layout/radial4"/>
    <dgm:cxn modelId="{8E3AB5AF-A6BB-4A94-A340-589ACFE223FA}" type="presOf" srcId="{DFBB6D21-73E3-4A99-9503-9AE76F0D7B6C}" destId="{29726F8A-B31C-4730-BC73-3D0151053903}" srcOrd="0" destOrd="0" presId="urn:microsoft.com/office/officeart/2005/8/layout/radial4"/>
    <dgm:cxn modelId="{1E6D3CFB-3069-419F-AF99-8A8DF2D81348}" type="presOf" srcId="{20C9F67A-01D5-4AFE-8159-8444B7BA2843}" destId="{07427535-B401-4B7B-8286-FFCE99F6B348}" srcOrd="0" destOrd="0" presId="urn:microsoft.com/office/officeart/2005/8/layout/radial4"/>
    <dgm:cxn modelId="{CC91BE55-0F2A-47FA-B0D0-8F8EB5515E30}" srcId="{2017568F-C209-4CF7-9FA2-9E0BA6F4B07B}" destId="{618CCDF6-D65E-4AA5-A02C-32320B13B456}" srcOrd="0" destOrd="0" parTransId="{08796CA8-107E-4BDC-88DD-DC0B64988C08}" sibTransId="{34A05A78-038E-433A-B08B-649E3FD751B1}"/>
    <dgm:cxn modelId="{49DF0352-BC46-4BFA-BDBE-95B852E6D2B3}" srcId="{618CCDF6-D65E-4AA5-A02C-32320B13B456}" destId="{E5B92530-DFF8-4DF1-89F9-264369E07FCF}" srcOrd="0" destOrd="0" parTransId="{DFBB6D21-73E3-4A99-9503-9AE76F0D7B6C}" sibTransId="{90360FF1-93C8-40C6-A97C-D84D870732C2}"/>
    <dgm:cxn modelId="{47C5DBB7-AAD0-4378-82D3-651A372A7E71}" type="presOf" srcId="{618CCDF6-D65E-4AA5-A02C-32320B13B456}" destId="{3682EEF5-EA07-443B-8C53-7A89BE8AA9D8}" srcOrd="0" destOrd="0" presId="urn:microsoft.com/office/officeart/2005/8/layout/radial4"/>
    <dgm:cxn modelId="{1A8EAA0D-C00D-403C-B277-AC2281E81C02}" type="presParOf" srcId="{05C95E05-555D-4664-A439-B12FD68BEC62}" destId="{3682EEF5-EA07-443B-8C53-7A89BE8AA9D8}" srcOrd="0" destOrd="0" presId="urn:microsoft.com/office/officeart/2005/8/layout/radial4"/>
    <dgm:cxn modelId="{0F8F6B62-C191-4886-8D7C-837F9507DE41}" type="presParOf" srcId="{05C95E05-555D-4664-A439-B12FD68BEC62}" destId="{29726F8A-B31C-4730-BC73-3D0151053903}" srcOrd="1" destOrd="0" presId="urn:microsoft.com/office/officeart/2005/8/layout/radial4"/>
    <dgm:cxn modelId="{7CF1C0B6-4ADD-4AC8-8C78-E22E9E03ABC8}" type="presParOf" srcId="{05C95E05-555D-4664-A439-B12FD68BEC62}" destId="{428C8B44-8629-45C1-BB88-0CD886680D7A}" srcOrd="2" destOrd="0" presId="urn:microsoft.com/office/officeart/2005/8/layout/radial4"/>
    <dgm:cxn modelId="{5699E65F-AFB5-4CC7-815E-0881B921F73A}" type="presParOf" srcId="{05C95E05-555D-4664-A439-B12FD68BEC62}" destId="{B2D35087-3670-4EC1-9589-B0AA74592C86}" srcOrd="3" destOrd="0" presId="urn:microsoft.com/office/officeart/2005/8/layout/radial4"/>
    <dgm:cxn modelId="{299F13BA-ACB5-44F5-8BFE-05D0AD0803E2}" type="presParOf" srcId="{05C95E05-555D-4664-A439-B12FD68BEC62}" destId="{07427535-B401-4B7B-8286-FFCE99F6B348}"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42C29A-98AD-47FD-B28D-1C1C7F6006E9}">
      <dsp:nvSpPr>
        <dsp:cNvPr id="0" name=""/>
        <dsp:cNvSpPr/>
      </dsp:nvSpPr>
      <dsp:spPr>
        <a:xfrm>
          <a:off x="0" y="5017"/>
          <a:ext cx="8424936" cy="994883"/>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smtClean="0">
              <a:solidFill>
                <a:srgbClr val="002060"/>
              </a:solidFill>
            </a:rPr>
            <a:t>Партия</a:t>
          </a:r>
        </a:p>
        <a:p>
          <a:pPr lvl="0" algn="ctr" defTabSz="1244600" rtl="0">
            <a:lnSpc>
              <a:spcPct val="90000"/>
            </a:lnSpc>
            <a:spcBef>
              <a:spcPct val="0"/>
            </a:spcBef>
            <a:spcAft>
              <a:spcPct val="35000"/>
            </a:spcAft>
          </a:pPr>
          <a:r>
            <a:rPr lang="ru-RU" sz="1900" kern="1200" dirty="0" smtClean="0">
              <a:solidFill>
                <a:srgbClr val="002060"/>
              </a:solidFill>
            </a:rPr>
            <a:t>(фр. </a:t>
          </a:r>
          <a:r>
            <a:rPr lang="ru-RU" sz="1900" kern="1200" dirty="0" err="1" smtClean="0">
              <a:solidFill>
                <a:srgbClr val="002060"/>
              </a:solidFill>
            </a:rPr>
            <a:t>р</a:t>
          </a:r>
          <a:r>
            <a:rPr lang="en-US" sz="1900" kern="1200" dirty="0" err="1" smtClean="0">
              <a:solidFill>
                <a:srgbClr val="002060"/>
              </a:solidFill>
            </a:rPr>
            <a:t>arti</a:t>
          </a:r>
          <a:r>
            <a:rPr lang="ru-RU" sz="1900" kern="1200" dirty="0" smtClean="0">
              <a:solidFill>
                <a:srgbClr val="002060"/>
              </a:solidFill>
            </a:rPr>
            <a:t>,</a:t>
          </a:r>
          <a:r>
            <a:rPr lang="en-US" sz="1900" kern="1200" dirty="0" smtClean="0">
              <a:solidFill>
                <a:srgbClr val="002060"/>
              </a:solidFill>
            </a:rPr>
            <a:t> </a:t>
          </a:r>
          <a:r>
            <a:rPr lang="ru-RU" sz="1900" kern="1200" dirty="0" smtClean="0">
              <a:solidFill>
                <a:srgbClr val="002060"/>
              </a:solidFill>
            </a:rPr>
            <a:t>англ.</a:t>
          </a:r>
          <a:r>
            <a:rPr lang="en-US" sz="1900" kern="1200" dirty="0" smtClean="0">
              <a:solidFill>
                <a:srgbClr val="002060"/>
              </a:solidFill>
            </a:rPr>
            <a:t> party </a:t>
          </a:r>
          <a:r>
            <a:rPr lang="ru-RU" sz="1900" kern="1200" dirty="0" smtClean="0">
              <a:solidFill>
                <a:srgbClr val="002060"/>
              </a:solidFill>
            </a:rPr>
            <a:t>от</a:t>
          </a:r>
          <a:r>
            <a:rPr lang="en-US" sz="1900" kern="1200" dirty="0" smtClean="0">
              <a:solidFill>
                <a:srgbClr val="002060"/>
              </a:solidFill>
            </a:rPr>
            <a:t> </a:t>
          </a:r>
          <a:r>
            <a:rPr lang="ru-RU" sz="1900" kern="1200" dirty="0" smtClean="0">
              <a:solidFill>
                <a:srgbClr val="002060"/>
              </a:solidFill>
            </a:rPr>
            <a:t>лат. </a:t>
          </a:r>
          <a:r>
            <a:rPr lang="en-US" sz="1900" kern="1200" dirty="0" smtClean="0">
              <a:solidFill>
                <a:srgbClr val="002060"/>
              </a:solidFill>
            </a:rPr>
            <a:t>pars/</a:t>
          </a:r>
          <a:r>
            <a:rPr lang="en-US" sz="1900" kern="1200" dirty="0" err="1" smtClean="0">
              <a:solidFill>
                <a:srgbClr val="002060"/>
              </a:solidFill>
            </a:rPr>
            <a:t>partis</a:t>
          </a:r>
          <a:r>
            <a:rPr lang="en-US" sz="1900" kern="1200" dirty="0" smtClean="0">
              <a:solidFill>
                <a:srgbClr val="002060"/>
              </a:solidFill>
            </a:rPr>
            <a:t> – </a:t>
          </a:r>
          <a:r>
            <a:rPr lang="ru-RU" sz="1900" kern="1200" dirty="0" smtClean="0">
              <a:solidFill>
                <a:srgbClr val="002060"/>
              </a:solidFill>
            </a:rPr>
            <a:t>группа)</a:t>
          </a:r>
          <a:endParaRPr lang="ru-RU" sz="1900" kern="1200" dirty="0">
            <a:solidFill>
              <a:srgbClr val="002060"/>
            </a:solidFill>
          </a:endParaRPr>
        </a:p>
      </dsp:txBody>
      <dsp:txXfrm>
        <a:off x="0" y="5017"/>
        <a:ext cx="8424936" cy="994883"/>
      </dsp:txXfrm>
    </dsp:sp>
    <dsp:sp modelId="{7B5FA36F-2BCF-48B2-B6DF-3E498EDE5FDD}">
      <dsp:nvSpPr>
        <dsp:cNvPr id="0" name=""/>
        <dsp:cNvSpPr/>
      </dsp:nvSpPr>
      <dsp:spPr>
        <a:xfrm rot="5400000">
          <a:off x="3789021" y="1056360"/>
          <a:ext cx="846892" cy="1016270"/>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ru-RU" sz="4200" kern="1200">
            <a:solidFill>
              <a:srgbClr val="0070C0"/>
            </a:solidFill>
          </a:endParaRPr>
        </a:p>
      </dsp:txBody>
      <dsp:txXfrm rot="5400000">
        <a:off x="3789021" y="1056360"/>
        <a:ext cx="846892" cy="1016270"/>
      </dsp:txXfrm>
    </dsp:sp>
    <dsp:sp modelId="{882F0500-47B6-4CDF-B86F-422B6F26F5BC}">
      <dsp:nvSpPr>
        <dsp:cNvPr id="0" name=""/>
        <dsp:cNvSpPr/>
      </dsp:nvSpPr>
      <dsp:spPr>
        <a:xfrm>
          <a:off x="0" y="2129091"/>
          <a:ext cx="8424936" cy="2258379"/>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solidFill>
                <a:srgbClr val="002060"/>
              </a:solidFill>
            </a:rPr>
            <a:t>в упрощенном толковании – политическая организация, выражающая общие или основные интересы какой-либо социальной группы либо конкретного государства, обладает организационной структурой, тактической и стратегической программой (как правило, </a:t>
          </a:r>
          <a:r>
            <a:rPr lang="ru-RU" sz="2000" kern="1200" dirty="0" err="1" smtClean="0">
              <a:solidFill>
                <a:srgbClr val="002060"/>
              </a:solidFill>
            </a:rPr>
            <a:t>идеологизированной</a:t>
          </a:r>
          <a:r>
            <a:rPr lang="ru-RU" sz="2000" kern="1200" dirty="0" smtClean="0">
              <a:solidFill>
                <a:srgbClr val="002060"/>
              </a:solidFill>
            </a:rPr>
            <a:t>) и конкурирует с другими образованиями такого же типа за государственную власть и политическое влияние в обществе</a:t>
          </a:r>
          <a:endParaRPr lang="ru-RU" sz="2000" kern="1200" dirty="0">
            <a:solidFill>
              <a:srgbClr val="002060"/>
            </a:solidFill>
          </a:endParaRPr>
        </a:p>
      </dsp:txBody>
      <dsp:txXfrm>
        <a:off x="0" y="2129091"/>
        <a:ext cx="8424936" cy="225837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AB1B4B-1493-431A-B472-F0E3009F03D3}">
      <dsp:nvSpPr>
        <dsp:cNvPr id="0" name=""/>
        <dsp:cNvSpPr/>
      </dsp:nvSpPr>
      <dsp:spPr>
        <a:xfrm>
          <a:off x="3136393" y="60066"/>
          <a:ext cx="2048183" cy="124901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реакционные</a:t>
          </a:r>
          <a:endParaRPr lang="ru-RU" sz="1700" kern="1200" dirty="0">
            <a:solidFill>
              <a:schemeClr val="tx1"/>
            </a:solidFill>
          </a:endParaRPr>
        </a:p>
      </dsp:txBody>
      <dsp:txXfrm>
        <a:off x="3136393" y="60066"/>
        <a:ext cx="2048183" cy="1249014"/>
      </dsp:txXfrm>
    </dsp:sp>
    <dsp:sp modelId="{AFCB9559-A171-4D0D-85EB-ED2F755F5456}">
      <dsp:nvSpPr>
        <dsp:cNvPr id="0" name=""/>
        <dsp:cNvSpPr/>
      </dsp:nvSpPr>
      <dsp:spPr>
        <a:xfrm rot="19630252">
          <a:off x="5028965" y="2013435"/>
          <a:ext cx="642408" cy="4121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9630252">
        <a:off x="5028965" y="2013435"/>
        <a:ext cx="642408" cy="412125"/>
      </dsp:txXfrm>
    </dsp:sp>
    <dsp:sp modelId="{4AA4C46D-FDB3-4D8B-AC4F-CD6AC9136E40}">
      <dsp:nvSpPr>
        <dsp:cNvPr id="0" name=""/>
        <dsp:cNvSpPr/>
      </dsp:nvSpPr>
      <dsp:spPr>
        <a:xfrm>
          <a:off x="5544613" y="1080115"/>
          <a:ext cx="2124149" cy="136742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умеренные</a:t>
          </a:r>
          <a:endParaRPr lang="ru-RU" sz="1700" kern="1200" dirty="0">
            <a:solidFill>
              <a:schemeClr val="tx1"/>
            </a:solidFill>
          </a:endParaRPr>
        </a:p>
      </dsp:txBody>
      <dsp:txXfrm>
        <a:off x="5544613" y="1080115"/>
        <a:ext cx="2124149" cy="1367425"/>
      </dsp:txXfrm>
    </dsp:sp>
    <dsp:sp modelId="{FA60BFE3-8004-416E-B617-D1B60E9ABDE0}">
      <dsp:nvSpPr>
        <dsp:cNvPr id="0" name=""/>
        <dsp:cNvSpPr/>
      </dsp:nvSpPr>
      <dsp:spPr>
        <a:xfrm rot="3096549">
          <a:off x="4263087" y="2966926"/>
          <a:ext cx="1155235" cy="4121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3096549">
        <a:off x="4263087" y="2966926"/>
        <a:ext cx="1155235" cy="412125"/>
      </dsp:txXfrm>
    </dsp:sp>
    <dsp:sp modelId="{D9A69E08-105F-45B0-9F63-0A412A0BBB9E}">
      <dsp:nvSpPr>
        <dsp:cNvPr id="0" name=""/>
        <dsp:cNvSpPr/>
      </dsp:nvSpPr>
      <dsp:spPr>
        <a:xfrm>
          <a:off x="4752530" y="3456381"/>
          <a:ext cx="2226087" cy="138728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экстремистские</a:t>
          </a:r>
          <a:endParaRPr lang="ru-RU" sz="1700" kern="1200" dirty="0">
            <a:solidFill>
              <a:schemeClr val="tx1"/>
            </a:solidFill>
          </a:endParaRPr>
        </a:p>
      </dsp:txBody>
      <dsp:txXfrm>
        <a:off x="4752530" y="3456381"/>
        <a:ext cx="2226087" cy="1387281"/>
      </dsp:txXfrm>
    </dsp:sp>
    <dsp:sp modelId="{A9F06C95-2ACF-43BF-AEC8-C9D004611795}">
      <dsp:nvSpPr>
        <dsp:cNvPr id="0" name=""/>
        <dsp:cNvSpPr/>
      </dsp:nvSpPr>
      <dsp:spPr>
        <a:xfrm rot="7713571">
          <a:off x="3066120" y="3176139"/>
          <a:ext cx="804155" cy="4121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7713571">
        <a:off x="3066120" y="3176139"/>
        <a:ext cx="804155" cy="412125"/>
      </dsp:txXfrm>
    </dsp:sp>
    <dsp:sp modelId="{E77C34A4-D7D7-47BD-8CCB-81B5B43149F6}">
      <dsp:nvSpPr>
        <dsp:cNvPr id="0" name=""/>
        <dsp:cNvSpPr/>
      </dsp:nvSpPr>
      <dsp:spPr>
        <a:xfrm>
          <a:off x="1440160" y="3528386"/>
          <a:ext cx="2202398" cy="126943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радикальные</a:t>
          </a:r>
          <a:endParaRPr lang="ru-RU" sz="1700" kern="1200" dirty="0">
            <a:solidFill>
              <a:schemeClr val="tx1"/>
            </a:solidFill>
          </a:endParaRPr>
        </a:p>
      </dsp:txBody>
      <dsp:txXfrm>
        <a:off x="1440160" y="3528386"/>
        <a:ext cx="2202398" cy="1269431"/>
      </dsp:txXfrm>
    </dsp:sp>
    <dsp:sp modelId="{47E21FBD-00E7-422C-8602-8A98C3B8B173}">
      <dsp:nvSpPr>
        <dsp:cNvPr id="0" name=""/>
        <dsp:cNvSpPr/>
      </dsp:nvSpPr>
      <dsp:spPr>
        <a:xfrm rot="14981342">
          <a:off x="1845286" y="2846847"/>
          <a:ext cx="570318" cy="412125"/>
        </a:xfrm>
        <a:prstGeom prst="rightArrow">
          <a:avLst>
            <a:gd name="adj1" fmla="val 60000"/>
            <a:gd name="adj2" fmla="val 50000"/>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4981342">
        <a:off x="1845286" y="2846847"/>
        <a:ext cx="570318" cy="412125"/>
      </dsp:txXfrm>
    </dsp:sp>
    <dsp:sp modelId="{3C471794-F781-4168-B843-8D3FAA96CC4C}">
      <dsp:nvSpPr>
        <dsp:cNvPr id="0" name=""/>
        <dsp:cNvSpPr/>
      </dsp:nvSpPr>
      <dsp:spPr>
        <a:xfrm>
          <a:off x="576061" y="1296147"/>
          <a:ext cx="2270829" cy="124961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консервативные</a:t>
          </a:r>
          <a:endParaRPr lang="ru-RU" sz="1700" kern="1200" dirty="0">
            <a:solidFill>
              <a:schemeClr val="tx1"/>
            </a:solidFill>
          </a:endParaRPr>
        </a:p>
      </dsp:txBody>
      <dsp:txXfrm>
        <a:off x="576061" y="1296147"/>
        <a:ext cx="2270829" cy="1249612"/>
      </dsp:txXfrm>
    </dsp:sp>
    <dsp:sp modelId="{2D8A3BA2-0E5B-46CD-9674-EF0D276EAC87}">
      <dsp:nvSpPr>
        <dsp:cNvPr id="0" name=""/>
        <dsp:cNvSpPr/>
      </dsp:nvSpPr>
      <dsp:spPr>
        <a:xfrm rot="11569987">
          <a:off x="2713278" y="2085521"/>
          <a:ext cx="468512" cy="4121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1569987">
        <a:off x="2713278" y="2085521"/>
        <a:ext cx="468512" cy="412125"/>
      </dsp:txXfrm>
    </dsp:sp>
    <dsp:sp modelId="{8F198D90-B075-4F10-8771-45FD54D40937}">
      <dsp:nvSpPr>
        <dsp:cNvPr id="0" name=""/>
        <dsp:cNvSpPr/>
      </dsp:nvSpPr>
      <dsp:spPr>
        <a:xfrm>
          <a:off x="3103119" y="1728189"/>
          <a:ext cx="2153468" cy="173487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R="0" lvl="0" algn="ctr" defTabSz="622300" eaLnBrk="1" fontAlgn="auto" latinLnBrk="0" hangingPunct="1">
            <a:lnSpc>
              <a:spcPct val="90000"/>
            </a:lnSpc>
            <a:spcBef>
              <a:spcPct val="0"/>
            </a:spcBef>
            <a:spcAft>
              <a:spcPct val="35000"/>
            </a:spcAft>
            <a:buClrTx/>
            <a:buSzTx/>
            <a:buFontTx/>
            <a:tabLst/>
            <a:defRPr/>
          </a:pPr>
          <a:endParaRPr lang="ru-RU" sz="1400" kern="1200" baseline="0" dirty="0" smtClean="0"/>
        </a:p>
        <a:p>
          <a:pPr marR="0" lvl="0" algn="ctr" defTabSz="622300" eaLnBrk="1" fontAlgn="auto" latinLnBrk="0" hangingPunct="1">
            <a:lnSpc>
              <a:spcPct val="90000"/>
            </a:lnSpc>
            <a:spcBef>
              <a:spcPct val="0"/>
            </a:spcBef>
            <a:spcAft>
              <a:spcPct val="35000"/>
            </a:spcAft>
            <a:buClrTx/>
            <a:buSzTx/>
            <a:buFontTx/>
            <a:tabLst/>
            <a:defRPr/>
          </a:pPr>
          <a:r>
            <a:rPr lang="ru-RU" sz="2000" kern="1200" baseline="0" dirty="0" smtClean="0"/>
            <a:t>по характеру</a:t>
          </a:r>
        </a:p>
        <a:p>
          <a:pPr marR="0" lvl="0" algn="ctr" defTabSz="622300" eaLnBrk="1" fontAlgn="auto" latinLnBrk="0" hangingPunct="1">
            <a:lnSpc>
              <a:spcPct val="90000"/>
            </a:lnSpc>
            <a:spcBef>
              <a:spcPct val="0"/>
            </a:spcBef>
            <a:spcAft>
              <a:spcPct val="35000"/>
            </a:spcAft>
            <a:buClrTx/>
            <a:buSzTx/>
            <a:buFontTx/>
            <a:tabLst/>
            <a:defRPr/>
          </a:pPr>
          <a:r>
            <a:rPr lang="ru-RU" sz="2000" kern="1200" baseline="0" dirty="0" smtClean="0"/>
            <a:t>политических</a:t>
          </a:r>
        </a:p>
        <a:p>
          <a:pPr marR="0" lvl="0" algn="ctr" defTabSz="622300" eaLnBrk="1" fontAlgn="auto" latinLnBrk="0" hangingPunct="1">
            <a:lnSpc>
              <a:spcPct val="90000"/>
            </a:lnSpc>
            <a:spcBef>
              <a:spcPct val="0"/>
            </a:spcBef>
            <a:spcAft>
              <a:spcPct val="35000"/>
            </a:spcAft>
            <a:buClrTx/>
            <a:buSzTx/>
            <a:buFontTx/>
            <a:tabLst/>
            <a:defRPr/>
          </a:pPr>
          <a:r>
            <a:rPr lang="ru-RU" sz="2000" kern="1200" baseline="0" dirty="0" smtClean="0"/>
            <a:t>действий</a:t>
          </a:r>
        </a:p>
        <a:p>
          <a:pPr lvl="0" algn="ctr" defTabSz="622300">
            <a:lnSpc>
              <a:spcPct val="90000"/>
            </a:lnSpc>
            <a:spcBef>
              <a:spcPct val="0"/>
            </a:spcBef>
            <a:spcAft>
              <a:spcPct val="35000"/>
            </a:spcAft>
          </a:pPr>
          <a:endParaRPr lang="ru-RU" sz="1400" kern="1200" dirty="0"/>
        </a:p>
      </dsp:txBody>
      <dsp:txXfrm>
        <a:off x="3103119" y="1728189"/>
        <a:ext cx="2153468" cy="1734870"/>
      </dsp:txXfrm>
    </dsp:sp>
    <dsp:sp modelId="{768E98EC-B68A-4D62-A792-77F8EB430DEB}">
      <dsp:nvSpPr>
        <dsp:cNvPr id="0" name=""/>
        <dsp:cNvSpPr/>
      </dsp:nvSpPr>
      <dsp:spPr>
        <a:xfrm rot="16165159">
          <a:off x="3965876" y="1318868"/>
          <a:ext cx="406251" cy="4121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6165159">
        <a:off x="3965876" y="1318868"/>
        <a:ext cx="406251" cy="41212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2592272" y="1260397"/>
          <a:ext cx="3010127" cy="201539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900" kern="1200" baseline="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baseline="0" dirty="0" smtClean="0"/>
            <a:t>по представительству</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baseline="0" dirty="0" smtClean="0"/>
            <a:t>в высших органах государственной власти</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baseline="0" dirty="0" smtClean="0"/>
            <a:t>и отношению</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baseline="0" dirty="0" smtClean="0"/>
            <a:t>к официальной политике</a:t>
          </a:r>
        </a:p>
        <a:p>
          <a:pPr algn="ctr" defTabSz="622300">
            <a:lnSpc>
              <a:spcPct val="90000"/>
            </a:lnSpc>
            <a:spcBef>
              <a:spcPct val="0"/>
            </a:spcBef>
            <a:spcAft>
              <a:spcPct val="35000"/>
            </a:spcAft>
          </a:pPr>
          <a:endParaRPr lang="ru-RU" sz="1200" kern="1200" dirty="0"/>
        </a:p>
      </dsp:txBody>
      <dsp:txXfrm>
        <a:off x="2592272" y="1260397"/>
        <a:ext cx="3010127" cy="2015390"/>
      </dsp:txXfrm>
    </dsp:sp>
    <dsp:sp modelId="{29726F8A-B31C-4730-BC73-3D0151053903}">
      <dsp:nvSpPr>
        <dsp:cNvPr id="0" name=""/>
        <dsp:cNvSpPr/>
      </dsp:nvSpPr>
      <dsp:spPr>
        <a:xfrm rot="19228102" flipH="1">
          <a:off x="5181581" y="985714"/>
          <a:ext cx="788097" cy="500030"/>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4214066" y="0"/>
          <a:ext cx="3998776" cy="85157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Правящие</a:t>
          </a:r>
        </a:p>
      </dsp:txBody>
      <dsp:txXfrm>
        <a:off x="4214066" y="0"/>
        <a:ext cx="3998776" cy="851574"/>
      </dsp:txXfrm>
    </dsp:sp>
    <dsp:sp modelId="{B2D35087-3670-4EC1-9589-B0AA74592C86}">
      <dsp:nvSpPr>
        <dsp:cNvPr id="0" name=""/>
        <dsp:cNvSpPr/>
      </dsp:nvSpPr>
      <dsp:spPr>
        <a:xfrm rot="8328377" flipH="1">
          <a:off x="1925476" y="2971526"/>
          <a:ext cx="902553" cy="5009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12" y="3600408"/>
          <a:ext cx="4069280" cy="85153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Оппозиционные</a:t>
          </a:r>
        </a:p>
        <a:p>
          <a:pPr lvl="0" algn="ctr" defTabSz="800100">
            <a:lnSpc>
              <a:spcPct val="90000"/>
            </a:lnSpc>
            <a:spcBef>
              <a:spcPct val="0"/>
            </a:spcBef>
            <a:spcAft>
              <a:spcPct val="35000"/>
            </a:spcAft>
          </a:pPr>
          <a:r>
            <a:rPr lang="ru-RU" sz="1600" kern="1200" dirty="0" smtClean="0">
              <a:solidFill>
                <a:schemeClr val="tx1"/>
              </a:solidFill>
            </a:rPr>
            <a:t>(легальные, полулегальные, нелегальные)</a:t>
          </a:r>
          <a:endParaRPr lang="ru-RU" sz="1600" kern="1200" dirty="0">
            <a:solidFill>
              <a:schemeClr val="tx1"/>
            </a:solidFill>
          </a:endParaRPr>
        </a:p>
      </dsp:txBody>
      <dsp:txXfrm>
        <a:off x="12" y="3600408"/>
        <a:ext cx="4069280" cy="85153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143992" y="1512189"/>
          <a:ext cx="2950984" cy="139458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200" kern="1200" baseline="0" dirty="0" smtClean="0"/>
            <a:t>по месту</a:t>
          </a:r>
        </a:p>
        <a:p>
          <a:pPr marL="0" marR="0" lvl="0" indent="0" algn="ctr" defTabSz="914400" eaLnBrk="1" fontAlgn="auto" latinLnBrk="0" hangingPunct="1">
            <a:lnSpc>
              <a:spcPct val="100000"/>
            </a:lnSpc>
            <a:spcBef>
              <a:spcPct val="0"/>
            </a:spcBef>
            <a:spcAft>
              <a:spcPts val="0"/>
            </a:spcAft>
            <a:buClrTx/>
            <a:buSzTx/>
            <a:buFontTx/>
            <a:buNone/>
            <a:tabLst/>
            <a:defRPr/>
          </a:pPr>
          <a:r>
            <a:rPr lang="ru-RU" sz="2200" kern="1200" baseline="0" dirty="0" smtClean="0"/>
            <a:t>в  политическом</a:t>
          </a:r>
        </a:p>
        <a:p>
          <a:pPr marL="0" marR="0" lvl="0" indent="0" algn="ctr" defTabSz="914400" eaLnBrk="1" fontAlgn="auto" latinLnBrk="0" hangingPunct="1">
            <a:lnSpc>
              <a:spcPct val="100000"/>
            </a:lnSpc>
            <a:spcBef>
              <a:spcPct val="0"/>
            </a:spcBef>
            <a:spcAft>
              <a:spcPts val="0"/>
            </a:spcAft>
            <a:buClrTx/>
            <a:buSzTx/>
            <a:buFontTx/>
            <a:buNone/>
            <a:tabLst/>
            <a:defRPr/>
          </a:pPr>
          <a:r>
            <a:rPr lang="ru-RU" sz="2200" kern="1200" baseline="0" dirty="0" smtClean="0"/>
            <a:t>спектре</a:t>
          </a:r>
        </a:p>
        <a:p>
          <a:pPr algn="ctr" defTabSz="622300">
            <a:lnSpc>
              <a:spcPct val="90000"/>
            </a:lnSpc>
            <a:spcBef>
              <a:spcPct val="0"/>
            </a:spcBef>
            <a:spcAft>
              <a:spcPct val="35000"/>
            </a:spcAft>
          </a:pPr>
          <a:endParaRPr lang="ru-RU" sz="1200" kern="1200" dirty="0"/>
        </a:p>
      </dsp:txBody>
      <dsp:txXfrm>
        <a:off x="143992" y="1512189"/>
        <a:ext cx="2950984" cy="1394580"/>
      </dsp:txXfrm>
    </dsp:sp>
    <dsp:sp modelId="{9E2054D8-B2A5-41D3-A3E2-DA1FE25063D1}">
      <dsp:nvSpPr>
        <dsp:cNvPr id="0" name=""/>
        <dsp:cNvSpPr/>
      </dsp:nvSpPr>
      <dsp:spPr>
        <a:xfrm rot="2142851" flipH="1">
          <a:off x="2882736" y="3040898"/>
          <a:ext cx="1258633" cy="345488"/>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4018549" y="1656185"/>
          <a:ext cx="3542290" cy="9478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smtClean="0">
              <a:solidFill>
                <a:schemeClr val="tx1"/>
              </a:solidFill>
            </a:rPr>
            <a:t>Центристские</a:t>
          </a:r>
        </a:p>
      </dsp:txBody>
      <dsp:txXfrm>
        <a:off x="4018549" y="1656185"/>
        <a:ext cx="3542290" cy="947863"/>
      </dsp:txXfrm>
    </dsp:sp>
    <dsp:sp modelId="{29726F8A-B31C-4730-BC73-3D0151053903}">
      <dsp:nvSpPr>
        <dsp:cNvPr id="0" name=""/>
        <dsp:cNvSpPr/>
      </dsp:nvSpPr>
      <dsp:spPr>
        <a:xfrm rot="19557514" flipH="1">
          <a:off x="2818712" y="1130081"/>
          <a:ext cx="1216801" cy="387186"/>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4018432" y="0"/>
          <a:ext cx="3542407" cy="101333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rPr>
            <a:t>Левые</a:t>
          </a:r>
        </a:p>
      </dsp:txBody>
      <dsp:txXfrm>
        <a:off x="4018432" y="0"/>
        <a:ext cx="3542407" cy="1013336"/>
      </dsp:txXfrm>
    </dsp:sp>
    <dsp:sp modelId="{B2D35087-3670-4EC1-9589-B0AA74592C86}">
      <dsp:nvSpPr>
        <dsp:cNvPr id="0" name=""/>
        <dsp:cNvSpPr/>
      </dsp:nvSpPr>
      <dsp:spPr>
        <a:xfrm flipH="1">
          <a:off x="3253124" y="1993934"/>
          <a:ext cx="581244" cy="387884"/>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4104459" y="3456388"/>
          <a:ext cx="3428450" cy="101336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rPr>
            <a:t>Правые</a:t>
          </a:r>
        </a:p>
      </dsp:txBody>
      <dsp:txXfrm>
        <a:off x="4104459" y="3456388"/>
        <a:ext cx="3428450" cy="101336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EEF65-EDAB-4194-BA58-8A06A3CA8DEF}">
      <dsp:nvSpPr>
        <dsp:cNvPr id="0" name=""/>
        <dsp:cNvSpPr/>
      </dsp:nvSpPr>
      <dsp:spPr>
        <a:xfrm>
          <a:off x="2242513" y="267342"/>
          <a:ext cx="3263918" cy="1520140"/>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По стилю общения </a:t>
          </a:r>
        </a:p>
        <a:p>
          <a:pPr lvl="0" algn="ctr" defTabSz="889000">
            <a:lnSpc>
              <a:spcPct val="90000"/>
            </a:lnSpc>
            <a:spcBef>
              <a:spcPct val="0"/>
            </a:spcBef>
            <a:spcAft>
              <a:spcPct val="35000"/>
            </a:spcAft>
          </a:pPr>
          <a:r>
            <a:rPr lang="ru-RU" sz="2000" kern="1200" dirty="0" smtClean="0"/>
            <a:t>между партийными лидерами</a:t>
          </a:r>
        </a:p>
        <a:p>
          <a:pPr lvl="0" algn="ctr" defTabSz="889000">
            <a:lnSpc>
              <a:spcPct val="90000"/>
            </a:lnSpc>
            <a:spcBef>
              <a:spcPct val="0"/>
            </a:spcBef>
            <a:spcAft>
              <a:spcPct val="35000"/>
            </a:spcAft>
          </a:pPr>
          <a:r>
            <a:rPr lang="ru-RU" sz="2000" kern="1200" dirty="0" smtClean="0"/>
            <a:t>и рядовыми членами</a:t>
          </a:r>
          <a:endParaRPr lang="ru-RU" sz="2000" kern="1200" dirty="0"/>
        </a:p>
      </dsp:txBody>
      <dsp:txXfrm>
        <a:off x="2242513" y="267342"/>
        <a:ext cx="3263918" cy="1520140"/>
      </dsp:txXfrm>
    </dsp:sp>
    <dsp:sp modelId="{0A9AC2D6-6B73-4F16-9A09-C9A352F9DF95}">
      <dsp:nvSpPr>
        <dsp:cNvPr id="0" name=""/>
        <dsp:cNvSpPr/>
      </dsp:nvSpPr>
      <dsp:spPr>
        <a:xfrm rot="3259663">
          <a:off x="4496581" y="2302124"/>
          <a:ext cx="885431" cy="417322"/>
        </a:xfrm>
        <a:prstGeom prst="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3259663">
        <a:off x="4496581" y="2302124"/>
        <a:ext cx="885431" cy="417322"/>
      </dsp:txXfrm>
    </dsp:sp>
    <dsp:sp modelId="{6F60E92A-A68C-4B13-A486-2A762E80C311}">
      <dsp:nvSpPr>
        <dsp:cNvPr id="0" name=""/>
        <dsp:cNvSpPr/>
      </dsp:nvSpPr>
      <dsp:spPr>
        <a:xfrm>
          <a:off x="4557131" y="3234089"/>
          <a:ext cx="2658680" cy="119235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антидемократические</a:t>
          </a:r>
          <a:endParaRPr lang="ru-RU" sz="1800" kern="1200" dirty="0">
            <a:solidFill>
              <a:schemeClr val="tx1"/>
            </a:solidFill>
          </a:endParaRPr>
        </a:p>
      </dsp:txBody>
      <dsp:txXfrm>
        <a:off x="4557131" y="3234089"/>
        <a:ext cx="2658680" cy="1192351"/>
      </dsp:txXfrm>
    </dsp:sp>
    <dsp:sp modelId="{D6AEC90E-731E-429B-B82E-09B500EAF4A8}">
      <dsp:nvSpPr>
        <dsp:cNvPr id="0" name=""/>
        <dsp:cNvSpPr/>
      </dsp:nvSpPr>
      <dsp:spPr>
        <a:xfrm rot="10800009">
          <a:off x="3561020" y="3621598"/>
          <a:ext cx="885431" cy="417322"/>
        </a:xfrm>
        <a:prstGeom prst="leftRightArrow">
          <a:avLst>
            <a:gd name="adj1" fmla="val 60000"/>
            <a:gd name="adj2" fmla="val 50000"/>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0800009">
        <a:off x="3561020" y="3621598"/>
        <a:ext cx="885431" cy="417322"/>
      </dsp:txXfrm>
    </dsp:sp>
    <dsp:sp modelId="{5E541083-2688-40BB-A130-DE506E9481B9}">
      <dsp:nvSpPr>
        <dsp:cNvPr id="0" name=""/>
        <dsp:cNvSpPr/>
      </dsp:nvSpPr>
      <dsp:spPr>
        <a:xfrm>
          <a:off x="731589" y="3234079"/>
          <a:ext cx="2718751" cy="119235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демократические</a:t>
          </a:r>
          <a:endParaRPr lang="ru-RU" sz="1800" kern="1200" dirty="0">
            <a:solidFill>
              <a:schemeClr val="tx1"/>
            </a:solidFill>
          </a:endParaRPr>
        </a:p>
      </dsp:txBody>
      <dsp:txXfrm>
        <a:off x="731589" y="3234079"/>
        <a:ext cx="2718751" cy="1192351"/>
      </dsp:txXfrm>
    </dsp:sp>
    <dsp:sp modelId="{076A718E-67BD-41AA-A482-5FB3F68349AC}">
      <dsp:nvSpPr>
        <dsp:cNvPr id="0" name=""/>
        <dsp:cNvSpPr/>
      </dsp:nvSpPr>
      <dsp:spPr>
        <a:xfrm rot="18148167">
          <a:off x="2487858" y="2302119"/>
          <a:ext cx="885431" cy="41732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8148167">
        <a:off x="2487858" y="2302119"/>
        <a:ext cx="885431" cy="41732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0" y="1368138"/>
          <a:ext cx="2940399" cy="1324539"/>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по организационной структуре</a:t>
          </a:r>
        </a:p>
        <a:p>
          <a:pPr algn="ctr" defTabSz="622300">
            <a:lnSpc>
              <a:spcPct val="90000"/>
            </a:lnSpc>
            <a:spcBef>
              <a:spcPct val="0"/>
            </a:spcBef>
            <a:spcAft>
              <a:spcPct val="35000"/>
            </a:spcAft>
          </a:pPr>
          <a:endParaRPr lang="ru-RU" sz="1200" kern="1200" dirty="0"/>
        </a:p>
      </dsp:txBody>
      <dsp:txXfrm>
        <a:off x="0" y="1368138"/>
        <a:ext cx="2940399" cy="1324539"/>
      </dsp:txXfrm>
    </dsp:sp>
    <dsp:sp modelId="{9E2054D8-B2A5-41D3-A3E2-DA1FE25063D1}">
      <dsp:nvSpPr>
        <dsp:cNvPr id="0" name=""/>
        <dsp:cNvSpPr/>
      </dsp:nvSpPr>
      <dsp:spPr>
        <a:xfrm rot="1829825" flipH="1">
          <a:off x="2871422" y="2428103"/>
          <a:ext cx="1368644" cy="328136"/>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4238726" y="1224139"/>
          <a:ext cx="3754161" cy="15002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rPr>
            <a:t>Лейбористские</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rPr>
            <a:t>(представляющие собой разновидность парламентских партий, допускающих коллективное членство, в том числе трудовых коллективов) </a:t>
          </a:r>
        </a:p>
      </dsp:txBody>
      <dsp:txXfrm>
        <a:off x="4238726" y="1224139"/>
        <a:ext cx="3754161" cy="1500235"/>
      </dsp:txXfrm>
    </dsp:sp>
    <dsp:sp modelId="{29726F8A-B31C-4730-BC73-3D0151053903}">
      <dsp:nvSpPr>
        <dsp:cNvPr id="0" name=""/>
        <dsp:cNvSpPr/>
      </dsp:nvSpPr>
      <dsp:spPr>
        <a:xfrm rot="19611516" flipH="1">
          <a:off x="2799307" y="1114880"/>
          <a:ext cx="1474525" cy="367740"/>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4180612" y="0"/>
          <a:ext cx="3812275" cy="96244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Парламентские</a:t>
          </a:r>
        </a:p>
        <a:p>
          <a:pPr lvl="0" algn="ctr" defTabSz="800100">
            <a:lnSpc>
              <a:spcPct val="90000"/>
            </a:lnSpc>
            <a:spcBef>
              <a:spcPct val="0"/>
            </a:spcBef>
            <a:spcAft>
              <a:spcPct val="35000"/>
            </a:spcAft>
          </a:pPr>
          <a:r>
            <a:rPr lang="ru-RU" sz="1600" kern="1200" dirty="0" smtClean="0">
              <a:solidFill>
                <a:schemeClr val="tx1"/>
              </a:solidFill>
            </a:rPr>
            <a:t>(в качестве первичных образований выступают территориальные комитеты)</a:t>
          </a:r>
        </a:p>
      </dsp:txBody>
      <dsp:txXfrm>
        <a:off x="4180612" y="0"/>
        <a:ext cx="3812275" cy="962443"/>
      </dsp:txXfrm>
    </dsp:sp>
    <dsp:sp modelId="{B2D35087-3670-4EC1-9589-B0AA74592C86}">
      <dsp:nvSpPr>
        <dsp:cNvPr id="0" name=""/>
        <dsp:cNvSpPr/>
      </dsp:nvSpPr>
      <dsp:spPr>
        <a:xfrm flipH="1">
          <a:off x="3096328" y="1800199"/>
          <a:ext cx="1083423" cy="368403"/>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4192382" y="2952333"/>
          <a:ext cx="3800505" cy="125624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Авангардные</a:t>
          </a:r>
        </a:p>
        <a:p>
          <a:pPr lvl="0" algn="ctr" defTabSz="800100">
            <a:lnSpc>
              <a:spcPct val="90000"/>
            </a:lnSpc>
            <a:spcBef>
              <a:spcPct val="0"/>
            </a:spcBef>
            <a:spcAft>
              <a:spcPct val="35000"/>
            </a:spcAft>
          </a:pPr>
          <a:r>
            <a:rPr lang="ru-RU" sz="1600" kern="1200" dirty="0" smtClean="0">
              <a:solidFill>
                <a:schemeClr val="tx1"/>
              </a:solidFill>
            </a:rPr>
            <a:t>(построены на принципах демократического централизма и территориально-производственного объединения своих членов)</a:t>
          </a:r>
        </a:p>
      </dsp:txBody>
      <dsp:txXfrm>
        <a:off x="4192382" y="2952333"/>
        <a:ext cx="3800505" cy="125624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DAE7A2-F62B-4C73-B051-9D532736A07C}">
      <dsp:nvSpPr>
        <dsp:cNvPr id="0" name=""/>
        <dsp:cNvSpPr/>
      </dsp:nvSpPr>
      <dsp:spPr>
        <a:xfrm>
          <a:off x="0" y="252699"/>
          <a:ext cx="79208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C937E0-4A8A-4E1F-9F39-C7F7ED7A5E65}">
      <dsp:nvSpPr>
        <dsp:cNvPr id="0" name=""/>
        <dsp:cNvSpPr/>
      </dsp:nvSpPr>
      <dsp:spPr>
        <a:xfrm>
          <a:off x="382120" y="31299"/>
          <a:ext cx="7531023"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Партии либеральной ориентации</a:t>
          </a:r>
          <a:endParaRPr lang="ru-RU" sz="2000" kern="1200" dirty="0">
            <a:solidFill>
              <a:schemeClr val="tx1"/>
            </a:solidFill>
          </a:endParaRPr>
        </a:p>
      </dsp:txBody>
      <dsp:txXfrm>
        <a:off x="382120" y="31299"/>
        <a:ext cx="7531023" cy="442800"/>
      </dsp:txXfrm>
    </dsp:sp>
    <dsp:sp modelId="{D474DCDD-4482-42BD-B7B8-CD28357F6995}">
      <dsp:nvSpPr>
        <dsp:cNvPr id="0" name=""/>
        <dsp:cNvSpPr/>
      </dsp:nvSpPr>
      <dsp:spPr>
        <a:xfrm>
          <a:off x="0" y="933100"/>
          <a:ext cx="79208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1A494-6370-4504-8767-CCF624833715}">
      <dsp:nvSpPr>
        <dsp:cNvPr id="0" name=""/>
        <dsp:cNvSpPr/>
      </dsp:nvSpPr>
      <dsp:spPr>
        <a:xfrm>
          <a:off x="394110" y="711699"/>
          <a:ext cx="7523941"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Партии социально-либеральной ориентации</a:t>
          </a:r>
          <a:endParaRPr lang="ru-RU" sz="2000" kern="1200" dirty="0">
            <a:solidFill>
              <a:schemeClr val="tx1"/>
            </a:solidFill>
          </a:endParaRPr>
        </a:p>
      </dsp:txBody>
      <dsp:txXfrm>
        <a:off x="394110" y="711699"/>
        <a:ext cx="7523941" cy="442800"/>
      </dsp:txXfrm>
    </dsp:sp>
    <dsp:sp modelId="{E5A3C5C7-ACF9-42B4-A312-ECCDA023A183}">
      <dsp:nvSpPr>
        <dsp:cNvPr id="0" name=""/>
        <dsp:cNvSpPr/>
      </dsp:nvSpPr>
      <dsp:spPr>
        <a:xfrm>
          <a:off x="0" y="1613500"/>
          <a:ext cx="79208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961F5-2364-4481-9E60-E4F2801E879F}">
      <dsp:nvSpPr>
        <dsp:cNvPr id="0" name=""/>
        <dsp:cNvSpPr/>
      </dsp:nvSpPr>
      <dsp:spPr>
        <a:xfrm>
          <a:off x="382120" y="1392100"/>
          <a:ext cx="7531023"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Партии социал-демократической ориентации</a:t>
          </a:r>
          <a:endParaRPr lang="ru-RU" sz="2000" kern="1200" dirty="0">
            <a:solidFill>
              <a:schemeClr val="tx1"/>
            </a:solidFill>
          </a:endParaRPr>
        </a:p>
      </dsp:txBody>
      <dsp:txXfrm>
        <a:off x="382120" y="1392100"/>
        <a:ext cx="7531023" cy="442800"/>
      </dsp:txXfrm>
    </dsp:sp>
    <dsp:sp modelId="{F936A3CC-3879-41C0-BBF8-383FEF40F2C0}">
      <dsp:nvSpPr>
        <dsp:cNvPr id="0" name=""/>
        <dsp:cNvSpPr/>
      </dsp:nvSpPr>
      <dsp:spPr>
        <a:xfrm>
          <a:off x="0" y="2293900"/>
          <a:ext cx="79208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7E9D9-FC67-4802-83E2-B926668309F4}">
      <dsp:nvSpPr>
        <dsp:cNvPr id="0" name=""/>
        <dsp:cNvSpPr/>
      </dsp:nvSpPr>
      <dsp:spPr>
        <a:xfrm>
          <a:off x="391402" y="2072500"/>
          <a:ext cx="7523764"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Партии коммунистической ориентации</a:t>
          </a:r>
          <a:endParaRPr lang="ru-RU" sz="2000" kern="1200" dirty="0">
            <a:solidFill>
              <a:schemeClr val="tx1"/>
            </a:solidFill>
          </a:endParaRPr>
        </a:p>
      </dsp:txBody>
      <dsp:txXfrm>
        <a:off x="391402" y="2072500"/>
        <a:ext cx="7523764" cy="442800"/>
      </dsp:txXfrm>
    </dsp:sp>
    <dsp:sp modelId="{8CDB28ED-E3F9-4F6B-857B-346F9BBB1B17}">
      <dsp:nvSpPr>
        <dsp:cNvPr id="0" name=""/>
        <dsp:cNvSpPr/>
      </dsp:nvSpPr>
      <dsp:spPr>
        <a:xfrm>
          <a:off x="0" y="2974300"/>
          <a:ext cx="79208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E181A5-77EA-40A5-AD83-D4929CFD7F53}">
      <dsp:nvSpPr>
        <dsp:cNvPr id="0" name=""/>
        <dsp:cNvSpPr/>
      </dsp:nvSpPr>
      <dsp:spPr>
        <a:xfrm>
          <a:off x="382120" y="2752900"/>
          <a:ext cx="7531023"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Леворадикальные партии</a:t>
          </a:r>
          <a:endParaRPr lang="ru-RU" sz="2000" kern="1200" dirty="0">
            <a:solidFill>
              <a:schemeClr val="tx1"/>
            </a:solidFill>
          </a:endParaRPr>
        </a:p>
      </dsp:txBody>
      <dsp:txXfrm>
        <a:off x="382120" y="2752900"/>
        <a:ext cx="7531023" cy="442800"/>
      </dsp:txXfrm>
    </dsp:sp>
    <dsp:sp modelId="{C973E568-E0BC-4268-83E6-78A6218B369F}">
      <dsp:nvSpPr>
        <dsp:cNvPr id="0" name=""/>
        <dsp:cNvSpPr/>
      </dsp:nvSpPr>
      <dsp:spPr>
        <a:xfrm>
          <a:off x="0" y="3654700"/>
          <a:ext cx="792088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8351E-ACC5-4934-AB3A-298EED5FD693}">
      <dsp:nvSpPr>
        <dsp:cNvPr id="0" name=""/>
        <dsp:cNvSpPr/>
      </dsp:nvSpPr>
      <dsp:spPr>
        <a:xfrm>
          <a:off x="375545" y="3433300"/>
          <a:ext cx="7544869"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Партии национал-патриотической ориентации</a:t>
          </a:r>
          <a:endParaRPr lang="ru-RU" sz="2000" kern="1200" dirty="0">
            <a:solidFill>
              <a:schemeClr val="tx1"/>
            </a:solidFill>
          </a:endParaRPr>
        </a:p>
      </dsp:txBody>
      <dsp:txXfrm>
        <a:off x="375545" y="3433300"/>
        <a:ext cx="7544869" cy="4428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326954" y="1242918"/>
          <a:ext cx="2440174" cy="1909447"/>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Партии либеральной ориентации</a:t>
          </a:r>
        </a:p>
        <a:p>
          <a:pPr algn="ctr" defTabSz="622300">
            <a:lnSpc>
              <a:spcPct val="90000"/>
            </a:lnSpc>
            <a:spcBef>
              <a:spcPct val="0"/>
            </a:spcBef>
            <a:spcAft>
              <a:spcPct val="35000"/>
            </a:spcAft>
          </a:pPr>
          <a:endParaRPr lang="ru-RU" sz="1200" kern="1200" dirty="0"/>
        </a:p>
      </dsp:txBody>
      <dsp:txXfrm>
        <a:off x="326954" y="1242918"/>
        <a:ext cx="2440174" cy="1909447"/>
      </dsp:txXfrm>
    </dsp:sp>
    <dsp:sp modelId="{9E2054D8-B2A5-41D3-A3E2-DA1FE25063D1}">
      <dsp:nvSpPr>
        <dsp:cNvPr id="0" name=""/>
        <dsp:cNvSpPr/>
      </dsp:nvSpPr>
      <dsp:spPr>
        <a:xfrm rot="821118" flipH="1">
          <a:off x="2852011" y="2418126"/>
          <a:ext cx="404005" cy="417889"/>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3315202" y="1248003"/>
          <a:ext cx="4749693" cy="69873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rPr>
            <a:t>Уменьшение государственного вмешательства</a:t>
          </a:r>
        </a:p>
      </dsp:txBody>
      <dsp:txXfrm>
        <a:off x="3315202" y="1248003"/>
        <a:ext cx="4749693" cy="698738"/>
      </dsp:txXfrm>
    </dsp:sp>
    <dsp:sp modelId="{29726F8A-B31C-4730-BC73-3D0151053903}">
      <dsp:nvSpPr>
        <dsp:cNvPr id="0" name=""/>
        <dsp:cNvSpPr/>
      </dsp:nvSpPr>
      <dsp:spPr>
        <a:xfrm rot="18804797" flipH="1">
          <a:off x="2418080" y="906780"/>
          <a:ext cx="691838" cy="412998"/>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3135511" y="210780"/>
          <a:ext cx="4758112" cy="57639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Приоритет частной собственности</a:t>
          </a:r>
        </a:p>
      </dsp:txBody>
      <dsp:txXfrm>
        <a:off x="3135511" y="210780"/>
        <a:ext cx="4758112" cy="576390"/>
      </dsp:txXfrm>
    </dsp:sp>
    <dsp:sp modelId="{B2D35087-3670-4EC1-9589-B0AA74592C86}">
      <dsp:nvSpPr>
        <dsp:cNvPr id="0" name=""/>
        <dsp:cNvSpPr/>
      </dsp:nvSpPr>
      <dsp:spPr>
        <a:xfrm rot="20895098" flipH="1">
          <a:off x="2774040" y="1481041"/>
          <a:ext cx="444377" cy="416294"/>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3333116" y="2397961"/>
          <a:ext cx="4731779" cy="68894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Свободная рыночная экономика</a:t>
          </a:r>
        </a:p>
      </dsp:txBody>
      <dsp:txXfrm>
        <a:off x="3333116" y="2397961"/>
        <a:ext cx="4731779" cy="688941"/>
      </dsp:txXfrm>
    </dsp:sp>
    <dsp:sp modelId="{674B0589-BD34-456F-A008-78514EF2BA2D}">
      <dsp:nvSpPr>
        <dsp:cNvPr id="0" name=""/>
        <dsp:cNvSpPr/>
      </dsp:nvSpPr>
      <dsp:spPr>
        <a:xfrm rot="13284152">
          <a:off x="2494640" y="3138630"/>
          <a:ext cx="719059" cy="411925"/>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57E26BE-48C1-4C2F-B065-FF0F61134826}">
      <dsp:nvSpPr>
        <dsp:cNvPr id="0" name=""/>
        <dsp:cNvSpPr/>
      </dsp:nvSpPr>
      <dsp:spPr>
        <a:xfrm>
          <a:off x="3268258" y="3636295"/>
          <a:ext cx="4713119" cy="58392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Либеральные идеи</a:t>
          </a:r>
          <a:endParaRPr lang="ru-RU" sz="1800" kern="1200" dirty="0">
            <a:solidFill>
              <a:schemeClr val="tx1"/>
            </a:solidFill>
          </a:endParaRPr>
        </a:p>
      </dsp:txBody>
      <dsp:txXfrm>
        <a:off x="3268258" y="3636295"/>
        <a:ext cx="4713119" cy="58392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144007" y="1201883"/>
          <a:ext cx="2249053" cy="171744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Партии</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социально-либеральной ориентации</a:t>
          </a:r>
        </a:p>
        <a:p>
          <a:pPr algn="ctr" defTabSz="622300">
            <a:lnSpc>
              <a:spcPct val="90000"/>
            </a:lnSpc>
            <a:spcBef>
              <a:spcPct val="0"/>
            </a:spcBef>
            <a:spcAft>
              <a:spcPct val="35000"/>
            </a:spcAft>
          </a:pPr>
          <a:endParaRPr lang="ru-RU" sz="1200" kern="1200" dirty="0"/>
        </a:p>
      </dsp:txBody>
      <dsp:txXfrm>
        <a:off x="144007" y="1201883"/>
        <a:ext cx="2249053" cy="1717448"/>
      </dsp:txXfrm>
    </dsp:sp>
    <dsp:sp modelId="{9E2054D8-B2A5-41D3-A3E2-DA1FE25063D1}">
      <dsp:nvSpPr>
        <dsp:cNvPr id="0" name=""/>
        <dsp:cNvSpPr/>
      </dsp:nvSpPr>
      <dsp:spPr>
        <a:xfrm rot="653278" flipH="1">
          <a:off x="2497197" y="2257617"/>
          <a:ext cx="1581277" cy="528434"/>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4109712" y="1038437"/>
          <a:ext cx="3845915" cy="68975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rPr>
            <a:t>Гражданские свободы</a:t>
          </a:r>
        </a:p>
      </dsp:txBody>
      <dsp:txXfrm>
        <a:off x="4109712" y="1038437"/>
        <a:ext cx="3845915" cy="689756"/>
      </dsp:txXfrm>
    </dsp:sp>
    <dsp:sp modelId="{29726F8A-B31C-4730-BC73-3D0151053903}">
      <dsp:nvSpPr>
        <dsp:cNvPr id="0" name=""/>
        <dsp:cNvSpPr/>
      </dsp:nvSpPr>
      <dsp:spPr>
        <a:xfrm rot="18952792" flipH="1">
          <a:off x="1908398" y="774942"/>
          <a:ext cx="718844" cy="420373"/>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2576462" y="0"/>
          <a:ext cx="3846042" cy="62800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b="0" kern="1200" dirty="0" smtClean="0">
              <a:solidFill>
                <a:schemeClr val="tx1"/>
              </a:solidFill>
            </a:rPr>
            <a:t>Народовластие</a:t>
          </a:r>
        </a:p>
      </dsp:txBody>
      <dsp:txXfrm>
        <a:off x="2576462" y="0"/>
        <a:ext cx="3846042" cy="628003"/>
      </dsp:txXfrm>
    </dsp:sp>
    <dsp:sp modelId="{B2D35087-3670-4EC1-9589-B0AA74592C86}">
      <dsp:nvSpPr>
        <dsp:cNvPr id="0" name=""/>
        <dsp:cNvSpPr/>
      </dsp:nvSpPr>
      <dsp:spPr>
        <a:xfrm rot="20762215" flipH="1">
          <a:off x="2492380" y="1275211"/>
          <a:ext cx="1499848" cy="549223"/>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4088651" y="2395405"/>
          <a:ext cx="3904240" cy="72319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Разделение властей</a:t>
          </a:r>
        </a:p>
      </dsp:txBody>
      <dsp:txXfrm>
        <a:off x="4088651" y="2395405"/>
        <a:ext cx="3904240" cy="723192"/>
      </dsp:txXfrm>
    </dsp:sp>
    <dsp:sp modelId="{674B0589-BD34-456F-A008-78514EF2BA2D}">
      <dsp:nvSpPr>
        <dsp:cNvPr id="0" name=""/>
        <dsp:cNvSpPr/>
      </dsp:nvSpPr>
      <dsp:spPr>
        <a:xfrm rot="13839827">
          <a:off x="1864301" y="3114627"/>
          <a:ext cx="945525" cy="419281"/>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57E26BE-48C1-4C2F-B065-FF0F61134826}">
      <dsp:nvSpPr>
        <dsp:cNvPr id="0" name=""/>
        <dsp:cNvSpPr/>
      </dsp:nvSpPr>
      <dsp:spPr>
        <a:xfrm>
          <a:off x="2705421" y="3810497"/>
          <a:ext cx="3821701" cy="72600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Свободная конкуренция</a:t>
          </a:r>
          <a:endParaRPr lang="ru-RU" sz="1800" kern="1200" dirty="0">
            <a:solidFill>
              <a:schemeClr val="tx1"/>
            </a:solidFill>
          </a:endParaRPr>
        </a:p>
      </dsp:txBody>
      <dsp:txXfrm>
        <a:off x="2705421" y="3810497"/>
        <a:ext cx="3821701" cy="72600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3" y="1368180"/>
          <a:ext cx="3242269" cy="1554714"/>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Партии коммунистической ориентации</a:t>
          </a:r>
        </a:p>
        <a:p>
          <a:pPr algn="ctr" defTabSz="622300">
            <a:lnSpc>
              <a:spcPct val="90000"/>
            </a:lnSpc>
            <a:spcBef>
              <a:spcPct val="0"/>
            </a:spcBef>
            <a:spcAft>
              <a:spcPct val="35000"/>
            </a:spcAft>
          </a:pPr>
          <a:endParaRPr lang="ru-RU" sz="1200" kern="1200" dirty="0"/>
        </a:p>
      </dsp:txBody>
      <dsp:txXfrm>
        <a:off x="3" y="1368180"/>
        <a:ext cx="3242269" cy="1554714"/>
      </dsp:txXfrm>
    </dsp:sp>
    <dsp:sp modelId="{9E2054D8-B2A5-41D3-A3E2-DA1FE25063D1}">
      <dsp:nvSpPr>
        <dsp:cNvPr id="0" name=""/>
        <dsp:cNvSpPr/>
      </dsp:nvSpPr>
      <dsp:spPr>
        <a:xfrm flipH="1">
          <a:off x="3384371" y="1944217"/>
          <a:ext cx="1216658" cy="453163"/>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4792000" y="524663"/>
          <a:ext cx="3298099" cy="8825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rPr>
            <a:t>Народовластие</a:t>
          </a:r>
        </a:p>
      </dsp:txBody>
      <dsp:txXfrm>
        <a:off x="4792000" y="524663"/>
        <a:ext cx="3298099" cy="882521"/>
      </dsp:txXfrm>
    </dsp:sp>
    <dsp:sp modelId="{29726F8A-B31C-4730-BC73-3D0151053903}">
      <dsp:nvSpPr>
        <dsp:cNvPr id="0" name=""/>
        <dsp:cNvSpPr/>
      </dsp:nvSpPr>
      <dsp:spPr>
        <a:xfrm rot="16217616" flipH="1">
          <a:off x="1423745" y="809328"/>
          <a:ext cx="539341" cy="360495"/>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928834" y="0"/>
          <a:ext cx="3298207" cy="64069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Государственный патриотизм</a:t>
          </a:r>
        </a:p>
      </dsp:txBody>
      <dsp:txXfrm>
        <a:off x="928834" y="0"/>
        <a:ext cx="3298207" cy="640692"/>
      </dsp:txXfrm>
    </dsp:sp>
    <dsp:sp modelId="{B2D35087-3670-4EC1-9589-B0AA74592C86}">
      <dsp:nvSpPr>
        <dsp:cNvPr id="0" name=""/>
        <dsp:cNvSpPr/>
      </dsp:nvSpPr>
      <dsp:spPr>
        <a:xfrm rot="20550321" flipH="1">
          <a:off x="3057231" y="1027501"/>
          <a:ext cx="1638678" cy="470991"/>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4753209" y="1810095"/>
          <a:ext cx="3407143" cy="84380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Коллективизм с признанием </a:t>
          </a:r>
          <a:r>
            <a:rPr lang="ru-RU" sz="1800" kern="1200" dirty="0" err="1" smtClean="0">
              <a:solidFill>
                <a:schemeClr val="tx1"/>
              </a:solidFill>
            </a:rPr>
            <a:t>многоукладности</a:t>
          </a:r>
          <a:r>
            <a:rPr lang="ru-RU" sz="1800" kern="1200" dirty="0" smtClean="0">
              <a:solidFill>
                <a:schemeClr val="tx1"/>
              </a:solidFill>
            </a:rPr>
            <a:t> экономики</a:t>
          </a:r>
        </a:p>
      </dsp:txBody>
      <dsp:txXfrm>
        <a:off x="4753209" y="1810095"/>
        <a:ext cx="3407143" cy="843808"/>
      </dsp:txXfrm>
    </dsp:sp>
    <dsp:sp modelId="{5C7933C2-3537-4C8D-8300-5A3C945C80FD}">
      <dsp:nvSpPr>
        <dsp:cNvPr id="0" name=""/>
        <dsp:cNvSpPr/>
      </dsp:nvSpPr>
      <dsp:spPr>
        <a:xfrm rot="12071933">
          <a:off x="2905305" y="2889676"/>
          <a:ext cx="1712034" cy="430726"/>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661509B-D922-46B6-BA93-E5A935AE7AAC}">
      <dsp:nvSpPr>
        <dsp:cNvPr id="0" name=""/>
        <dsp:cNvSpPr/>
      </dsp:nvSpPr>
      <dsp:spPr>
        <a:xfrm>
          <a:off x="4723292" y="3020885"/>
          <a:ext cx="3382676" cy="80781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Приоритет государственно-общественных форм собственности</a:t>
          </a:r>
          <a:endParaRPr lang="ru-RU" sz="1800" kern="1200" dirty="0">
            <a:solidFill>
              <a:schemeClr val="tx1"/>
            </a:solidFill>
          </a:endParaRPr>
        </a:p>
      </dsp:txBody>
      <dsp:txXfrm>
        <a:off x="4723292" y="3020885"/>
        <a:ext cx="3382676" cy="807810"/>
      </dsp:txXfrm>
    </dsp:sp>
    <dsp:sp modelId="{674B0589-BD34-456F-A008-78514EF2BA2D}">
      <dsp:nvSpPr>
        <dsp:cNvPr id="0" name=""/>
        <dsp:cNvSpPr/>
      </dsp:nvSpPr>
      <dsp:spPr>
        <a:xfrm rot="16200000">
          <a:off x="1404267" y="3138803"/>
          <a:ext cx="583511" cy="359558"/>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57E26BE-48C1-4C2F-B065-FF0F61134826}">
      <dsp:nvSpPr>
        <dsp:cNvPr id="0" name=""/>
        <dsp:cNvSpPr/>
      </dsp:nvSpPr>
      <dsp:spPr>
        <a:xfrm>
          <a:off x="1119899" y="3736264"/>
          <a:ext cx="3277334" cy="7282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Жесткое государственное регулирование</a:t>
          </a:r>
          <a:endParaRPr lang="ru-RU" sz="1800" kern="1200" dirty="0">
            <a:solidFill>
              <a:schemeClr val="tx1"/>
            </a:solidFill>
          </a:endParaRPr>
        </a:p>
      </dsp:txBody>
      <dsp:txXfrm>
        <a:off x="1119899" y="3736264"/>
        <a:ext cx="3277334" cy="728231"/>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67880" y="1311181"/>
          <a:ext cx="2900269" cy="180102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Леворадикальные партии</a:t>
          </a:r>
        </a:p>
        <a:p>
          <a:pPr algn="ctr" defTabSz="622300">
            <a:lnSpc>
              <a:spcPct val="90000"/>
            </a:lnSpc>
            <a:spcBef>
              <a:spcPct val="0"/>
            </a:spcBef>
            <a:spcAft>
              <a:spcPct val="35000"/>
            </a:spcAft>
          </a:pPr>
          <a:endParaRPr lang="ru-RU" sz="1200" kern="1200" dirty="0"/>
        </a:p>
      </dsp:txBody>
      <dsp:txXfrm>
        <a:off x="67880" y="1311181"/>
        <a:ext cx="2900269" cy="1801025"/>
      </dsp:txXfrm>
    </dsp:sp>
    <dsp:sp modelId="{9E2054D8-B2A5-41D3-A3E2-DA1FE25063D1}">
      <dsp:nvSpPr>
        <dsp:cNvPr id="0" name=""/>
        <dsp:cNvSpPr/>
      </dsp:nvSpPr>
      <dsp:spPr>
        <a:xfrm rot="2078637" flipH="1">
          <a:off x="2776071" y="2727724"/>
          <a:ext cx="1097658" cy="446179"/>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3747228" y="3240380"/>
          <a:ext cx="4574678" cy="122411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rPr>
            <a:t>Идея «</a:t>
          </a:r>
          <a:r>
            <a:rPr lang="ru-RU" sz="1800" kern="1200" dirty="0" err="1" smtClean="0">
              <a:solidFill>
                <a:schemeClr val="tx1"/>
              </a:solidFill>
            </a:rPr>
            <a:t>безгосударственного</a:t>
          </a:r>
          <a:r>
            <a:rPr lang="ru-RU" sz="1800" kern="1200" dirty="0" smtClean="0">
              <a:solidFill>
                <a:schemeClr val="tx1"/>
              </a:solidFill>
            </a:rPr>
            <a:t> социализма»</a:t>
          </a:r>
          <a:endParaRPr lang="ru-RU" sz="1600" kern="1200" dirty="0" smtClean="0">
            <a:solidFill>
              <a:schemeClr val="tx1"/>
            </a:solidFill>
          </a:endParaRPr>
        </a:p>
      </dsp:txBody>
      <dsp:txXfrm>
        <a:off x="3747228" y="3240380"/>
        <a:ext cx="4574678" cy="1224115"/>
      </dsp:txXfrm>
    </dsp:sp>
    <dsp:sp modelId="{B2D35087-3670-4EC1-9589-B0AA74592C86}">
      <dsp:nvSpPr>
        <dsp:cNvPr id="0" name=""/>
        <dsp:cNvSpPr/>
      </dsp:nvSpPr>
      <dsp:spPr>
        <a:xfrm rot="19681089" flipH="1">
          <a:off x="2850309" y="1286290"/>
          <a:ext cx="1144538" cy="5009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3891324" y="12562"/>
          <a:ext cx="4427659" cy="116468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Самоуправление</a:t>
          </a:r>
          <a:endParaRPr lang="ru-RU" sz="1600" kern="1200" dirty="0" smtClean="0">
            <a:solidFill>
              <a:schemeClr val="tx1"/>
            </a:solidFill>
          </a:endParaRPr>
        </a:p>
      </dsp:txBody>
      <dsp:txXfrm>
        <a:off x="3891324" y="12562"/>
        <a:ext cx="4427659" cy="11646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68C909-CE13-4100-925A-D7F06506045B}">
      <dsp:nvSpPr>
        <dsp:cNvPr id="0" name=""/>
        <dsp:cNvSpPr/>
      </dsp:nvSpPr>
      <dsp:spPr>
        <a:xfrm>
          <a:off x="3620681" y="933342"/>
          <a:ext cx="1847240" cy="459270"/>
        </a:xfrm>
        <a:custGeom>
          <a:avLst/>
          <a:gdLst/>
          <a:ahLst/>
          <a:cxnLst/>
          <a:rect l="0" t="0" r="0" b="0"/>
          <a:pathLst>
            <a:path>
              <a:moveTo>
                <a:pt x="0" y="0"/>
              </a:moveTo>
              <a:lnTo>
                <a:pt x="0" y="312979"/>
              </a:lnTo>
              <a:lnTo>
                <a:pt x="1847240" y="312979"/>
              </a:lnTo>
              <a:lnTo>
                <a:pt x="1847240" y="4592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AFFAF-5C73-46C7-90C7-1157F3D4EFEB}">
      <dsp:nvSpPr>
        <dsp:cNvPr id="0" name=""/>
        <dsp:cNvSpPr/>
      </dsp:nvSpPr>
      <dsp:spPr>
        <a:xfrm>
          <a:off x="1672793" y="933342"/>
          <a:ext cx="1947887" cy="459270"/>
        </a:xfrm>
        <a:custGeom>
          <a:avLst/>
          <a:gdLst/>
          <a:ahLst/>
          <a:cxnLst/>
          <a:rect l="0" t="0" r="0" b="0"/>
          <a:pathLst>
            <a:path>
              <a:moveTo>
                <a:pt x="1947887" y="0"/>
              </a:moveTo>
              <a:lnTo>
                <a:pt x="1947887" y="312979"/>
              </a:lnTo>
              <a:lnTo>
                <a:pt x="0" y="312979"/>
              </a:lnTo>
              <a:lnTo>
                <a:pt x="0" y="4592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C1A6C-16F4-4A68-9525-F4648AE63B29}">
      <dsp:nvSpPr>
        <dsp:cNvPr id="0" name=""/>
        <dsp:cNvSpPr/>
      </dsp:nvSpPr>
      <dsp:spPr>
        <a:xfrm>
          <a:off x="2091121" y="102232"/>
          <a:ext cx="3059120" cy="831109"/>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CF359-D538-48C1-B925-FB99FF2DE590}">
      <dsp:nvSpPr>
        <dsp:cNvPr id="0" name=""/>
        <dsp:cNvSpPr/>
      </dsp:nvSpPr>
      <dsp:spPr>
        <a:xfrm>
          <a:off x="2266582" y="268921"/>
          <a:ext cx="3059120" cy="8311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400" b="1" kern="1200" dirty="0" smtClean="0"/>
            <a:t>В российской интеллигенции можно выделить две группы</a:t>
          </a:r>
          <a:r>
            <a:rPr lang="ru-RU" sz="1400" kern="1200" dirty="0" smtClean="0"/>
            <a:t>:</a:t>
          </a:r>
        </a:p>
        <a:p>
          <a:pPr lvl="0" algn="ctr" defTabSz="533400">
            <a:lnSpc>
              <a:spcPct val="90000"/>
            </a:lnSpc>
            <a:spcBef>
              <a:spcPct val="0"/>
            </a:spcBef>
            <a:spcAft>
              <a:spcPct val="35000"/>
            </a:spcAft>
          </a:pPr>
          <a:endParaRPr lang="ru-RU" sz="1400" kern="1200" dirty="0"/>
        </a:p>
      </dsp:txBody>
      <dsp:txXfrm>
        <a:off x="2266582" y="268921"/>
        <a:ext cx="3059120" cy="831109"/>
      </dsp:txXfrm>
    </dsp:sp>
    <dsp:sp modelId="{F8DE2597-6BC5-4045-BB5B-254EDD136920}">
      <dsp:nvSpPr>
        <dsp:cNvPr id="0" name=""/>
        <dsp:cNvSpPr/>
      </dsp:nvSpPr>
      <dsp:spPr>
        <a:xfrm>
          <a:off x="1015" y="1392612"/>
          <a:ext cx="3343557" cy="1002762"/>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77D75-2E9C-4AB4-B225-1D8625DD7096}">
      <dsp:nvSpPr>
        <dsp:cNvPr id="0" name=""/>
        <dsp:cNvSpPr/>
      </dsp:nvSpPr>
      <dsp:spPr>
        <a:xfrm>
          <a:off x="176476" y="1559300"/>
          <a:ext cx="3343557" cy="10027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b="1" kern="1200" dirty="0" smtClean="0"/>
            <a:t>одна разделяла, а частью и </a:t>
          </a:r>
          <a:r>
            <a:rPr lang="ru-RU" sz="1400" b="1" kern="1200" dirty="0" smtClean="0">
              <a:solidFill>
                <a:srgbClr val="FF0000"/>
              </a:solidFill>
            </a:rPr>
            <a:t>формировала правительственный курс</a:t>
          </a:r>
          <a:endParaRPr lang="ru-RU" sz="1400" b="1" kern="1200" dirty="0">
            <a:solidFill>
              <a:srgbClr val="FF0000"/>
            </a:solidFill>
          </a:endParaRPr>
        </a:p>
      </dsp:txBody>
      <dsp:txXfrm>
        <a:off x="176476" y="1559300"/>
        <a:ext cx="3343557" cy="1002762"/>
      </dsp:txXfrm>
    </dsp:sp>
    <dsp:sp modelId="{29A352FA-7139-426E-B8EC-4F46ACEC8ECB}">
      <dsp:nvSpPr>
        <dsp:cNvPr id="0" name=""/>
        <dsp:cNvSpPr/>
      </dsp:nvSpPr>
      <dsp:spPr>
        <a:xfrm>
          <a:off x="3695495" y="1392612"/>
          <a:ext cx="3544851" cy="890944"/>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9B364-782A-4918-9A21-3677487B3FBB}">
      <dsp:nvSpPr>
        <dsp:cNvPr id="0" name=""/>
        <dsp:cNvSpPr/>
      </dsp:nvSpPr>
      <dsp:spPr>
        <a:xfrm>
          <a:off x="3870956" y="1559300"/>
          <a:ext cx="3544851" cy="8909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b="1" kern="1200" dirty="0" smtClean="0"/>
            <a:t>другая обособляла себя от  правящей бюрократии и </a:t>
          </a:r>
          <a:r>
            <a:rPr lang="ru-RU" sz="1400" b="1" kern="1200" dirty="0" smtClean="0">
              <a:solidFill>
                <a:srgbClr val="FF0000"/>
              </a:solidFill>
            </a:rPr>
            <a:t>выступала с критикой правительственного курса</a:t>
          </a:r>
          <a:endParaRPr lang="ru-RU" sz="1400" b="1" kern="1200" dirty="0">
            <a:solidFill>
              <a:srgbClr val="FF0000"/>
            </a:solidFill>
          </a:endParaRPr>
        </a:p>
      </dsp:txBody>
      <dsp:txXfrm>
        <a:off x="3870956" y="1559300"/>
        <a:ext cx="3544851" cy="89094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144017" y="1353076"/>
          <a:ext cx="2627839" cy="1762252"/>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Партии</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национал-патриотической ориентации</a:t>
          </a:r>
        </a:p>
        <a:p>
          <a:pPr algn="ctr" defTabSz="622300">
            <a:lnSpc>
              <a:spcPct val="90000"/>
            </a:lnSpc>
            <a:spcBef>
              <a:spcPct val="0"/>
            </a:spcBef>
            <a:spcAft>
              <a:spcPct val="35000"/>
            </a:spcAft>
          </a:pPr>
          <a:endParaRPr lang="ru-RU" sz="1200" kern="1200" dirty="0"/>
        </a:p>
      </dsp:txBody>
      <dsp:txXfrm>
        <a:off x="144017" y="1353076"/>
        <a:ext cx="2627839" cy="1762252"/>
      </dsp:txXfrm>
    </dsp:sp>
    <dsp:sp modelId="{9E2054D8-B2A5-41D3-A3E2-DA1FE25063D1}">
      <dsp:nvSpPr>
        <dsp:cNvPr id="0" name=""/>
        <dsp:cNvSpPr/>
      </dsp:nvSpPr>
      <dsp:spPr>
        <a:xfrm flipH="1">
          <a:off x="2846730" y="1930660"/>
          <a:ext cx="1470727" cy="474693"/>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4416815" y="681525"/>
          <a:ext cx="3886813" cy="83010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rPr>
            <a:t>Установление прочных границ</a:t>
          </a:r>
        </a:p>
      </dsp:txBody>
      <dsp:txXfrm>
        <a:off x="4416815" y="681525"/>
        <a:ext cx="3886813" cy="830103"/>
      </dsp:txXfrm>
    </dsp:sp>
    <dsp:sp modelId="{29726F8A-B31C-4730-BC73-3D0151053903}">
      <dsp:nvSpPr>
        <dsp:cNvPr id="0" name=""/>
        <dsp:cNvSpPr/>
      </dsp:nvSpPr>
      <dsp:spPr>
        <a:xfrm rot="16210049" flipH="1">
          <a:off x="1215008" y="858187"/>
          <a:ext cx="487058" cy="37762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0" y="0"/>
          <a:ext cx="4079609" cy="73987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Наращивание военного могущества</a:t>
          </a:r>
        </a:p>
      </dsp:txBody>
      <dsp:txXfrm>
        <a:off x="0" y="0"/>
        <a:ext cx="4079609" cy="739874"/>
      </dsp:txXfrm>
    </dsp:sp>
    <dsp:sp modelId="{B2D35087-3670-4EC1-9589-B0AA74592C86}">
      <dsp:nvSpPr>
        <dsp:cNvPr id="0" name=""/>
        <dsp:cNvSpPr/>
      </dsp:nvSpPr>
      <dsp:spPr>
        <a:xfrm rot="20630002" flipH="1">
          <a:off x="2629974" y="1113112"/>
          <a:ext cx="1788020" cy="493367"/>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4380816" y="1753520"/>
          <a:ext cx="3800412" cy="91024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Защита этнически близких групп населения на территории других государств</a:t>
          </a:r>
        </a:p>
      </dsp:txBody>
      <dsp:txXfrm>
        <a:off x="4380816" y="1753520"/>
        <a:ext cx="3800412" cy="910240"/>
      </dsp:txXfrm>
    </dsp:sp>
    <dsp:sp modelId="{5C7933C2-3537-4C8D-8300-5A3C945C80FD}">
      <dsp:nvSpPr>
        <dsp:cNvPr id="0" name=""/>
        <dsp:cNvSpPr/>
      </dsp:nvSpPr>
      <dsp:spPr>
        <a:xfrm rot="12032049">
          <a:off x="2663700" y="2852212"/>
          <a:ext cx="1834586" cy="451189"/>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661509B-D922-46B6-BA93-E5A935AE7AAC}">
      <dsp:nvSpPr>
        <dsp:cNvPr id="0" name=""/>
        <dsp:cNvSpPr/>
      </dsp:nvSpPr>
      <dsp:spPr>
        <a:xfrm>
          <a:off x="4452824" y="2938586"/>
          <a:ext cx="3785394" cy="87729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Прекращение вывоза национальных богатств</a:t>
          </a:r>
          <a:endParaRPr lang="ru-RU" sz="1800" kern="1200" dirty="0">
            <a:solidFill>
              <a:schemeClr val="tx1"/>
            </a:solidFill>
          </a:endParaRPr>
        </a:p>
      </dsp:txBody>
      <dsp:txXfrm>
        <a:off x="4452824" y="2938586"/>
        <a:ext cx="3785394" cy="877299"/>
      </dsp:txXfrm>
    </dsp:sp>
    <dsp:sp modelId="{674B0589-BD34-456F-A008-78514EF2BA2D}">
      <dsp:nvSpPr>
        <dsp:cNvPr id="0" name=""/>
        <dsp:cNvSpPr/>
      </dsp:nvSpPr>
      <dsp:spPr>
        <a:xfrm rot="16200000">
          <a:off x="1180783" y="3264530"/>
          <a:ext cx="576642" cy="376640"/>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57E26BE-48C1-4C2F-B065-FF0F61134826}">
      <dsp:nvSpPr>
        <dsp:cNvPr id="0" name=""/>
        <dsp:cNvSpPr/>
      </dsp:nvSpPr>
      <dsp:spPr>
        <a:xfrm>
          <a:off x="0" y="3824221"/>
          <a:ext cx="4055776" cy="84257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Приоритеты и льготы отечественному предпринимательству</a:t>
          </a:r>
          <a:endParaRPr lang="ru-RU" sz="1800" kern="1200" dirty="0">
            <a:solidFill>
              <a:schemeClr val="tx1"/>
            </a:solidFill>
          </a:endParaRPr>
        </a:p>
      </dsp:txBody>
      <dsp:txXfrm>
        <a:off x="0" y="3824221"/>
        <a:ext cx="4055776" cy="842572"/>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8C8337-9F85-4EC2-A06B-292453851B5E}">
      <dsp:nvSpPr>
        <dsp:cNvPr id="0" name=""/>
        <dsp:cNvSpPr/>
      </dsp:nvSpPr>
      <dsp:spPr>
        <a:xfrm>
          <a:off x="0" y="308113"/>
          <a:ext cx="8686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96EC0B-8DEE-4775-A389-7AD9CEF7C011}">
      <dsp:nvSpPr>
        <dsp:cNvPr id="0" name=""/>
        <dsp:cNvSpPr/>
      </dsp:nvSpPr>
      <dsp:spPr>
        <a:xfrm>
          <a:off x="413556" y="86713"/>
          <a:ext cx="8271114"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Однопартийные системы (СССР, Куба)</a:t>
          </a:r>
          <a:endParaRPr lang="ru-RU" sz="1800" kern="1200" dirty="0">
            <a:solidFill>
              <a:schemeClr val="tx1"/>
            </a:solidFill>
          </a:endParaRPr>
        </a:p>
      </dsp:txBody>
      <dsp:txXfrm>
        <a:off x="413556" y="86713"/>
        <a:ext cx="8271114" cy="442800"/>
      </dsp:txXfrm>
    </dsp:sp>
    <dsp:sp modelId="{A94F2466-6DAB-4272-B894-378A36AE8B58}">
      <dsp:nvSpPr>
        <dsp:cNvPr id="0" name=""/>
        <dsp:cNvSpPr/>
      </dsp:nvSpPr>
      <dsp:spPr>
        <a:xfrm>
          <a:off x="0" y="988513"/>
          <a:ext cx="8686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EB76FE-9A6D-46A3-8946-48BD3F5522C9}">
      <dsp:nvSpPr>
        <dsp:cNvPr id="0" name=""/>
        <dsp:cNvSpPr/>
      </dsp:nvSpPr>
      <dsp:spPr>
        <a:xfrm>
          <a:off x="413556" y="767113"/>
          <a:ext cx="8271114"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Системы партии-гегемона (ГДР, Болгария)</a:t>
          </a:r>
          <a:endParaRPr lang="ru-RU" sz="1800" kern="1200" dirty="0">
            <a:solidFill>
              <a:schemeClr val="tx1"/>
            </a:solidFill>
          </a:endParaRPr>
        </a:p>
      </dsp:txBody>
      <dsp:txXfrm>
        <a:off x="413556" y="767113"/>
        <a:ext cx="8271114" cy="442800"/>
      </dsp:txXfrm>
    </dsp:sp>
    <dsp:sp modelId="{8140ADAC-2B2D-4EF3-AA8E-2E2EA603A3B4}">
      <dsp:nvSpPr>
        <dsp:cNvPr id="0" name=""/>
        <dsp:cNvSpPr/>
      </dsp:nvSpPr>
      <dsp:spPr>
        <a:xfrm>
          <a:off x="0" y="1668913"/>
          <a:ext cx="8686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F4EB89-68CA-4D48-B619-0AC11EC9B8DD}">
      <dsp:nvSpPr>
        <dsp:cNvPr id="0" name=""/>
        <dsp:cNvSpPr/>
      </dsp:nvSpPr>
      <dsp:spPr>
        <a:xfrm>
          <a:off x="413556" y="1447513"/>
          <a:ext cx="8271114"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Системы доминирующей партии (Япония, Индия)</a:t>
          </a:r>
          <a:endParaRPr lang="ru-RU" sz="1800" kern="1200" dirty="0">
            <a:solidFill>
              <a:schemeClr val="tx1"/>
            </a:solidFill>
          </a:endParaRPr>
        </a:p>
      </dsp:txBody>
      <dsp:txXfrm>
        <a:off x="413556" y="1447513"/>
        <a:ext cx="8271114" cy="442800"/>
      </dsp:txXfrm>
    </dsp:sp>
    <dsp:sp modelId="{824BA36E-DD11-4198-BD6C-CC419A371BF3}">
      <dsp:nvSpPr>
        <dsp:cNvPr id="0" name=""/>
        <dsp:cNvSpPr/>
      </dsp:nvSpPr>
      <dsp:spPr>
        <a:xfrm>
          <a:off x="0" y="2349313"/>
          <a:ext cx="8686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ACAB4-420E-4556-BE7B-22A0EF93548C}">
      <dsp:nvSpPr>
        <dsp:cNvPr id="0" name=""/>
        <dsp:cNvSpPr/>
      </dsp:nvSpPr>
      <dsp:spPr>
        <a:xfrm>
          <a:off x="413556" y="2127913"/>
          <a:ext cx="8271114"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Двухпартийная система (США, Великобритания)</a:t>
          </a:r>
          <a:endParaRPr lang="ru-RU" sz="1800" kern="1200" dirty="0">
            <a:solidFill>
              <a:schemeClr val="tx1"/>
            </a:solidFill>
          </a:endParaRPr>
        </a:p>
      </dsp:txBody>
      <dsp:txXfrm>
        <a:off x="413556" y="2127913"/>
        <a:ext cx="8271114" cy="442800"/>
      </dsp:txXfrm>
    </dsp:sp>
    <dsp:sp modelId="{7F735292-C051-4D52-83CD-9997FD3E1DF5}">
      <dsp:nvSpPr>
        <dsp:cNvPr id="0" name=""/>
        <dsp:cNvSpPr/>
      </dsp:nvSpPr>
      <dsp:spPr>
        <a:xfrm>
          <a:off x="0" y="2999022"/>
          <a:ext cx="8686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9531A-D183-48B1-8BB5-3FEF59C1D313}">
      <dsp:nvSpPr>
        <dsp:cNvPr id="0" name=""/>
        <dsp:cNvSpPr/>
      </dsp:nvSpPr>
      <dsp:spPr>
        <a:xfrm>
          <a:off x="413556" y="2808313"/>
          <a:ext cx="8271114" cy="41210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Системы ограниченного плюрализма (Франция, Бельгия)</a:t>
          </a:r>
          <a:endParaRPr lang="ru-RU" sz="1800" kern="1200" dirty="0">
            <a:solidFill>
              <a:schemeClr val="tx1"/>
            </a:solidFill>
          </a:endParaRPr>
        </a:p>
      </dsp:txBody>
      <dsp:txXfrm>
        <a:off x="413556" y="2808313"/>
        <a:ext cx="8271114" cy="412109"/>
      </dsp:txXfrm>
    </dsp:sp>
    <dsp:sp modelId="{F238EECF-EA44-42CA-8248-C036462CEA3C}">
      <dsp:nvSpPr>
        <dsp:cNvPr id="0" name=""/>
        <dsp:cNvSpPr/>
      </dsp:nvSpPr>
      <dsp:spPr>
        <a:xfrm>
          <a:off x="0" y="3679422"/>
          <a:ext cx="8686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E1BDFA-B5A8-45C8-9326-7ED63392FD90}">
      <dsp:nvSpPr>
        <dsp:cNvPr id="0" name=""/>
        <dsp:cNvSpPr/>
      </dsp:nvSpPr>
      <dsp:spPr>
        <a:xfrm>
          <a:off x="413556" y="3458022"/>
          <a:ext cx="8271114"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Системы крайнего плюрализма (Нидерланды, Финляндия)</a:t>
          </a:r>
          <a:endParaRPr lang="ru-RU" sz="1800" kern="1200" dirty="0">
            <a:solidFill>
              <a:schemeClr val="tx1"/>
            </a:solidFill>
          </a:endParaRPr>
        </a:p>
      </dsp:txBody>
      <dsp:txXfrm>
        <a:off x="413556" y="3458022"/>
        <a:ext cx="8271114" cy="442800"/>
      </dsp:txXfrm>
    </dsp:sp>
    <dsp:sp modelId="{5F451432-57DA-4FEA-B480-07895FCAA9C0}">
      <dsp:nvSpPr>
        <dsp:cNvPr id="0" name=""/>
        <dsp:cNvSpPr/>
      </dsp:nvSpPr>
      <dsp:spPr>
        <a:xfrm>
          <a:off x="0" y="4359822"/>
          <a:ext cx="8686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887F3-BE39-4FBF-9B8D-0C7DE85001DC}">
      <dsp:nvSpPr>
        <dsp:cNvPr id="0" name=""/>
        <dsp:cNvSpPr/>
      </dsp:nvSpPr>
      <dsp:spPr>
        <a:xfrm>
          <a:off x="413556" y="4138422"/>
          <a:ext cx="8271114" cy="442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ru-RU" sz="1800" kern="1200" dirty="0" err="1" smtClean="0">
              <a:solidFill>
                <a:schemeClr val="tx1"/>
              </a:solidFill>
            </a:rPr>
            <a:t>Атомизированные</a:t>
          </a:r>
          <a:r>
            <a:rPr lang="ru-RU" sz="1800" kern="1200" dirty="0" smtClean="0">
              <a:solidFill>
                <a:schemeClr val="tx1"/>
              </a:solidFill>
            </a:rPr>
            <a:t> системы (</a:t>
          </a:r>
          <a:r>
            <a:rPr lang="ru-RU" sz="1800" kern="1200" dirty="0" err="1" smtClean="0">
              <a:solidFill>
                <a:schemeClr val="tx1"/>
              </a:solidFill>
            </a:rPr>
            <a:t>Малазия</a:t>
          </a:r>
          <a:r>
            <a:rPr lang="ru-RU" sz="1800" kern="1200" dirty="0" smtClean="0">
              <a:solidFill>
                <a:schemeClr val="tx1"/>
              </a:solidFill>
            </a:rPr>
            <a:t>)</a:t>
          </a:r>
          <a:endParaRPr lang="ru-RU" sz="1800" kern="1200" dirty="0">
            <a:solidFill>
              <a:schemeClr val="tx1"/>
            </a:solidFill>
          </a:endParaRPr>
        </a:p>
      </dsp:txBody>
      <dsp:txXfrm>
        <a:off x="413556" y="4138422"/>
        <a:ext cx="8271114" cy="44280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95AEA8-2957-4444-8455-3111FED77E54}">
      <dsp:nvSpPr>
        <dsp:cNvPr id="0" name=""/>
        <dsp:cNvSpPr/>
      </dsp:nvSpPr>
      <dsp:spPr>
        <a:xfrm>
          <a:off x="144018" y="576059"/>
          <a:ext cx="2570935" cy="1762669"/>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solidFill>
                <a:schemeClr val="tx1"/>
              </a:solidFill>
            </a:rPr>
            <a:t>Единственная партия</a:t>
          </a:r>
        </a:p>
        <a:p>
          <a:pPr lvl="0" algn="ctr" defTabSz="844550">
            <a:lnSpc>
              <a:spcPct val="90000"/>
            </a:lnSpc>
            <a:spcBef>
              <a:spcPct val="0"/>
            </a:spcBef>
            <a:spcAft>
              <a:spcPct val="35000"/>
            </a:spcAft>
          </a:pPr>
          <a:r>
            <a:rPr lang="ru-RU" sz="1900" kern="1200" dirty="0" smtClean="0">
              <a:solidFill>
                <a:schemeClr val="tx1"/>
              </a:solidFill>
            </a:rPr>
            <a:t>стоящая у власти</a:t>
          </a:r>
          <a:endParaRPr lang="ru-RU" sz="1900" kern="1200" dirty="0">
            <a:solidFill>
              <a:schemeClr val="tx1"/>
            </a:solidFill>
          </a:endParaRPr>
        </a:p>
      </dsp:txBody>
      <dsp:txXfrm>
        <a:off x="144018" y="576059"/>
        <a:ext cx="2570935" cy="1762669"/>
      </dsp:txXfrm>
    </dsp:sp>
    <dsp:sp modelId="{308A4C11-241B-4685-A4C9-5D1ED1BFB7E7}">
      <dsp:nvSpPr>
        <dsp:cNvPr id="0" name=""/>
        <dsp:cNvSpPr/>
      </dsp:nvSpPr>
      <dsp:spPr>
        <a:xfrm>
          <a:off x="2952328" y="576059"/>
          <a:ext cx="2570935" cy="1799660"/>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900"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900" kern="1200" dirty="0" smtClean="0">
              <a:solidFill>
                <a:schemeClr val="tx1"/>
              </a:solidFill>
            </a:rPr>
            <a:t>Партия срастается с государством, нередко подменяет его</a:t>
          </a:r>
        </a:p>
        <a:p>
          <a:pPr lvl="0" algn="ctr" defTabSz="1066800">
            <a:lnSpc>
              <a:spcPct val="90000"/>
            </a:lnSpc>
            <a:spcBef>
              <a:spcPct val="0"/>
            </a:spcBef>
            <a:spcAft>
              <a:spcPct val="35000"/>
            </a:spcAft>
          </a:pPr>
          <a:endParaRPr lang="ru-RU" sz="1900" kern="1200" dirty="0"/>
        </a:p>
      </dsp:txBody>
      <dsp:txXfrm>
        <a:off x="2952328" y="576059"/>
        <a:ext cx="2570935" cy="1799660"/>
      </dsp:txXfrm>
    </dsp:sp>
    <dsp:sp modelId="{03AFC245-A030-4E18-83C1-E784093D6A8C}">
      <dsp:nvSpPr>
        <dsp:cNvPr id="0" name=""/>
        <dsp:cNvSpPr/>
      </dsp:nvSpPr>
      <dsp:spPr>
        <a:xfrm>
          <a:off x="5832650" y="576059"/>
          <a:ext cx="2570935" cy="1799660"/>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900" kern="1200" dirty="0" smtClean="0">
              <a:solidFill>
                <a:schemeClr val="tx1"/>
              </a:solidFill>
            </a:rPr>
            <a:t>Создание других партий запрещено законом</a:t>
          </a:r>
        </a:p>
        <a:p>
          <a:pPr lvl="0" algn="ctr" defTabSz="666750">
            <a:lnSpc>
              <a:spcPct val="90000"/>
            </a:lnSpc>
            <a:spcBef>
              <a:spcPct val="0"/>
            </a:spcBef>
            <a:spcAft>
              <a:spcPct val="35000"/>
            </a:spcAft>
          </a:pPr>
          <a:endParaRPr lang="ru-RU" sz="1900" kern="1200" dirty="0"/>
        </a:p>
      </dsp:txBody>
      <dsp:txXfrm>
        <a:off x="5832650" y="576059"/>
        <a:ext cx="2570935" cy="1799660"/>
      </dsp:txXfrm>
    </dsp:sp>
    <dsp:sp modelId="{CDF9C3B4-EE7B-4A51-82E3-3620F68D979A}">
      <dsp:nvSpPr>
        <dsp:cNvPr id="0" name=""/>
        <dsp:cNvSpPr/>
      </dsp:nvSpPr>
      <dsp:spPr>
        <a:xfrm>
          <a:off x="0" y="2560811"/>
          <a:ext cx="3869232" cy="2263724"/>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900" kern="1200" dirty="0" smtClean="0">
              <a:solidFill>
                <a:schemeClr val="tx1"/>
              </a:solidFill>
            </a:rPr>
            <a:t>Партия монополизирует политическую деятельность: любая политическая деятельность вне партии ставится вне закона</a:t>
          </a:r>
        </a:p>
        <a:p>
          <a:pPr lvl="0" algn="ctr" defTabSz="800100">
            <a:lnSpc>
              <a:spcPct val="90000"/>
            </a:lnSpc>
            <a:spcBef>
              <a:spcPct val="0"/>
            </a:spcBef>
            <a:spcAft>
              <a:spcPct val="35000"/>
            </a:spcAft>
          </a:pPr>
          <a:endParaRPr lang="ru-RU" sz="1900" kern="1200" dirty="0"/>
        </a:p>
      </dsp:txBody>
      <dsp:txXfrm>
        <a:off x="0" y="2560811"/>
        <a:ext cx="3869232" cy="2263724"/>
      </dsp:txXfrm>
    </dsp:sp>
    <dsp:sp modelId="{25EC6873-D19E-44B3-95A0-C413448EC374}">
      <dsp:nvSpPr>
        <dsp:cNvPr id="0" name=""/>
        <dsp:cNvSpPr/>
      </dsp:nvSpPr>
      <dsp:spPr>
        <a:xfrm>
          <a:off x="4104467" y="2546126"/>
          <a:ext cx="4390669" cy="2278409"/>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900" kern="1200" dirty="0" smtClean="0">
              <a:solidFill>
                <a:schemeClr val="tx1"/>
              </a:solidFill>
            </a:rPr>
            <a:t>Основные политические решения в стране принимаются высшими партийными руководителями, роль государственных деятелей часто только исполнительская</a:t>
          </a:r>
        </a:p>
        <a:p>
          <a:pPr lvl="0" algn="ctr" defTabSz="666750">
            <a:lnSpc>
              <a:spcPct val="90000"/>
            </a:lnSpc>
            <a:spcBef>
              <a:spcPct val="0"/>
            </a:spcBef>
            <a:spcAft>
              <a:spcPct val="35000"/>
            </a:spcAft>
          </a:pPr>
          <a:endParaRPr lang="ru-RU" sz="1900" kern="1200" dirty="0"/>
        </a:p>
      </dsp:txBody>
      <dsp:txXfrm>
        <a:off x="4104467" y="2546126"/>
        <a:ext cx="4390669" cy="227840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F5CFD8-0540-4A52-879E-E604E3F2D7F7}">
      <dsp:nvSpPr>
        <dsp:cNvPr id="0" name=""/>
        <dsp:cNvSpPr/>
      </dsp:nvSpPr>
      <dsp:spPr>
        <a:xfrm>
          <a:off x="5904684" y="1008109"/>
          <a:ext cx="2400854" cy="1854510"/>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формально функционирует несколько партий</a:t>
          </a:r>
          <a:endParaRPr lang="ru-RU" sz="2400" kern="1200" dirty="0">
            <a:solidFill>
              <a:schemeClr val="tx1"/>
            </a:solidFill>
          </a:endParaRPr>
        </a:p>
      </dsp:txBody>
      <dsp:txXfrm>
        <a:off x="5904684" y="1008109"/>
        <a:ext cx="2400854" cy="1854510"/>
      </dsp:txXfrm>
    </dsp:sp>
    <dsp:sp modelId="{AA4ACF47-5F11-465A-AF62-33B83B842C42}">
      <dsp:nvSpPr>
        <dsp:cNvPr id="0" name=""/>
        <dsp:cNvSpPr/>
      </dsp:nvSpPr>
      <dsp:spPr>
        <a:xfrm>
          <a:off x="329099" y="0"/>
          <a:ext cx="3531069" cy="4248467"/>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1"/>
              </a:solidFill>
            </a:rPr>
            <a:t>реальная политическая власть принадлежит</a:t>
          </a:r>
        </a:p>
        <a:p>
          <a:pPr lvl="0" algn="ctr" defTabSz="1244600">
            <a:lnSpc>
              <a:spcPct val="90000"/>
            </a:lnSpc>
            <a:spcBef>
              <a:spcPct val="0"/>
            </a:spcBef>
            <a:spcAft>
              <a:spcPct val="35000"/>
            </a:spcAft>
          </a:pPr>
          <a:r>
            <a:rPr lang="ru-RU" sz="5400" kern="1200" dirty="0" smtClean="0">
              <a:solidFill>
                <a:srgbClr val="C00000"/>
              </a:solidFill>
            </a:rPr>
            <a:t>одной</a:t>
          </a:r>
          <a:r>
            <a:rPr lang="ru-RU" sz="2800" kern="1200" dirty="0" smtClean="0"/>
            <a:t>,</a:t>
          </a:r>
        </a:p>
        <a:p>
          <a:pPr lvl="0" algn="ctr" defTabSz="1244600">
            <a:lnSpc>
              <a:spcPct val="90000"/>
            </a:lnSpc>
            <a:spcBef>
              <a:spcPct val="0"/>
            </a:spcBef>
            <a:spcAft>
              <a:spcPct val="35000"/>
            </a:spcAft>
          </a:pPr>
          <a:r>
            <a:rPr lang="ru-RU" sz="2800" kern="1200" dirty="0" smtClean="0"/>
            <a:t> </a:t>
          </a:r>
          <a:r>
            <a:rPr lang="ru-RU" sz="2000" kern="1200" dirty="0" smtClean="0">
              <a:solidFill>
                <a:schemeClr val="tx1"/>
              </a:solidFill>
            </a:rPr>
            <a:t>выступающей по отношению     к другим партиям на правах «старшего брата» и имеющей бесконтрольную монополию    на власть</a:t>
          </a:r>
          <a:endParaRPr lang="ru-RU" sz="2000" kern="1200" dirty="0">
            <a:solidFill>
              <a:schemeClr val="tx1"/>
            </a:solidFill>
          </a:endParaRPr>
        </a:p>
      </dsp:txBody>
      <dsp:txXfrm>
        <a:off x="329099" y="0"/>
        <a:ext cx="3531069" cy="4248467"/>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F5CFD8-0540-4A52-879E-E604E3F2D7F7}">
      <dsp:nvSpPr>
        <dsp:cNvPr id="0" name=""/>
        <dsp:cNvSpPr/>
      </dsp:nvSpPr>
      <dsp:spPr>
        <a:xfrm>
          <a:off x="2232228" y="3881507"/>
          <a:ext cx="3876565" cy="1159052"/>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1"/>
              </a:solidFill>
            </a:rPr>
            <a:t>Действует несколько партий</a:t>
          </a:r>
          <a:endParaRPr lang="ru-RU" sz="2800" kern="1200" dirty="0">
            <a:solidFill>
              <a:schemeClr val="tx1"/>
            </a:solidFill>
          </a:endParaRPr>
        </a:p>
      </dsp:txBody>
      <dsp:txXfrm>
        <a:off x="2232228" y="3881507"/>
        <a:ext cx="3876565" cy="1159052"/>
      </dsp:txXfrm>
    </dsp:sp>
    <dsp:sp modelId="{AA4ACF47-5F11-465A-AF62-33B83B842C42}">
      <dsp:nvSpPr>
        <dsp:cNvPr id="0" name=""/>
        <dsp:cNvSpPr/>
      </dsp:nvSpPr>
      <dsp:spPr>
        <a:xfrm>
          <a:off x="2232271" y="1080113"/>
          <a:ext cx="3830312" cy="2016221"/>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ru-RU" sz="2800" kern="1200" dirty="0" smtClean="0">
              <a:solidFill>
                <a:schemeClr val="tx1"/>
              </a:solidFill>
            </a:rPr>
            <a:t>Одна партия у власти</a:t>
          </a:r>
        </a:p>
        <a:p>
          <a:pPr lvl="0" algn="ctr" defTabSz="1244600">
            <a:lnSpc>
              <a:spcPct val="90000"/>
            </a:lnSpc>
            <a:spcBef>
              <a:spcPct val="0"/>
            </a:spcBef>
            <a:spcAft>
              <a:spcPts val="0"/>
            </a:spcAft>
          </a:pPr>
          <a:r>
            <a:rPr lang="ru-RU" sz="2800" kern="1200" dirty="0" smtClean="0">
              <a:solidFill>
                <a:schemeClr val="tx1"/>
              </a:solidFill>
            </a:rPr>
            <a:t>в течение длительного периода времени</a:t>
          </a:r>
          <a:endParaRPr lang="ru-RU" sz="2000" kern="1200" dirty="0">
            <a:solidFill>
              <a:schemeClr val="tx1"/>
            </a:solidFill>
          </a:endParaRPr>
        </a:p>
      </dsp:txBody>
      <dsp:txXfrm>
        <a:off x="2232271" y="1080113"/>
        <a:ext cx="3830312" cy="2016221"/>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56E1E2-F824-4F68-B3A1-5031782DB911}">
      <dsp:nvSpPr>
        <dsp:cNvPr id="0" name=""/>
        <dsp:cNvSpPr/>
      </dsp:nvSpPr>
      <dsp:spPr>
        <a:xfrm>
          <a:off x="2712301" y="0"/>
          <a:ext cx="2712301" cy="1392154"/>
        </a:xfrm>
        <a:prstGeom prst="trapezoid">
          <a:avLst>
            <a:gd name="adj" fmla="val 97414"/>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ru-RU" sz="2400" kern="1200" dirty="0" smtClean="0"/>
        </a:p>
        <a:p>
          <a:pPr lvl="0" algn="ctr" defTabSz="1066800">
            <a:lnSpc>
              <a:spcPct val="90000"/>
            </a:lnSpc>
            <a:spcBef>
              <a:spcPct val="0"/>
            </a:spcBef>
            <a:spcAft>
              <a:spcPts val="600"/>
            </a:spcAft>
          </a:pPr>
          <a:r>
            <a:rPr lang="ru-RU" sz="2000" kern="1200" dirty="0" smtClean="0"/>
            <a:t>Ведущая</a:t>
          </a:r>
        </a:p>
        <a:p>
          <a:pPr lvl="0" algn="ctr" defTabSz="1066800">
            <a:lnSpc>
              <a:spcPct val="90000"/>
            </a:lnSpc>
            <a:spcBef>
              <a:spcPct val="0"/>
            </a:spcBef>
            <a:spcAft>
              <a:spcPts val="600"/>
            </a:spcAft>
          </a:pPr>
          <a:r>
            <a:rPr lang="ru-RU" sz="2000" kern="1200" dirty="0" smtClean="0"/>
            <a:t>партия</a:t>
          </a:r>
        </a:p>
        <a:p>
          <a:pPr lvl="0" algn="ctr" defTabSz="1066800">
            <a:lnSpc>
              <a:spcPct val="90000"/>
            </a:lnSpc>
            <a:spcBef>
              <a:spcPct val="0"/>
            </a:spcBef>
            <a:spcAft>
              <a:spcPts val="600"/>
            </a:spcAft>
          </a:pPr>
          <a:r>
            <a:rPr lang="ru-RU" sz="2000" kern="1200" dirty="0" smtClean="0"/>
            <a:t>1</a:t>
          </a:r>
          <a:endParaRPr lang="ru-RU" sz="2000" kern="1200" dirty="0"/>
        </a:p>
      </dsp:txBody>
      <dsp:txXfrm>
        <a:off x="2712301" y="0"/>
        <a:ext cx="2712301" cy="1392154"/>
      </dsp:txXfrm>
    </dsp:sp>
    <dsp:sp modelId="{24B08CCA-643A-4794-8499-28A39C100DD4}">
      <dsp:nvSpPr>
        <dsp:cNvPr id="0" name=""/>
        <dsp:cNvSpPr/>
      </dsp:nvSpPr>
      <dsp:spPr>
        <a:xfrm>
          <a:off x="1356150" y="1392154"/>
          <a:ext cx="5424602" cy="1392154"/>
        </a:xfrm>
        <a:prstGeom prst="trapezoid">
          <a:avLst>
            <a:gd name="adj" fmla="val 97414"/>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Ведущая</a:t>
          </a:r>
        </a:p>
        <a:p>
          <a:pPr lvl="0" algn="ctr" defTabSz="889000">
            <a:lnSpc>
              <a:spcPct val="90000"/>
            </a:lnSpc>
            <a:spcBef>
              <a:spcPct val="0"/>
            </a:spcBef>
            <a:spcAft>
              <a:spcPct val="35000"/>
            </a:spcAft>
          </a:pPr>
          <a:r>
            <a:rPr lang="ru-RU" sz="2000" kern="1200" dirty="0" smtClean="0"/>
            <a:t>партия</a:t>
          </a:r>
        </a:p>
        <a:p>
          <a:pPr lvl="0" algn="ctr" defTabSz="889000">
            <a:lnSpc>
              <a:spcPct val="90000"/>
            </a:lnSpc>
            <a:spcBef>
              <a:spcPct val="0"/>
            </a:spcBef>
            <a:spcAft>
              <a:spcPct val="35000"/>
            </a:spcAft>
          </a:pPr>
          <a:r>
            <a:rPr lang="ru-RU" sz="2000" kern="1200" dirty="0" smtClean="0"/>
            <a:t>2</a:t>
          </a:r>
          <a:endParaRPr lang="ru-RU" sz="2000" kern="1200" dirty="0"/>
        </a:p>
      </dsp:txBody>
      <dsp:txXfrm>
        <a:off x="2305456" y="1392154"/>
        <a:ext cx="3525991" cy="1392154"/>
      </dsp:txXfrm>
    </dsp:sp>
    <dsp:sp modelId="{E3F38961-47F4-4049-8266-5D426C841352}">
      <dsp:nvSpPr>
        <dsp:cNvPr id="0" name=""/>
        <dsp:cNvSpPr/>
      </dsp:nvSpPr>
      <dsp:spPr>
        <a:xfrm>
          <a:off x="0" y="2784309"/>
          <a:ext cx="8136903" cy="1392154"/>
        </a:xfrm>
        <a:prstGeom prst="trapezoid">
          <a:avLst>
            <a:gd name="adj" fmla="val 97414"/>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В стране существуют и другие партии, но существенно оказать влияние на политическую жизнь и реально соперничать с ведущими партиями они не в состоянии</a:t>
          </a:r>
          <a:endParaRPr lang="ru-RU" sz="2000" kern="1200" dirty="0"/>
        </a:p>
      </dsp:txBody>
      <dsp:txXfrm>
        <a:off x="1423958" y="2784309"/>
        <a:ext cx="5288987" cy="1392154"/>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C1246C-7BD6-48A5-8DE5-07F1CCA57A56}">
      <dsp:nvSpPr>
        <dsp:cNvPr id="0" name=""/>
        <dsp:cNvSpPr/>
      </dsp:nvSpPr>
      <dsp:spPr>
        <a:xfrm>
          <a:off x="0" y="1414500"/>
          <a:ext cx="3990997" cy="891830"/>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указанные две оппозиции взаимно исключают одна другую и находятся в состоянии перманентного конфликта</a:t>
          </a:r>
        </a:p>
      </dsp:txBody>
      <dsp:txXfrm>
        <a:off x="0" y="1414500"/>
        <a:ext cx="3990997" cy="891830"/>
      </dsp:txXfrm>
    </dsp:sp>
    <dsp:sp modelId="{100F6308-BF64-4BC1-A75C-7A6DE210E0B6}">
      <dsp:nvSpPr>
        <dsp:cNvPr id="0" name=""/>
        <dsp:cNvSpPr/>
      </dsp:nvSpPr>
      <dsp:spPr>
        <a:xfrm>
          <a:off x="0" y="0"/>
          <a:ext cx="4024526" cy="968536"/>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в такой системе существует двусторонняя оппозиция, находящаяся по обе стороны от правительства (слева и справа)</a:t>
          </a:r>
        </a:p>
      </dsp:txBody>
      <dsp:txXfrm>
        <a:off x="0" y="0"/>
        <a:ext cx="4024526" cy="968536"/>
      </dsp:txXfrm>
    </dsp:sp>
    <dsp:sp modelId="{E0973200-4E54-4658-BE18-4D4253A9C8CD}">
      <dsp:nvSpPr>
        <dsp:cNvPr id="0" name=""/>
        <dsp:cNvSpPr/>
      </dsp:nvSpPr>
      <dsp:spPr>
        <a:xfrm>
          <a:off x="4248474" y="5825"/>
          <a:ext cx="4206152" cy="1852766"/>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доступ к формированию правительства ограничен и возможен лишь для партий центра, включая партии левого или правого центра, крайние же партии, т. е. партии, выступающие против существующей системы, исключаются из участия в правительстве </a:t>
          </a:r>
          <a:endParaRPr lang="ru-RU" sz="1600" kern="1200" dirty="0">
            <a:solidFill>
              <a:schemeClr val="tx1"/>
            </a:solidFill>
          </a:endParaRPr>
        </a:p>
      </dsp:txBody>
      <dsp:txXfrm>
        <a:off x="4248474" y="5825"/>
        <a:ext cx="4206152" cy="1852766"/>
      </dsp:txXfrm>
    </dsp:sp>
    <dsp:sp modelId="{C64B2AE2-8CED-4E83-A6CF-0A517C5CCA41}">
      <dsp:nvSpPr>
        <dsp:cNvPr id="0" name=""/>
        <dsp:cNvSpPr/>
      </dsp:nvSpPr>
      <dsp:spPr>
        <a:xfrm>
          <a:off x="4320482" y="2158044"/>
          <a:ext cx="4108917" cy="635008"/>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в центре подобной системы находится одна или группа партий</a:t>
          </a:r>
        </a:p>
      </dsp:txBody>
      <dsp:txXfrm>
        <a:off x="4320482" y="2158044"/>
        <a:ext cx="4108917" cy="635008"/>
      </dsp:txXfrm>
    </dsp:sp>
    <dsp:sp modelId="{9DAFBC1B-4481-47D0-B564-68BB9E376579}">
      <dsp:nvSpPr>
        <dsp:cNvPr id="0" name=""/>
        <dsp:cNvSpPr/>
      </dsp:nvSpPr>
      <dsp:spPr>
        <a:xfrm>
          <a:off x="4365584" y="3011942"/>
          <a:ext cx="4032456" cy="736504"/>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для подобной системы характерно наличие безответственных оппозиций</a:t>
          </a:r>
          <a:endParaRPr lang="ru-RU" sz="1600" kern="1200" dirty="0">
            <a:solidFill>
              <a:schemeClr val="tx1"/>
            </a:solidFill>
          </a:endParaRPr>
        </a:p>
      </dsp:txBody>
      <dsp:txXfrm>
        <a:off x="4365584" y="3011942"/>
        <a:ext cx="4032456" cy="736504"/>
      </dsp:txXfrm>
    </dsp:sp>
    <dsp:sp modelId="{CBC6DF65-683B-45E3-808C-9381B16195A7}">
      <dsp:nvSpPr>
        <dsp:cNvPr id="0" name=""/>
        <dsp:cNvSpPr/>
      </dsp:nvSpPr>
      <dsp:spPr>
        <a:xfrm>
          <a:off x="0" y="2728574"/>
          <a:ext cx="3974303" cy="1015843"/>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включают </a:t>
          </a:r>
          <a:r>
            <a:rPr lang="ru-RU" sz="1600" kern="1200" dirty="0" err="1" smtClean="0">
              <a:solidFill>
                <a:schemeClr val="tx1"/>
              </a:solidFill>
            </a:rPr>
            <a:t>антисистемные</a:t>
          </a:r>
          <a:r>
            <a:rPr lang="ru-RU" sz="1600" kern="1200" dirty="0" smtClean="0">
              <a:solidFill>
                <a:schemeClr val="tx1"/>
              </a:solidFill>
            </a:rPr>
            <a:t> партии, т. е. партии, выступающие против существующей общественно-экономической и политической системы</a:t>
          </a:r>
        </a:p>
      </dsp:txBody>
      <dsp:txXfrm>
        <a:off x="0" y="2728574"/>
        <a:ext cx="3974303" cy="1015843"/>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8C8337-9F85-4EC2-A06B-292453851B5E}">
      <dsp:nvSpPr>
        <dsp:cNvPr id="0" name=""/>
        <dsp:cNvSpPr/>
      </dsp:nvSpPr>
      <dsp:spPr>
        <a:xfrm>
          <a:off x="0" y="540092"/>
          <a:ext cx="86868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896EC0B-8DEE-4775-A389-7AD9CEF7C011}">
      <dsp:nvSpPr>
        <dsp:cNvPr id="0" name=""/>
        <dsp:cNvSpPr/>
      </dsp:nvSpPr>
      <dsp:spPr>
        <a:xfrm>
          <a:off x="413556" y="80301"/>
          <a:ext cx="8271114" cy="651670"/>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tx1"/>
              </a:solidFill>
            </a:rPr>
            <a:t>Стимулирование участия граждан в политической жизни, замена стихийных форм общественно-политической активности населения институциональными, подверженными контролю формами</a:t>
          </a:r>
          <a:endParaRPr lang="ru-RU" sz="1600" kern="1200" dirty="0">
            <a:solidFill>
              <a:schemeClr val="tx1"/>
            </a:solidFill>
          </a:endParaRPr>
        </a:p>
      </dsp:txBody>
      <dsp:txXfrm>
        <a:off x="413556" y="80301"/>
        <a:ext cx="8271114" cy="651670"/>
      </dsp:txXfrm>
    </dsp:sp>
    <dsp:sp modelId="{A94F2466-6DAB-4272-B894-378A36AE8B58}">
      <dsp:nvSpPr>
        <dsp:cNvPr id="0" name=""/>
        <dsp:cNvSpPr/>
      </dsp:nvSpPr>
      <dsp:spPr>
        <a:xfrm>
          <a:off x="0" y="1129772"/>
          <a:ext cx="86868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EB76FE-9A6D-46A3-8946-48BD3F5522C9}">
      <dsp:nvSpPr>
        <dsp:cNvPr id="0" name=""/>
        <dsp:cNvSpPr/>
      </dsp:nvSpPr>
      <dsp:spPr>
        <a:xfrm>
          <a:off x="413556" y="937892"/>
          <a:ext cx="8271114" cy="383760"/>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Выявление и артикуляция интересов социальных слоев и групп населения</a:t>
          </a:r>
          <a:endParaRPr lang="ru-RU" sz="1600" kern="1200" dirty="0">
            <a:solidFill>
              <a:schemeClr val="tx1"/>
            </a:solidFill>
          </a:endParaRPr>
        </a:p>
      </dsp:txBody>
      <dsp:txXfrm>
        <a:off x="413556" y="937892"/>
        <a:ext cx="8271114" cy="383760"/>
      </dsp:txXfrm>
    </dsp:sp>
    <dsp:sp modelId="{8140ADAC-2B2D-4EF3-AA8E-2E2EA603A3B4}">
      <dsp:nvSpPr>
        <dsp:cNvPr id="0" name=""/>
        <dsp:cNvSpPr/>
      </dsp:nvSpPr>
      <dsp:spPr>
        <a:xfrm>
          <a:off x="0" y="1821348"/>
          <a:ext cx="86868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EF4EB89-68CA-4D48-B619-0AC11EC9B8DD}">
      <dsp:nvSpPr>
        <dsp:cNvPr id="0" name=""/>
        <dsp:cNvSpPr/>
      </dsp:nvSpPr>
      <dsp:spPr>
        <a:xfrm>
          <a:off x="413556" y="1527572"/>
          <a:ext cx="8271114" cy="485655"/>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Формирование общественного мнения, анализ складывающейся ситуации, тенденций и прогнозирование их вероятных изменений</a:t>
          </a:r>
          <a:endParaRPr lang="ru-RU" sz="1600" kern="1200" dirty="0">
            <a:solidFill>
              <a:schemeClr val="tx1"/>
            </a:solidFill>
          </a:endParaRPr>
        </a:p>
      </dsp:txBody>
      <dsp:txXfrm>
        <a:off x="413556" y="1527572"/>
        <a:ext cx="8271114" cy="485655"/>
      </dsp:txXfrm>
    </dsp:sp>
    <dsp:sp modelId="{824BA36E-DD11-4198-BD6C-CC419A371BF3}">
      <dsp:nvSpPr>
        <dsp:cNvPr id="0" name=""/>
        <dsp:cNvSpPr/>
      </dsp:nvSpPr>
      <dsp:spPr>
        <a:xfrm>
          <a:off x="0" y="2568960"/>
          <a:ext cx="86868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ACACAB4-420E-4556-BE7B-22A0EF93548C}">
      <dsp:nvSpPr>
        <dsp:cNvPr id="0" name=""/>
        <dsp:cNvSpPr/>
      </dsp:nvSpPr>
      <dsp:spPr>
        <a:xfrm>
          <a:off x="413556" y="2219148"/>
          <a:ext cx="8271114" cy="541692"/>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Развитие политической культуры граждан и содействие их политическому образованию, воспитание гражданственности</a:t>
          </a:r>
          <a:endParaRPr lang="ru-RU" sz="1600" kern="1200" dirty="0">
            <a:solidFill>
              <a:schemeClr val="tx1"/>
            </a:solidFill>
          </a:endParaRPr>
        </a:p>
      </dsp:txBody>
      <dsp:txXfrm>
        <a:off x="413556" y="2219148"/>
        <a:ext cx="8271114" cy="541692"/>
      </dsp:txXfrm>
    </dsp:sp>
    <dsp:sp modelId="{7F735292-C051-4D52-83CD-9997FD3E1DF5}">
      <dsp:nvSpPr>
        <dsp:cNvPr id="0" name=""/>
        <dsp:cNvSpPr/>
      </dsp:nvSpPr>
      <dsp:spPr>
        <a:xfrm>
          <a:off x="0" y="3132042"/>
          <a:ext cx="86868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CF9531A-D183-48B1-8BB5-3FEF59C1D313}">
      <dsp:nvSpPr>
        <dsp:cNvPr id="0" name=""/>
        <dsp:cNvSpPr/>
      </dsp:nvSpPr>
      <dsp:spPr>
        <a:xfrm>
          <a:off x="413556" y="2966760"/>
          <a:ext cx="8271114" cy="357161"/>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Выдвижение кандидатов для выборов в органы власти и оказание им поддержки</a:t>
          </a:r>
          <a:endParaRPr lang="ru-RU" sz="1600" kern="1200" dirty="0">
            <a:solidFill>
              <a:schemeClr val="tx1"/>
            </a:solidFill>
          </a:endParaRPr>
        </a:p>
      </dsp:txBody>
      <dsp:txXfrm>
        <a:off x="413556" y="2966760"/>
        <a:ext cx="8271114" cy="357161"/>
      </dsp:txXfrm>
    </dsp:sp>
    <dsp:sp modelId="{F238EECF-EA44-42CA-8248-C036462CEA3C}">
      <dsp:nvSpPr>
        <dsp:cNvPr id="0" name=""/>
        <dsp:cNvSpPr/>
      </dsp:nvSpPr>
      <dsp:spPr>
        <a:xfrm>
          <a:off x="0" y="3782176"/>
          <a:ext cx="86868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AE1BDFA-B5A8-45C8-9326-7ED63392FD90}">
      <dsp:nvSpPr>
        <dsp:cNvPr id="0" name=""/>
        <dsp:cNvSpPr/>
      </dsp:nvSpPr>
      <dsp:spPr>
        <a:xfrm>
          <a:off x="413556" y="3529842"/>
          <a:ext cx="8271114" cy="444213"/>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Участие в деятельности представительных и исполнительных органов власти, структур местного самоуправления</a:t>
          </a:r>
          <a:endParaRPr lang="ru-RU" sz="1600" kern="1200" dirty="0">
            <a:solidFill>
              <a:schemeClr val="tx1"/>
            </a:solidFill>
          </a:endParaRPr>
        </a:p>
      </dsp:txBody>
      <dsp:txXfrm>
        <a:off x="413556" y="3529842"/>
        <a:ext cx="8271114" cy="444213"/>
      </dsp:txXfrm>
    </dsp:sp>
    <dsp:sp modelId="{5F451432-57DA-4FEA-B480-07895FCAA9C0}">
      <dsp:nvSpPr>
        <dsp:cNvPr id="0" name=""/>
        <dsp:cNvSpPr/>
      </dsp:nvSpPr>
      <dsp:spPr>
        <a:xfrm>
          <a:off x="0" y="4488642"/>
          <a:ext cx="86868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6F887F3-BE39-4FBF-9B8D-0C7DE85001DC}">
      <dsp:nvSpPr>
        <dsp:cNvPr id="0" name=""/>
        <dsp:cNvSpPr/>
      </dsp:nvSpPr>
      <dsp:spPr>
        <a:xfrm>
          <a:off x="413556" y="4179976"/>
          <a:ext cx="8271114" cy="500545"/>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Подготовка и выдвижение кадров для государственной и муниципальной службы, общественных организаций</a:t>
          </a:r>
          <a:endParaRPr lang="ru-RU" sz="1600" kern="1200" dirty="0">
            <a:solidFill>
              <a:schemeClr val="tx1"/>
            </a:solidFill>
          </a:endParaRPr>
        </a:p>
      </dsp:txBody>
      <dsp:txXfrm>
        <a:off x="413556" y="4179976"/>
        <a:ext cx="8271114" cy="5005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A3C5C7-ACF9-42B4-A312-ECCDA023A183}">
      <dsp:nvSpPr>
        <dsp:cNvPr id="0" name=""/>
        <dsp:cNvSpPr/>
      </dsp:nvSpPr>
      <dsp:spPr>
        <a:xfrm>
          <a:off x="0" y="961357"/>
          <a:ext cx="4104456"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961F5-2364-4481-9E60-E4F2801E879F}">
      <dsp:nvSpPr>
        <dsp:cNvPr id="0" name=""/>
        <dsp:cNvSpPr/>
      </dsp:nvSpPr>
      <dsp:spPr>
        <a:xfrm>
          <a:off x="198007" y="10834"/>
          <a:ext cx="3902439" cy="13933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ctr" defTabSz="1422400">
            <a:lnSpc>
              <a:spcPct val="90000"/>
            </a:lnSpc>
            <a:spcBef>
              <a:spcPct val="0"/>
            </a:spcBef>
            <a:spcAft>
              <a:spcPct val="35000"/>
            </a:spcAft>
          </a:pPr>
          <a:r>
            <a:rPr lang="ru-RU" sz="3200" kern="1200" dirty="0" smtClean="0"/>
            <a:t>БОРЬБА ЗА ВЛАСТЬ</a:t>
          </a:r>
          <a:endParaRPr lang="ru-RU" sz="3200" kern="1200" dirty="0"/>
        </a:p>
      </dsp:txBody>
      <dsp:txXfrm>
        <a:off x="198007" y="10834"/>
        <a:ext cx="3902439" cy="1393323"/>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A7C106-99D1-4FA1-8950-83B3408BF5FB}">
      <dsp:nvSpPr>
        <dsp:cNvPr id="0" name=""/>
        <dsp:cNvSpPr/>
      </dsp:nvSpPr>
      <dsp:spPr>
        <a:xfrm rot="5400000">
          <a:off x="-185966" y="189497"/>
          <a:ext cx="1239777" cy="867844"/>
        </a:xfrm>
        <a:prstGeom prst="chevron">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solidFill>
              <a:schemeClr val="bg2">
                <a:lumMod val="75000"/>
              </a:schemeClr>
            </a:solidFill>
          </a:endParaRPr>
        </a:p>
      </dsp:txBody>
      <dsp:txXfrm rot="5400000">
        <a:off x="-185966" y="189497"/>
        <a:ext cx="1239777" cy="867844"/>
      </dsp:txXfrm>
    </dsp:sp>
    <dsp:sp modelId="{BB5F73A3-7808-4447-9D87-41BE0A912B5D}">
      <dsp:nvSpPr>
        <dsp:cNvPr id="0" name=""/>
        <dsp:cNvSpPr/>
      </dsp:nvSpPr>
      <dsp:spPr>
        <a:xfrm rot="5400000">
          <a:off x="4374394" y="-3503019"/>
          <a:ext cx="805855" cy="7818955"/>
        </a:xfrm>
        <a:prstGeom prst="round2SameRect">
          <a:avLst/>
        </a:prstGeom>
        <a:solidFill>
          <a:schemeClr val="bg2">
            <a:lumMod val="9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Определение понятия «политическая партия», её статуса, роли в общественно-политической жизни, целей, задач, функций</a:t>
          </a:r>
          <a:endParaRPr lang="ru-RU" sz="2000" kern="1200" dirty="0"/>
        </a:p>
      </dsp:txBody>
      <dsp:txXfrm rot="5400000">
        <a:off x="4374394" y="-3503019"/>
        <a:ext cx="805855" cy="7818955"/>
      </dsp:txXfrm>
    </dsp:sp>
    <dsp:sp modelId="{AF13EAEC-DAEF-4AF5-BDEE-692581302E1B}">
      <dsp:nvSpPr>
        <dsp:cNvPr id="0" name=""/>
        <dsp:cNvSpPr/>
      </dsp:nvSpPr>
      <dsp:spPr>
        <a:xfrm rot="5400000">
          <a:off x="-185966" y="1282538"/>
          <a:ext cx="1239777" cy="867844"/>
        </a:xfrm>
        <a:prstGeom prst="chevron">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solidFill>
              <a:schemeClr val="bg2">
                <a:lumMod val="75000"/>
              </a:schemeClr>
            </a:solidFill>
          </a:endParaRPr>
        </a:p>
      </dsp:txBody>
      <dsp:txXfrm rot="5400000">
        <a:off x="-185966" y="1282538"/>
        <a:ext cx="1239777" cy="867844"/>
      </dsp:txXfrm>
    </dsp:sp>
    <dsp:sp modelId="{7E6E3224-B212-40DB-AE3E-B725761437BE}">
      <dsp:nvSpPr>
        <dsp:cNvPr id="0" name=""/>
        <dsp:cNvSpPr/>
      </dsp:nvSpPr>
      <dsp:spPr>
        <a:xfrm rot="5400000">
          <a:off x="4374394" y="-2409978"/>
          <a:ext cx="805855" cy="7818955"/>
        </a:xfrm>
        <a:prstGeom prst="round2SameRect">
          <a:avLst/>
        </a:prstGeom>
        <a:solidFill>
          <a:schemeClr val="bg2">
            <a:lumMod val="9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Определение порядка образования и принципов организационной структуры</a:t>
          </a:r>
          <a:endParaRPr lang="ru-RU" sz="2000" kern="1200" dirty="0"/>
        </a:p>
      </dsp:txBody>
      <dsp:txXfrm rot="5400000">
        <a:off x="4374394" y="-2409978"/>
        <a:ext cx="805855" cy="7818955"/>
      </dsp:txXfrm>
    </dsp:sp>
    <dsp:sp modelId="{22E46E8E-0711-4638-AB57-66F329525599}">
      <dsp:nvSpPr>
        <dsp:cNvPr id="0" name=""/>
        <dsp:cNvSpPr/>
      </dsp:nvSpPr>
      <dsp:spPr>
        <a:xfrm rot="5400000">
          <a:off x="-185966" y="2375579"/>
          <a:ext cx="1239777" cy="867844"/>
        </a:xfrm>
        <a:prstGeom prst="chevron">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solidFill>
              <a:schemeClr val="bg2">
                <a:lumMod val="75000"/>
              </a:schemeClr>
            </a:solidFill>
          </a:endParaRPr>
        </a:p>
      </dsp:txBody>
      <dsp:txXfrm rot="5400000">
        <a:off x="-185966" y="2375579"/>
        <a:ext cx="1239777" cy="867844"/>
      </dsp:txXfrm>
    </dsp:sp>
    <dsp:sp modelId="{0115D465-3A13-488F-88D8-3F25F050F01B}">
      <dsp:nvSpPr>
        <dsp:cNvPr id="0" name=""/>
        <dsp:cNvSpPr/>
      </dsp:nvSpPr>
      <dsp:spPr>
        <a:xfrm rot="5400000">
          <a:off x="4374394" y="-1316937"/>
          <a:ext cx="805855" cy="7818955"/>
        </a:xfrm>
        <a:prstGeom prst="round2SameRect">
          <a:avLst/>
        </a:prstGeom>
        <a:solidFill>
          <a:schemeClr val="bg2">
            <a:lumMod val="9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Регламентация участия политических партий в формировании и функционировании государственных органов</a:t>
          </a:r>
          <a:endParaRPr lang="ru-RU" sz="2000" kern="1200" dirty="0"/>
        </a:p>
      </dsp:txBody>
      <dsp:txXfrm rot="5400000">
        <a:off x="4374394" y="-1316937"/>
        <a:ext cx="805855" cy="7818955"/>
      </dsp:txXfrm>
    </dsp:sp>
    <dsp:sp modelId="{543DFA0C-59E6-4EDE-ACD3-5089BE997270}">
      <dsp:nvSpPr>
        <dsp:cNvPr id="0" name=""/>
        <dsp:cNvSpPr/>
      </dsp:nvSpPr>
      <dsp:spPr>
        <a:xfrm rot="5400000">
          <a:off x="-185966" y="3468620"/>
          <a:ext cx="1239777" cy="867844"/>
        </a:xfrm>
        <a:prstGeom prst="chevron">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solidFill>
              <a:schemeClr val="bg2">
                <a:lumMod val="75000"/>
              </a:schemeClr>
            </a:solidFill>
          </a:endParaRPr>
        </a:p>
      </dsp:txBody>
      <dsp:txXfrm rot="5400000">
        <a:off x="-185966" y="3468620"/>
        <a:ext cx="1239777" cy="867844"/>
      </dsp:txXfrm>
    </dsp:sp>
    <dsp:sp modelId="{06D58461-5F18-4783-8190-4C0754FA12B6}">
      <dsp:nvSpPr>
        <dsp:cNvPr id="0" name=""/>
        <dsp:cNvSpPr/>
      </dsp:nvSpPr>
      <dsp:spPr>
        <a:xfrm rot="5400000">
          <a:off x="4374394" y="-223896"/>
          <a:ext cx="805855" cy="7818955"/>
        </a:xfrm>
        <a:prstGeom prst="round2SameRect">
          <a:avLst/>
        </a:prstGeom>
        <a:solidFill>
          <a:schemeClr val="bg2">
            <a:lumMod val="9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Определение условий и пределов деятельности партий, порядок их запрета </a:t>
          </a:r>
          <a:endParaRPr lang="ru-RU" sz="2000" kern="1200" dirty="0"/>
        </a:p>
      </dsp:txBody>
      <dsp:txXfrm rot="5400000">
        <a:off x="4374394" y="-223896"/>
        <a:ext cx="805855" cy="7818955"/>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55BEC4-2DE3-4FF3-A190-A48A27B5ADC2}">
      <dsp:nvSpPr>
        <dsp:cNvPr id="0" name=""/>
        <dsp:cNvSpPr/>
      </dsp:nvSpPr>
      <dsp:spPr>
        <a:xfrm rot="5400000">
          <a:off x="5388914" y="-2130176"/>
          <a:ext cx="1036219" cy="55595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получение статуса субъекта гражданско-правовых отношений для партии происходит в заявительном порядке</a:t>
          </a:r>
          <a:endParaRPr lang="ru-RU" sz="2000" kern="1200" dirty="0"/>
        </a:p>
      </dsp:txBody>
      <dsp:txXfrm rot="5400000">
        <a:off x="5388914" y="-2130176"/>
        <a:ext cx="1036219" cy="5559552"/>
      </dsp:txXfrm>
    </dsp:sp>
    <dsp:sp modelId="{893FBB3F-C45D-406F-ACB3-46E4D7A44A93}">
      <dsp:nvSpPr>
        <dsp:cNvPr id="0" name=""/>
        <dsp:cNvSpPr/>
      </dsp:nvSpPr>
      <dsp:spPr>
        <a:xfrm>
          <a:off x="0" y="1962"/>
          <a:ext cx="3127248" cy="1295274"/>
        </a:xfrm>
        <a:prstGeom prst="round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rPr>
            <a:t>Явочный</a:t>
          </a:r>
          <a:endParaRPr lang="ru-RU" sz="2000" kern="1200" dirty="0">
            <a:solidFill>
              <a:schemeClr val="tx1"/>
            </a:solidFill>
          </a:endParaRPr>
        </a:p>
      </dsp:txBody>
      <dsp:txXfrm>
        <a:off x="0" y="1962"/>
        <a:ext cx="3127248" cy="1295274"/>
      </dsp:txXfrm>
    </dsp:sp>
    <dsp:sp modelId="{54032606-73F6-4426-A8AC-1F9AAD1CF261}">
      <dsp:nvSpPr>
        <dsp:cNvPr id="0" name=""/>
        <dsp:cNvSpPr/>
      </dsp:nvSpPr>
      <dsp:spPr>
        <a:xfrm rot="5400000">
          <a:off x="5388914" y="-770137"/>
          <a:ext cx="1036219" cy="55595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для проведения мероприятий по созданию партии надо получить разрешение государственного органа</a:t>
          </a:r>
          <a:endParaRPr lang="ru-RU" sz="2000" kern="1200" dirty="0"/>
        </a:p>
      </dsp:txBody>
      <dsp:txXfrm rot="5400000">
        <a:off x="5388914" y="-770137"/>
        <a:ext cx="1036219" cy="5559552"/>
      </dsp:txXfrm>
    </dsp:sp>
    <dsp:sp modelId="{BB5F261A-F8F7-462A-ABC9-6737163CED91}">
      <dsp:nvSpPr>
        <dsp:cNvPr id="0" name=""/>
        <dsp:cNvSpPr/>
      </dsp:nvSpPr>
      <dsp:spPr>
        <a:xfrm>
          <a:off x="0" y="1362001"/>
          <a:ext cx="3127248" cy="1295274"/>
        </a:xfrm>
        <a:prstGeom prst="round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rPr>
            <a:t>Разрешительный</a:t>
          </a:r>
          <a:endParaRPr lang="ru-RU" sz="2000" kern="1200" dirty="0">
            <a:solidFill>
              <a:schemeClr val="tx1"/>
            </a:solidFill>
          </a:endParaRPr>
        </a:p>
      </dsp:txBody>
      <dsp:txXfrm>
        <a:off x="0" y="1362001"/>
        <a:ext cx="3127248" cy="1295274"/>
      </dsp:txXfrm>
    </dsp:sp>
    <dsp:sp modelId="{E67E053B-427E-479E-BCB0-7DF9CFC4F47C}">
      <dsp:nvSpPr>
        <dsp:cNvPr id="0" name=""/>
        <dsp:cNvSpPr/>
      </dsp:nvSpPr>
      <dsp:spPr>
        <a:xfrm rot="5400000">
          <a:off x="5388914" y="589901"/>
          <a:ext cx="1036219" cy="55595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партия создается свободно, но легальный статус приобретает путем регистрации в компетентном государственном органе</a:t>
          </a:r>
          <a:endParaRPr lang="ru-RU" sz="2000" kern="1200" dirty="0"/>
        </a:p>
      </dsp:txBody>
      <dsp:txXfrm rot="5400000">
        <a:off x="5388914" y="589901"/>
        <a:ext cx="1036219" cy="5559552"/>
      </dsp:txXfrm>
    </dsp:sp>
    <dsp:sp modelId="{AEBFBC39-D22C-4A3E-B405-E2B3A0F7C97E}">
      <dsp:nvSpPr>
        <dsp:cNvPr id="0" name=""/>
        <dsp:cNvSpPr/>
      </dsp:nvSpPr>
      <dsp:spPr>
        <a:xfrm>
          <a:off x="0" y="2722039"/>
          <a:ext cx="3127248" cy="1295274"/>
        </a:xfrm>
        <a:prstGeom prst="round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Явочно-регистрационный</a:t>
          </a:r>
          <a:endParaRPr lang="ru-RU" sz="2000" kern="1200" dirty="0">
            <a:solidFill>
              <a:schemeClr val="tx1"/>
            </a:solidFill>
          </a:endParaRPr>
        </a:p>
      </dsp:txBody>
      <dsp:txXfrm>
        <a:off x="0" y="2722039"/>
        <a:ext cx="3127248" cy="1295274"/>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55BEC4-2DE3-4FF3-A190-A48A27B5ADC2}">
      <dsp:nvSpPr>
        <dsp:cNvPr id="0" name=""/>
        <dsp:cNvSpPr/>
      </dsp:nvSpPr>
      <dsp:spPr>
        <a:xfrm rot="5400000">
          <a:off x="3393273" y="-782242"/>
          <a:ext cx="1181792" cy="361037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t>(от фр. </a:t>
          </a:r>
          <a:r>
            <a:rPr lang="en-US" sz="1200" kern="1200" dirty="0" err="1" smtClean="0"/>
            <a:t>majorite</a:t>
          </a:r>
          <a:r>
            <a:rPr lang="en-US" sz="1200" kern="1200" dirty="0" smtClean="0"/>
            <a:t> - </a:t>
          </a:r>
          <a:r>
            <a:rPr lang="ru-RU" sz="1200" kern="1200" dirty="0" smtClean="0"/>
            <a:t>большинство</a:t>
          </a:r>
          <a:r>
            <a:rPr lang="en-US" sz="1200" kern="1200" dirty="0" smtClean="0"/>
            <a:t>)</a:t>
          </a:r>
          <a:r>
            <a:rPr lang="ru-RU" sz="1200" kern="1200" dirty="0" smtClean="0"/>
            <a:t> предполагает порядок определения результатов голосования, при которых </a:t>
          </a:r>
          <a:r>
            <a:rPr lang="ru-RU" sz="1200" kern="1200" dirty="0" smtClean="0">
              <a:solidFill>
                <a:srgbClr val="C00000"/>
              </a:solidFill>
            </a:rPr>
            <a:t>избранным считается кандидат (или список кандидатов), получивший большинство голосов в округе.</a:t>
          </a:r>
          <a:r>
            <a:rPr lang="en-US" sz="1200" kern="1200" dirty="0" smtClean="0"/>
            <a:t> </a:t>
          </a:r>
          <a:endParaRPr lang="ru-RU" sz="1200" kern="1200" dirty="0"/>
        </a:p>
      </dsp:txBody>
      <dsp:txXfrm rot="5400000">
        <a:off x="3393273" y="-782242"/>
        <a:ext cx="1181792" cy="3610373"/>
      </dsp:txXfrm>
    </dsp:sp>
    <dsp:sp modelId="{893FBB3F-C45D-406F-ACB3-46E4D7A44A93}">
      <dsp:nvSpPr>
        <dsp:cNvPr id="0" name=""/>
        <dsp:cNvSpPr/>
      </dsp:nvSpPr>
      <dsp:spPr>
        <a:xfrm>
          <a:off x="90759" y="360057"/>
          <a:ext cx="2055383" cy="1293281"/>
        </a:xfrm>
        <a:prstGeom prst="round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rPr>
            <a:t>Мажоритарная</a:t>
          </a:r>
          <a:endParaRPr lang="ru-RU" sz="2000" kern="1200" dirty="0">
            <a:solidFill>
              <a:schemeClr val="tx1"/>
            </a:solidFill>
          </a:endParaRPr>
        </a:p>
      </dsp:txBody>
      <dsp:txXfrm>
        <a:off x="90759" y="360057"/>
        <a:ext cx="2055383" cy="1293281"/>
      </dsp:txXfrm>
    </dsp:sp>
    <dsp:sp modelId="{54032606-73F6-4426-A8AC-1F9AAD1CF261}">
      <dsp:nvSpPr>
        <dsp:cNvPr id="0" name=""/>
        <dsp:cNvSpPr/>
      </dsp:nvSpPr>
      <dsp:spPr>
        <a:xfrm rot="5400000">
          <a:off x="4702513" y="363317"/>
          <a:ext cx="1932303" cy="59820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t>предполагает порядок определения результатов голосования, при котором распределение мандатов между партиями, выставившими своих кандидатов в представительный орган, производится в соответствии с количеством полученных ими голосов. </a:t>
          </a:r>
          <a:r>
            <a:rPr lang="ru-RU" sz="1200" kern="1200" dirty="0" smtClean="0">
              <a:solidFill>
                <a:srgbClr val="C00000"/>
              </a:solidFill>
            </a:rPr>
            <a:t>Создаются большие округа, в которых партии выдвигают своих кандидатов, а избиратель подает голос за список соответствующей партии.</a:t>
          </a:r>
          <a:r>
            <a:rPr lang="ru-RU" sz="1200" kern="1200" dirty="0" smtClean="0"/>
            <a:t> </a:t>
          </a:r>
          <a:r>
            <a:rPr lang="ru-RU" sz="1200" kern="1200" dirty="0" smtClean="0">
              <a:solidFill>
                <a:srgbClr val="C00000"/>
              </a:solidFill>
            </a:rPr>
            <a:t>Для определения результатов голосования устанавливается минимум голосов, необходимых для получения одного депутатского мандата. </a:t>
          </a:r>
          <a:r>
            <a:rPr lang="ru-RU" sz="1200" kern="1200" dirty="0" smtClean="0"/>
            <a:t>Распределение мандатов внутри списка партии осуществляется в соответствии с тем порядком, в котором кандидаты расположены в списке</a:t>
          </a:r>
          <a:endParaRPr lang="ru-RU" sz="1200" kern="1200" dirty="0"/>
        </a:p>
      </dsp:txBody>
      <dsp:txXfrm rot="5400000">
        <a:off x="4702513" y="363317"/>
        <a:ext cx="1932303" cy="5982022"/>
      </dsp:txXfrm>
    </dsp:sp>
    <dsp:sp modelId="{BB5F261A-F8F7-462A-ABC9-6737163CED91}">
      <dsp:nvSpPr>
        <dsp:cNvPr id="0" name=""/>
        <dsp:cNvSpPr/>
      </dsp:nvSpPr>
      <dsp:spPr>
        <a:xfrm flipH="1">
          <a:off x="13370" y="2261839"/>
          <a:ext cx="2683929" cy="2058640"/>
        </a:xfrm>
        <a:prstGeom prst="round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rPr>
            <a:t>Пропорциональная</a:t>
          </a:r>
          <a:endParaRPr lang="ru-RU" sz="2000" kern="1200" dirty="0">
            <a:solidFill>
              <a:schemeClr val="tx1"/>
            </a:solidFill>
          </a:endParaRPr>
        </a:p>
      </dsp:txBody>
      <dsp:txXfrm flipH="1">
        <a:off x="13370" y="2261839"/>
        <a:ext cx="2683929" cy="205864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55BEC4-2DE3-4FF3-A190-A48A27B5ADC2}">
      <dsp:nvSpPr>
        <dsp:cNvPr id="0" name=""/>
        <dsp:cNvSpPr/>
      </dsp:nvSpPr>
      <dsp:spPr>
        <a:xfrm rot="5400000">
          <a:off x="4249808" y="-3265336"/>
          <a:ext cx="1039615" cy="783412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выборы по мажоритарной системе в один тур ведут к </a:t>
          </a:r>
          <a:r>
            <a:rPr lang="ru-RU" sz="2000" kern="1200" dirty="0" err="1" smtClean="0"/>
            <a:t>двухпартийности</a:t>
          </a:r>
          <a:r>
            <a:rPr lang="ru-RU" sz="2000" kern="1200" dirty="0" smtClean="0"/>
            <a:t> с крупными и влиятельными партиями, конкурирующими только друг с другом</a:t>
          </a:r>
          <a:endParaRPr lang="ru-RU" sz="2000" kern="1200" dirty="0"/>
        </a:p>
      </dsp:txBody>
      <dsp:txXfrm rot="5400000">
        <a:off x="4249808" y="-3265336"/>
        <a:ext cx="1039615" cy="7834129"/>
      </dsp:txXfrm>
    </dsp:sp>
    <dsp:sp modelId="{893FBB3F-C45D-406F-ACB3-46E4D7A44A93}">
      <dsp:nvSpPr>
        <dsp:cNvPr id="0" name=""/>
        <dsp:cNvSpPr/>
      </dsp:nvSpPr>
      <dsp:spPr>
        <a:xfrm>
          <a:off x="119" y="1968"/>
          <a:ext cx="852432" cy="1299519"/>
        </a:xfrm>
        <a:prstGeom prst="round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smtClean="0">
              <a:solidFill>
                <a:schemeClr val="tx1"/>
              </a:solidFill>
            </a:rPr>
            <a:t>1</a:t>
          </a:r>
          <a:endParaRPr lang="ru-RU" sz="4000" kern="1200" dirty="0">
            <a:solidFill>
              <a:schemeClr val="tx1"/>
            </a:solidFill>
          </a:endParaRPr>
        </a:p>
      </dsp:txBody>
      <dsp:txXfrm>
        <a:off x="119" y="1968"/>
        <a:ext cx="852432" cy="1299519"/>
      </dsp:txXfrm>
    </dsp:sp>
    <dsp:sp modelId="{54032606-73F6-4426-A8AC-1F9AAD1CF261}">
      <dsp:nvSpPr>
        <dsp:cNvPr id="0" name=""/>
        <dsp:cNvSpPr/>
      </dsp:nvSpPr>
      <dsp:spPr>
        <a:xfrm rot="5400000">
          <a:off x="4255949" y="-1894199"/>
          <a:ext cx="1039615" cy="782084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выборы по мажоритарной системе в два тура приводят к системе нескольких партий, стремящихся к объединению в две коалиции</a:t>
          </a:r>
          <a:endParaRPr lang="ru-RU" sz="2000" kern="1200" dirty="0"/>
        </a:p>
      </dsp:txBody>
      <dsp:txXfrm rot="5400000">
        <a:off x="4255949" y="-1894199"/>
        <a:ext cx="1039615" cy="7820847"/>
      </dsp:txXfrm>
    </dsp:sp>
    <dsp:sp modelId="{BB5F261A-F8F7-462A-ABC9-6737163CED91}">
      <dsp:nvSpPr>
        <dsp:cNvPr id="0" name=""/>
        <dsp:cNvSpPr/>
      </dsp:nvSpPr>
      <dsp:spPr>
        <a:xfrm flipH="1">
          <a:off x="119" y="1366464"/>
          <a:ext cx="865214" cy="1299519"/>
        </a:xfrm>
        <a:prstGeom prst="round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smtClean="0">
              <a:solidFill>
                <a:schemeClr val="tx1"/>
              </a:solidFill>
            </a:rPr>
            <a:t>2</a:t>
          </a:r>
          <a:endParaRPr lang="ru-RU" sz="4000" kern="1200" dirty="0">
            <a:solidFill>
              <a:schemeClr val="tx1"/>
            </a:solidFill>
          </a:endParaRPr>
        </a:p>
      </dsp:txBody>
      <dsp:txXfrm flipH="1">
        <a:off x="119" y="1366464"/>
        <a:ext cx="865214" cy="1299519"/>
      </dsp:txXfrm>
    </dsp:sp>
    <dsp:sp modelId="{E67E053B-427E-479E-BCB0-7DF9CFC4F47C}">
      <dsp:nvSpPr>
        <dsp:cNvPr id="0" name=""/>
        <dsp:cNvSpPr/>
      </dsp:nvSpPr>
      <dsp:spPr>
        <a:xfrm rot="5400000">
          <a:off x="4196127" y="-464266"/>
          <a:ext cx="1183248" cy="76899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пропорциональное представительство благоприятствует многопартийности, составленной из множества небольших организаций, которые вынуждены проводить коалиционную политику </a:t>
          </a:r>
          <a:endParaRPr lang="ru-RU" sz="2000" kern="1200" dirty="0"/>
        </a:p>
      </dsp:txBody>
      <dsp:txXfrm rot="5400000">
        <a:off x="4196127" y="-464266"/>
        <a:ext cx="1183248" cy="7689972"/>
      </dsp:txXfrm>
    </dsp:sp>
    <dsp:sp modelId="{AEBFBC39-D22C-4A3E-B405-E2B3A0F7C97E}">
      <dsp:nvSpPr>
        <dsp:cNvPr id="0" name=""/>
        <dsp:cNvSpPr/>
      </dsp:nvSpPr>
      <dsp:spPr>
        <a:xfrm flipH="1">
          <a:off x="119" y="2730959"/>
          <a:ext cx="942646" cy="1299519"/>
        </a:xfrm>
        <a:prstGeom prst="round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smtClean="0">
              <a:solidFill>
                <a:schemeClr val="tx1"/>
              </a:solidFill>
            </a:rPr>
            <a:t>3</a:t>
          </a:r>
          <a:endParaRPr lang="ru-RU" sz="4000" kern="1200" dirty="0">
            <a:solidFill>
              <a:schemeClr val="tx1"/>
            </a:solidFill>
          </a:endParaRPr>
        </a:p>
      </dsp:txBody>
      <dsp:txXfrm flipH="1">
        <a:off x="119" y="2730959"/>
        <a:ext cx="942646" cy="1299519"/>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E3D2C7-5699-4158-B354-AA9723081B7F}">
      <dsp:nvSpPr>
        <dsp:cNvPr id="0" name=""/>
        <dsp:cNvSpPr/>
      </dsp:nvSpPr>
      <dsp:spPr>
        <a:xfrm>
          <a:off x="0" y="1"/>
          <a:ext cx="8064896" cy="110116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25926" tIns="1353820" rIns="625926" bIns="128016" numCol="1" spcCol="1270" anchor="t" anchorCtr="0">
          <a:noAutofit/>
        </a:bodyPr>
        <a:lstStyle/>
        <a:p>
          <a:pPr marL="171450" lvl="1" indent="-171450" algn="l" defTabSz="800100">
            <a:lnSpc>
              <a:spcPct val="90000"/>
            </a:lnSpc>
            <a:spcBef>
              <a:spcPct val="0"/>
            </a:spcBef>
            <a:spcAft>
              <a:spcPct val="15000"/>
            </a:spcAft>
            <a:buChar char="••"/>
          </a:pPr>
          <a:endParaRPr lang="ru-RU" sz="1800" kern="1200" dirty="0"/>
        </a:p>
      </dsp:txBody>
      <dsp:txXfrm>
        <a:off x="0" y="1"/>
        <a:ext cx="8064896" cy="1101161"/>
      </dsp:txXfrm>
    </dsp:sp>
    <dsp:sp modelId="{BDC28903-72A7-47AA-B98D-B160DA465B0D}">
      <dsp:nvSpPr>
        <dsp:cNvPr id="0" name=""/>
        <dsp:cNvSpPr/>
      </dsp:nvSpPr>
      <dsp:spPr>
        <a:xfrm flipH="1">
          <a:off x="72007" y="216018"/>
          <a:ext cx="1756969" cy="685452"/>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1066800">
            <a:lnSpc>
              <a:spcPct val="90000"/>
            </a:lnSpc>
            <a:spcBef>
              <a:spcPct val="0"/>
            </a:spcBef>
            <a:spcAft>
              <a:spcPct val="35000"/>
            </a:spcAft>
          </a:pPr>
          <a:r>
            <a:rPr lang="ru-RU" sz="2400" kern="1200" dirty="0" smtClean="0">
              <a:solidFill>
                <a:schemeClr val="tx1"/>
              </a:solidFill>
            </a:rPr>
            <a:t>Левые</a:t>
          </a:r>
          <a:endParaRPr lang="ru-RU" sz="2400" kern="1200" dirty="0">
            <a:solidFill>
              <a:schemeClr val="tx1"/>
            </a:solidFill>
          </a:endParaRPr>
        </a:p>
      </dsp:txBody>
      <dsp:txXfrm flipH="1">
        <a:off x="72007" y="216018"/>
        <a:ext cx="1756969" cy="685452"/>
      </dsp:txXfrm>
    </dsp:sp>
    <dsp:sp modelId="{2B1DACE2-354F-4E0D-BE3D-862C92FA9B08}">
      <dsp:nvSpPr>
        <dsp:cNvPr id="0" name=""/>
        <dsp:cNvSpPr/>
      </dsp:nvSpPr>
      <dsp:spPr>
        <a:xfrm>
          <a:off x="0" y="1368153"/>
          <a:ext cx="8064896" cy="84299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25926" tIns="1353820" rIns="625926" bIns="128016" numCol="1" spcCol="1270" anchor="t" anchorCtr="0">
          <a:noAutofit/>
        </a:bodyPr>
        <a:lstStyle/>
        <a:p>
          <a:pPr marL="171450" lvl="1" indent="-171450" algn="l" defTabSz="800100">
            <a:lnSpc>
              <a:spcPct val="90000"/>
            </a:lnSpc>
            <a:spcBef>
              <a:spcPct val="0"/>
            </a:spcBef>
            <a:spcAft>
              <a:spcPct val="15000"/>
            </a:spcAft>
            <a:buChar char="••"/>
          </a:pPr>
          <a:endParaRPr lang="ru-RU" sz="1800" kern="1200" dirty="0"/>
        </a:p>
      </dsp:txBody>
      <dsp:txXfrm>
        <a:off x="0" y="1368153"/>
        <a:ext cx="8064896" cy="842996"/>
      </dsp:txXfrm>
    </dsp:sp>
    <dsp:sp modelId="{9968BC0C-0D05-4EB1-9001-7D540723F2E3}">
      <dsp:nvSpPr>
        <dsp:cNvPr id="0" name=""/>
        <dsp:cNvSpPr/>
      </dsp:nvSpPr>
      <dsp:spPr>
        <a:xfrm>
          <a:off x="2808301" y="1462465"/>
          <a:ext cx="2044999" cy="658896"/>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Центристы</a:t>
          </a:r>
          <a:endParaRPr lang="ru-RU" sz="2400" kern="1200" dirty="0">
            <a:solidFill>
              <a:schemeClr val="tx1"/>
            </a:solidFill>
          </a:endParaRPr>
        </a:p>
      </dsp:txBody>
      <dsp:txXfrm>
        <a:off x="2808301" y="1462465"/>
        <a:ext cx="2044999" cy="658896"/>
      </dsp:txXfrm>
    </dsp:sp>
    <dsp:sp modelId="{E0F94337-50E5-4813-9148-673D7D025C14}">
      <dsp:nvSpPr>
        <dsp:cNvPr id="0" name=""/>
        <dsp:cNvSpPr/>
      </dsp:nvSpPr>
      <dsp:spPr>
        <a:xfrm>
          <a:off x="0" y="2560810"/>
          <a:ext cx="8064896" cy="121098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25926" tIns="1353820" rIns="625926" bIns="128016" numCol="1" spcCol="1270" anchor="t" anchorCtr="0">
          <a:noAutofit/>
        </a:bodyPr>
        <a:lstStyle/>
        <a:p>
          <a:pPr marL="171450" lvl="1" indent="0" algn="l" defTabSz="800100">
            <a:lnSpc>
              <a:spcPct val="90000"/>
            </a:lnSpc>
            <a:spcBef>
              <a:spcPct val="0"/>
            </a:spcBef>
            <a:spcAft>
              <a:spcPct val="15000"/>
            </a:spcAft>
            <a:buChar char="••"/>
          </a:pPr>
          <a:endParaRPr lang="ru-RU" sz="1800" kern="1200" dirty="0"/>
        </a:p>
      </dsp:txBody>
      <dsp:txXfrm>
        <a:off x="0" y="2560810"/>
        <a:ext cx="8064896" cy="1210989"/>
      </dsp:txXfrm>
    </dsp:sp>
    <dsp:sp modelId="{8682D718-4961-4D36-9FA7-960341A53D2B}">
      <dsp:nvSpPr>
        <dsp:cNvPr id="0" name=""/>
        <dsp:cNvSpPr/>
      </dsp:nvSpPr>
      <dsp:spPr>
        <a:xfrm>
          <a:off x="6408729" y="2880328"/>
          <a:ext cx="1612955" cy="682920"/>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r" defTabSz="1066800">
            <a:lnSpc>
              <a:spcPct val="90000"/>
            </a:lnSpc>
            <a:spcBef>
              <a:spcPct val="0"/>
            </a:spcBef>
            <a:spcAft>
              <a:spcPct val="35000"/>
            </a:spcAft>
          </a:pPr>
          <a:r>
            <a:rPr lang="ru-RU" sz="2400" kern="1200" dirty="0" smtClean="0">
              <a:solidFill>
                <a:schemeClr val="tx1"/>
              </a:solidFill>
            </a:rPr>
            <a:t>Правые</a:t>
          </a:r>
          <a:endParaRPr lang="ru-RU" sz="2400" kern="1200" dirty="0">
            <a:solidFill>
              <a:schemeClr val="tx1"/>
            </a:solidFill>
          </a:endParaRPr>
        </a:p>
      </dsp:txBody>
      <dsp:txXfrm>
        <a:off x="6408729" y="2880328"/>
        <a:ext cx="1612955" cy="682920"/>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8C8337-9F85-4EC2-A06B-292453851B5E}">
      <dsp:nvSpPr>
        <dsp:cNvPr id="0" name=""/>
        <dsp:cNvSpPr/>
      </dsp:nvSpPr>
      <dsp:spPr>
        <a:xfrm>
          <a:off x="0" y="200633"/>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896EC0B-8DEE-4775-A389-7AD9CEF7C011}">
      <dsp:nvSpPr>
        <dsp:cNvPr id="0" name=""/>
        <dsp:cNvSpPr/>
      </dsp:nvSpPr>
      <dsp:spPr>
        <a:xfrm>
          <a:off x="73846" y="104674"/>
          <a:ext cx="7987032" cy="245897"/>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ru-RU" sz="1800" kern="1200" dirty="0" smtClean="0">
              <a:solidFill>
                <a:schemeClr val="tx1"/>
              </a:solidFill>
            </a:rPr>
            <a:t>Социал-демократия Королевства Польского и Литвы (</a:t>
          </a:r>
          <a:r>
            <a:rPr lang="ru-RU" sz="1800" kern="1200" dirty="0" err="1" smtClean="0">
              <a:solidFill>
                <a:schemeClr val="tx1"/>
              </a:solidFill>
            </a:rPr>
            <a:t>СДКПиЛ</a:t>
          </a:r>
          <a:r>
            <a:rPr lang="ru-RU" sz="1800" kern="1200" dirty="0" smtClean="0">
              <a:solidFill>
                <a:schemeClr val="tx1"/>
              </a:solidFill>
            </a:rPr>
            <a:t>)  </a:t>
          </a:r>
          <a:endParaRPr lang="ru-RU" sz="1800" kern="1200" dirty="0">
            <a:solidFill>
              <a:schemeClr val="tx1"/>
            </a:solidFill>
          </a:endParaRPr>
        </a:p>
      </dsp:txBody>
      <dsp:txXfrm>
        <a:off x="73846" y="104674"/>
        <a:ext cx="7987032" cy="245897"/>
      </dsp:txXfrm>
    </dsp:sp>
    <dsp:sp modelId="{A94F2466-6DAB-4272-B894-378A36AE8B58}">
      <dsp:nvSpPr>
        <dsp:cNvPr id="0" name=""/>
        <dsp:cNvSpPr/>
      </dsp:nvSpPr>
      <dsp:spPr>
        <a:xfrm>
          <a:off x="0" y="584948"/>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EB76FE-9A6D-46A3-8946-48BD3F5522C9}">
      <dsp:nvSpPr>
        <dsp:cNvPr id="0" name=""/>
        <dsp:cNvSpPr/>
      </dsp:nvSpPr>
      <dsp:spPr>
        <a:xfrm>
          <a:off x="66944" y="476033"/>
          <a:ext cx="7994358" cy="241755"/>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ru-RU" sz="1800" kern="1200" dirty="0" smtClean="0">
              <a:solidFill>
                <a:schemeClr val="tx1"/>
              </a:solidFill>
            </a:rPr>
            <a:t>Социал-демократическая партия Финляндии </a:t>
          </a:r>
          <a:endParaRPr lang="ru-RU" sz="1800" kern="1200" dirty="0">
            <a:solidFill>
              <a:schemeClr val="tx1"/>
            </a:solidFill>
          </a:endParaRPr>
        </a:p>
      </dsp:txBody>
      <dsp:txXfrm>
        <a:off x="66944" y="476033"/>
        <a:ext cx="7994358" cy="241755"/>
      </dsp:txXfrm>
    </dsp:sp>
    <dsp:sp modelId="{8140ADAC-2B2D-4EF3-AA8E-2E2EA603A3B4}">
      <dsp:nvSpPr>
        <dsp:cNvPr id="0" name=""/>
        <dsp:cNvSpPr/>
      </dsp:nvSpPr>
      <dsp:spPr>
        <a:xfrm>
          <a:off x="0" y="942308"/>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EF4EB89-68CA-4D48-B619-0AC11EC9B8DD}">
      <dsp:nvSpPr>
        <dsp:cNvPr id="0" name=""/>
        <dsp:cNvSpPr/>
      </dsp:nvSpPr>
      <dsp:spPr>
        <a:xfrm>
          <a:off x="68126" y="860348"/>
          <a:ext cx="7995574" cy="21479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Всеобщий еврейский рабочий союз в Литве, Польше и России (Бунд)</a:t>
          </a:r>
          <a:endParaRPr lang="ru-RU" sz="1800" kern="1200" dirty="0">
            <a:solidFill>
              <a:schemeClr val="tx1"/>
            </a:solidFill>
          </a:endParaRPr>
        </a:p>
      </dsp:txBody>
      <dsp:txXfrm>
        <a:off x="68126" y="860348"/>
        <a:ext cx="7995574" cy="214799"/>
      </dsp:txXfrm>
    </dsp:sp>
    <dsp:sp modelId="{824BA36E-DD11-4198-BD6C-CC419A371BF3}">
      <dsp:nvSpPr>
        <dsp:cNvPr id="0" name=""/>
        <dsp:cNvSpPr/>
      </dsp:nvSpPr>
      <dsp:spPr>
        <a:xfrm>
          <a:off x="0" y="1317417"/>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ACACAB4-420E-4556-BE7B-22A0EF93548C}">
      <dsp:nvSpPr>
        <dsp:cNvPr id="0" name=""/>
        <dsp:cNvSpPr/>
      </dsp:nvSpPr>
      <dsp:spPr>
        <a:xfrm>
          <a:off x="68717" y="1217708"/>
          <a:ext cx="7996162" cy="23254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Сионистско-социалистическая рабочая партия</a:t>
          </a:r>
          <a:endParaRPr lang="ru-RU" sz="1800" kern="1200" dirty="0">
            <a:solidFill>
              <a:schemeClr val="tx1"/>
            </a:solidFill>
          </a:endParaRPr>
        </a:p>
      </dsp:txBody>
      <dsp:txXfrm>
        <a:off x="68717" y="1217708"/>
        <a:ext cx="7996162" cy="232549"/>
      </dsp:txXfrm>
    </dsp:sp>
    <dsp:sp modelId="{7F735292-C051-4D52-83CD-9997FD3E1DF5}">
      <dsp:nvSpPr>
        <dsp:cNvPr id="0" name=""/>
        <dsp:cNvSpPr/>
      </dsp:nvSpPr>
      <dsp:spPr>
        <a:xfrm>
          <a:off x="0" y="1679296"/>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CF9531A-D183-48B1-8BB5-3FEF59C1D313}">
      <dsp:nvSpPr>
        <dsp:cNvPr id="0" name=""/>
        <dsp:cNvSpPr/>
      </dsp:nvSpPr>
      <dsp:spPr>
        <a:xfrm>
          <a:off x="61333" y="1592817"/>
          <a:ext cx="8000683" cy="219318"/>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ru-RU" sz="1800" kern="1200" dirty="0" smtClean="0">
              <a:solidFill>
                <a:schemeClr val="tx1"/>
              </a:solidFill>
            </a:rPr>
            <a:t>Еврейская социал-демократическая рабочая партия (</a:t>
          </a:r>
          <a:r>
            <a:rPr lang="ru-RU" sz="1800" kern="1200" dirty="0" err="1" smtClean="0">
              <a:solidFill>
                <a:schemeClr val="tx1"/>
              </a:solidFill>
            </a:rPr>
            <a:t>Паолей</a:t>
          </a:r>
          <a:r>
            <a:rPr lang="ru-RU" sz="1800" kern="1200" dirty="0" smtClean="0">
              <a:solidFill>
                <a:schemeClr val="tx1"/>
              </a:solidFill>
            </a:rPr>
            <a:t> </a:t>
          </a:r>
          <a:r>
            <a:rPr lang="ru-RU" sz="1800" kern="1200" dirty="0" err="1" smtClean="0">
              <a:solidFill>
                <a:schemeClr val="tx1"/>
              </a:solidFill>
            </a:rPr>
            <a:t>Цион</a:t>
          </a:r>
          <a:r>
            <a:rPr lang="ru-RU" sz="1800" kern="1200" dirty="0" smtClean="0">
              <a:solidFill>
                <a:schemeClr val="tx1"/>
              </a:solidFill>
            </a:rPr>
            <a:t>)</a:t>
          </a:r>
          <a:endParaRPr lang="ru-RU" sz="1800" kern="1200" dirty="0">
            <a:solidFill>
              <a:schemeClr val="tx1"/>
            </a:solidFill>
          </a:endParaRPr>
        </a:p>
      </dsp:txBody>
      <dsp:txXfrm>
        <a:off x="61333" y="1592817"/>
        <a:ext cx="8000683" cy="219318"/>
      </dsp:txXfrm>
    </dsp:sp>
    <dsp:sp modelId="{F238EECF-EA44-42CA-8248-C036462CEA3C}">
      <dsp:nvSpPr>
        <dsp:cNvPr id="0" name=""/>
        <dsp:cNvSpPr/>
      </dsp:nvSpPr>
      <dsp:spPr>
        <a:xfrm>
          <a:off x="0" y="2035928"/>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AE1BDFA-B5A8-45C8-9326-7ED63392FD90}">
      <dsp:nvSpPr>
        <dsp:cNvPr id="0" name=""/>
        <dsp:cNvSpPr/>
      </dsp:nvSpPr>
      <dsp:spPr>
        <a:xfrm>
          <a:off x="52866" y="1954696"/>
          <a:ext cx="8005266" cy="214071"/>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Армянская социал-демократическая партия (</a:t>
          </a:r>
          <a:r>
            <a:rPr lang="ru-RU" sz="1800" kern="1200" dirty="0" err="1" smtClean="0">
              <a:solidFill>
                <a:schemeClr val="tx1"/>
              </a:solidFill>
            </a:rPr>
            <a:t>Гнчак</a:t>
          </a:r>
          <a:r>
            <a:rPr lang="ru-RU" sz="1800" kern="1200" dirty="0" smtClean="0">
              <a:solidFill>
                <a:schemeClr val="tx1"/>
              </a:solidFill>
            </a:rPr>
            <a:t>)</a:t>
          </a:r>
          <a:endParaRPr lang="ru-RU" sz="1800" kern="1200" dirty="0">
            <a:solidFill>
              <a:schemeClr val="tx1"/>
            </a:solidFill>
          </a:endParaRPr>
        </a:p>
      </dsp:txBody>
      <dsp:txXfrm>
        <a:off x="52866" y="1954696"/>
        <a:ext cx="8005266" cy="214071"/>
      </dsp:txXfrm>
    </dsp:sp>
    <dsp:sp modelId="{5F451432-57DA-4FEA-B480-07895FCAA9C0}">
      <dsp:nvSpPr>
        <dsp:cNvPr id="0" name=""/>
        <dsp:cNvSpPr/>
      </dsp:nvSpPr>
      <dsp:spPr>
        <a:xfrm>
          <a:off x="0" y="2400373"/>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6F887F3-BE39-4FBF-9B8D-0C7DE85001DC}">
      <dsp:nvSpPr>
        <dsp:cNvPr id="0" name=""/>
        <dsp:cNvSpPr/>
      </dsp:nvSpPr>
      <dsp:spPr>
        <a:xfrm>
          <a:off x="56017" y="2311328"/>
          <a:ext cx="8008598" cy="221885"/>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ru-RU" sz="1800" kern="1200" dirty="0" smtClean="0">
              <a:solidFill>
                <a:schemeClr val="tx1"/>
              </a:solidFill>
            </a:rPr>
            <a:t>Армянская социал-демократическая организация (специфики)</a:t>
          </a:r>
          <a:endParaRPr lang="ru-RU" sz="1800" kern="1200" dirty="0">
            <a:solidFill>
              <a:schemeClr val="tx1"/>
            </a:solidFill>
          </a:endParaRPr>
        </a:p>
      </dsp:txBody>
      <dsp:txXfrm>
        <a:off x="56017" y="2311328"/>
        <a:ext cx="8008598" cy="221885"/>
      </dsp:txXfrm>
    </dsp:sp>
    <dsp:sp modelId="{7B961399-D448-4951-866A-E6277D7B127A}">
      <dsp:nvSpPr>
        <dsp:cNvPr id="0" name=""/>
        <dsp:cNvSpPr/>
      </dsp:nvSpPr>
      <dsp:spPr>
        <a:xfrm>
          <a:off x="0" y="3040520"/>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ABE3C92-0F76-4DB7-89F6-EB9F9F1084B6}">
      <dsp:nvSpPr>
        <dsp:cNvPr id="0" name=""/>
        <dsp:cNvSpPr/>
      </dsp:nvSpPr>
      <dsp:spPr>
        <a:xfrm>
          <a:off x="48405" y="2699073"/>
          <a:ext cx="8016459" cy="497586"/>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ru-RU" sz="1800" kern="1200" dirty="0" smtClean="0">
              <a:solidFill>
                <a:schemeClr val="tx1"/>
              </a:solidFill>
            </a:rPr>
            <a:t>Литовская социал-демократическая партия (с 1906 г. Социал-демократическая партия Литвы) </a:t>
          </a:r>
          <a:endParaRPr lang="ru-RU" sz="1800" kern="1200" dirty="0">
            <a:solidFill>
              <a:schemeClr val="tx1"/>
            </a:solidFill>
          </a:endParaRPr>
        </a:p>
      </dsp:txBody>
      <dsp:txXfrm>
        <a:off x="48405" y="2699073"/>
        <a:ext cx="8016459" cy="497586"/>
      </dsp:txXfrm>
    </dsp:sp>
    <dsp:sp modelId="{F4CAEDCD-29CE-4E17-9B77-270F1DF183CA}">
      <dsp:nvSpPr>
        <dsp:cNvPr id="0" name=""/>
        <dsp:cNvSpPr/>
      </dsp:nvSpPr>
      <dsp:spPr>
        <a:xfrm>
          <a:off x="0" y="3424607"/>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75DE4BE-75AB-4FF8-97C4-0ABA4BD198BC}">
      <dsp:nvSpPr>
        <dsp:cNvPr id="0" name=""/>
        <dsp:cNvSpPr/>
      </dsp:nvSpPr>
      <dsp:spPr>
        <a:xfrm>
          <a:off x="44857" y="3315920"/>
          <a:ext cx="8005920" cy="241527"/>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Эстонский социал-демократический рабочий союз (эстонские федералисты) </a:t>
          </a:r>
          <a:endParaRPr lang="ru-RU" sz="1800" kern="1200" dirty="0">
            <a:solidFill>
              <a:schemeClr val="tx1"/>
            </a:solidFill>
          </a:endParaRPr>
        </a:p>
      </dsp:txBody>
      <dsp:txXfrm>
        <a:off x="44857" y="3315920"/>
        <a:ext cx="8005920" cy="241527"/>
      </dsp:txXfrm>
    </dsp:sp>
    <dsp:sp modelId="{FCAB7D65-058F-4C79-8DFD-3F285FED570F}">
      <dsp:nvSpPr>
        <dsp:cNvPr id="0" name=""/>
        <dsp:cNvSpPr/>
      </dsp:nvSpPr>
      <dsp:spPr>
        <a:xfrm>
          <a:off x="0" y="4037835"/>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A2CC0B6-AEDA-4F16-AF78-1276F5CEF360}">
      <dsp:nvSpPr>
        <dsp:cNvPr id="0" name=""/>
        <dsp:cNvSpPr/>
      </dsp:nvSpPr>
      <dsp:spPr>
        <a:xfrm>
          <a:off x="51812" y="3700007"/>
          <a:ext cx="8000788" cy="470668"/>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ru-RU" sz="1800" kern="1200" dirty="0" smtClean="0">
              <a:solidFill>
                <a:schemeClr val="tx1"/>
              </a:solidFill>
            </a:rPr>
            <a:t>Латышская социал-демократическая рабочая партия (с 1906 г. Социал-демократия Латышского края)</a:t>
          </a:r>
          <a:endParaRPr lang="ru-RU" sz="1800" kern="1200" dirty="0">
            <a:solidFill>
              <a:schemeClr val="tx1"/>
            </a:solidFill>
          </a:endParaRPr>
        </a:p>
      </dsp:txBody>
      <dsp:txXfrm>
        <a:off x="51812" y="3700007"/>
        <a:ext cx="8000788" cy="470668"/>
      </dsp:txXfrm>
    </dsp:sp>
    <dsp:sp modelId="{19950C26-679F-4F06-9CC8-C002D0543552}">
      <dsp:nvSpPr>
        <dsp:cNvPr id="0" name=""/>
        <dsp:cNvSpPr/>
      </dsp:nvSpPr>
      <dsp:spPr>
        <a:xfrm>
          <a:off x="0" y="5014216"/>
          <a:ext cx="8064896"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7863B10-B17F-48D9-B579-98D8265FDE93}">
      <dsp:nvSpPr>
        <dsp:cNvPr id="0" name=""/>
        <dsp:cNvSpPr/>
      </dsp:nvSpPr>
      <dsp:spPr>
        <a:xfrm>
          <a:off x="45564" y="4313235"/>
          <a:ext cx="8019331" cy="833820"/>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711200">
            <a:lnSpc>
              <a:spcPct val="90000"/>
            </a:lnSpc>
            <a:spcBef>
              <a:spcPct val="0"/>
            </a:spcBef>
            <a:spcAft>
              <a:spcPts val="0"/>
            </a:spcAft>
          </a:pPr>
          <a:endParaRPr lang="ru-RU" sz="1600" kern="1200" dirty="0" smtClean="0"/>
        </a:p>
        <a:p>
          <a:pPr lvl="0" algn="l" defTabSz="711200">
            <a:lnSpc>
              <a:spcPct val="90000"/>
            </a:lnSpc>
            <a:spcBef>
              <a:spcPct val="0"/>
            </a:spcBef>
            <a:spcAft>
              <a:spcPts val="0"/>
            </a:spcAft>
          </a:pPr>
          <a:r>
            <a:rPr lang="ru-RU" sz="1800" kern="1200" dirty="0" smtClean="0">
              <a:solidFill>
                <a:schemeClr val="tx1"/>
              </a:solidFill>
            </a:rPr>
            <a:t>Революционная украинская партия – в 1905 г. раскололась на две:</a:t>
          </a:r>
        </a:p>
        <a:p>
          <a:pPr lvl="0" algn="l" defTabSz="711200">
            <a:lnSpc>
              <a:spcPct val="90000"/>
            </a:lnSpc>
            <a:spcBef>
              <a:spcPct val="0"/>
            </a:spcBef>
            <a:spcAft>
              <a:spcPts val="0"/>
            </a:spcAft>
          </a:pPr>
          <a:r>
            <a:rPr lang="ru-RU" sz="1800" kern="1200" dirty="0" smtClean="0">
              <a:solidFill>
                <a:schemeClr val="tx1"/>
              </a:solidFill>
            </a:rPr>
            <a:t>Украинский социал-демократический союз</a:t>
          </a:r>
        </a:p>
        <a:p>
          <a:pPr lvl="0" algn="l" defTabSz="711200">
            <a:lnSpc>
              <a:spcPct val="90000"/>
            </a:lnSpc>
            <a:spcBef>
              <a:spcPct val="0"/>
            </a:spcBef>
            <a:spcAft>
              <a:spcPts val="0"/>
            </a:spcAft>
          </a:pPr>
          <a:r>
            <a:rPr lang="ru-RU" sz="1800" kern="1200" dirty="0" smtClean="0">
              <a:solidFill>
                <a:schemeClr val="tx1"/>
              </a:solidFill>
            </a:rPr>
            <a:t>Украинскую социал-демократическую рабочую партию</a:t>
          </a:r>
        </a:p>
        <a:p>
          <a:pPr lvl="0" algn="l" defTabSz="711200">
            <a:lnSpc>
              <a:spcPct val="90000"/>
            </a:lnSpc>
            <a:spcBef>
              <a:spcPct val="0"/>
            </a:spcBef>
            <a:spcAft>
              <a:spcPct val="35000"/>
            </a:spcAft>
          </a:pPr>
          <a:r>
            <a:rPr lang="ru-RU" sz="1600" kern="1200" dirty="0" smtClean="0"/>
            <a:t>  </a:t>
          </a:r>
          <a:endParaRPr lang="ru-RU" sz="1600" kern="1200" dirty="0"/>
        </a:p>
      </dsp:txBody>
      <dsp:txXfrm>
        <a:off x="45564" y="4313235"/>
        <a:ext cx="8019331" cy="833820"/>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8C8337-9F85-4EC2-A06B-292453851B5E}">
      <dsp:nvSpPr>
        <dsp:cNvPr id="0" name=""/>
        <dsp:cNvSpPr/>
      </dsp:nvSpPr>
      <dsp:spPr>
        <a:xfrm>
          <a:off x="0" y="162531"/>
          <a:ext cx="8064896"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896EC0B-8DEE-4775-A389-7AD9CEF7C011}">
      <dsp:nvSpPr>
        <dsp:cNvPr id="0" name=""/>
        <dsp:cNvSpPr/>
      </dsp:nvSpPr>
      <dsp:spPr>
        <a:xfrm>
          <a:off x="73846" y="34587"/>
          <a:ext cx="7987032" cy="327863"/>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89000">
            <a:lnSpc>
              <a:spcPct val="90000"/>
            </a:lnSpc>
            <a:spcBef>
              <a:spcPct val="0"/>
            </a:spcBef>
            <a:spcAft>
              <a:spcPct val="35000"/>
            </a:spcAft>
          </a:pPr>
          <a:r>
            <a:rPr lang="ru-RU" sz="2000" kern="1200" dirty="0" smtClean="0">
              <a:solidFill>
                <a:schemeClr val="tx1"/>
              </a:solidFill>
            </a:rPr>
            <a:t>Армянский революционный союз (Дашнакцутюн)</a:t>
          </a:r>
          <a:endParaRPr lang="ru-RU" sz="2000" kern="1200" dirty="0">
            <a:solidFill>
              <a:schemeClr val="tx1"/>
            </a:solidFill>
          </a:endParaRPr>
        </a:p>
      </dsp:txBody>
      <dsp:txXfrm>
        <a:off x="73846" y="34587"/>
        <a:ext cx="7987032" cy="327863"/>
      </dsp:txXfrm>
    </dsp:sp>
    <dsp:sp modelId="{A94F2466-6DAB-4272-B894-378A36AE8B58}">
      <dsp:nvSpPr>
        <dsp:cNvPr id="0" name=""/>
        <dsp:cNvSpPr/>
      </dsp:nvSpPr>
      <dsp:spPr>
        <a:xfrm>
          <a:off x="0" y="674952"/>
          <a:ext cx="8064896"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EB76FE-9A6D-46A3-8946-48BD3F5522C9}">
      <dsp:nvSpPr>
        <dsp:cNvPr id="0" name=""/>
        <dsp:cNvSpPr/>
      </dsp:nvSpPr>
      <dsp:spPr>
        <a:xfrm>
          <a:off x="66944" y="529731"/>
          <a:ext cx="7994358" cy="322340"/>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89000">
            <a:lnSpc>
              <a:spcPct val="90000"/>
            </a:lnSpc>
            <a:spcBef>
              <a:spcPct val="0"/>
            </a:spcBef>
            <a:spcAft>
              <a:spcPct val="35000"/>
            </a:spcAft>
          </a:pPr>
          <a:r>
            <a:rPr lang="ru-RU" sz="2000" kern="1200" dirty="0" smtClean="0">
              <a:solidFill>
                <a:schemeClr val="tx1"/>
              </a:solidFill>
            </a:rPr>
            <a:t>Революционная партия социалистов-федералистов Грузии</a:t>
          </a:r>
          <a:endParaRPr lang="ru-RU" sz="2000" kern="1200" dirty="0">
            <a:solidFill>
              <a:schemeClr val="tx1"/>
            </a:solidFill>
          </a:endParaRPr>
        </a:p>
      </dsp:txBody>
      <dsp:txXfrm>
        <a:off x="66944" y="529731"/>
        <a:ext cx="7994358" cy="322340"/>
      </dsp:txXfrm>
    </dsp:sp>
    <dsp:sp modelId="{8140ADAC-2B2D-4EF3-AA8E-2E2EA603A3B4}">
      <dsp:nvSpPr>
        <dsp:cNvPr id="0" name=""/>
        <dsp:cNvSpPr/>
      </dsp:nvSpPr>
      <dsp:spPr>
        <a:xfrm>
          <a:off x="0" y="1151432"/>
          <a:ext cx="8064896"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EF4EB89-68CA-4D48-B619-0AC11EC9B8DD}">
      <dsp:nvSpPr>
        <dsp:cNvPr id="0" name=""/>
        <dsp:cNvSpPr/>
      </dsp:nvSpPr>
      <dsp:spPr>
        <a:xfrm>
          <a:off x="68126" y="1042152"/>
          <a:ext cx="7995574" cy="28639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Белорусская социалистическая громада</a:t>
          </a:r>
          <a:endParaRPr lang="ru-RU" sz="2000" kern="1200" dirty="0">
            <a:solidFill>
              <a:schemeClr val="tx1"/>
            </a:solidFill>
          </a:endParaRPr>
        </a:p>
      </dsp:txBody>
      <dsp:txXfrm>
        <a:off x="68126" y="1042152"/>
        <a:ext cx="7995574" cy="286399"/>
      </dsp:txXfrm>
    </dsp:sp>
    <dsp:sp modelId="{824BA36E-DD11-4198-BD6C-CC419A371BF3}">
      <dsp:nvSpPr>
        <dsp:cNvPr id="0" name=""/>
        <dsp:cNvSpPr/>
      </dsp:nvSpPr>
      <dsp:spPr>
        <a:xfrm>
          <a:off x="0" y="1651578"/>
          <a:ext cx="8064896"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ACACAB4-420E-4556-BE7B-22A0EF93548C}">
      <dsp:nvSpPr>
        <dsp:cNvPr id="0" name=""/>
        <dsp:cNvSpPr/>
      </dsp:nvSpPr>
      <dsp:spPr>
        <a:xfrm>
          <a:off x="68717" y="1518632"/>
          <a:ext cx="7996162" cy="310066"/>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Социалистическая еврейская рабочая партия</a:t>
          </a:r>
          <a:endParaRPr lang="ru-RU" sz="2000" kern="1200" dirty="0">
            <a:solidFill>
              <a:schemeClr val="tx1"/>
            </a:solidFill>
          </a:endParaRPr>
        </a:p>
      </dsp:txBody>
      <dsp:txXfrm>
        <a:off x="68717" y="1518632"/>
        <a:ext cx="7996162" cy="310066"/>
      </dsp:txXfrm>
    </dsp:sp>
    <dsp:sp modelId="{7F735292-C051-4D52-83CD-9997FD3E1DF5}">
      <dsp:nvSpPr>
        <dsp:cNvPr id="0" name=""/>
        <dsp:cNvSpPr/>
      </dsp:nvSpPr>
      <dsp:spPr>
        <a:xfrm>
          <a:off x="0" y="2134083"/>
          <a:ext cx="8064896"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CF9531A-D183-48B1-8BB5-3FEF59C1D313}">
      <dsp:nvSpPr>
        <dsp:cNvPr id="0" name=""/>
        <dsp:cNvSpPr/>
      </dsp:nvSpPr>
      <dsp:spPr>
        <a:xfrm>
          <a:off x="61333" y="2018778"/>
          <a:ext cx="8000683" cy="292425"/>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889000">
            <a:lnSpc>
              <a:spcPct val="90000"/>
            </a:lnSpc>
            <a:spcBef>
              <a:spcPct val="0"/>
            </a:spcBef>
            <a:spcAft>
              <a:spcPct val="35000"/>
            </a:spcAft>
          </a:pPr>
          <a:r>
            <a:rPr lang="ru-RU" sz="2000" kern="1200" dirty="0" smtClean="0">
              <a:solidFill>
                <a:schemeClr val="tx1"/>
              </a:solidFill>
            </a:rPr>
            <a:t>Партия революционных социалистов Латвии</a:t>
          </a:r>
          <a:endParaRPr lang="ru-RU" sz="2000" kern="1200" dirty="0">
            <a:solidFill>
              <a:schemeClr val="tx1"/>
            </a:solidFill>
          </a:endParaRPr>
        </a:p>
      </dsp:txBody>
      <dsp:txXfrm>
        <a:off x="61333" y="2018778"/>
        <a:ext cx="8000683" cy="292425"/>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8C8337-9F85-4EC2-A06B-292453851B5E}">
      <dsp:nvSpPr>
        <dsp:cNvPr id="0" name=""/>
        <dsp:cNvSpPr/>
      </dsp:nvSpPr>
      <dsp:spPr>
        <a:xfrm>
          <a:off x="0" y="194270"/>
          <a:ext cx="8064896"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896EC0B-8DEE-4775-A389-7AD9CEF7C011}">
      <dsp:nvSpPr>
        <dsp:cNvPr id="0" name=""/>
        <dsp:cNvSpPr/>
      </dsp:nvSpPr>
      <dsp:spPr>
        <a:xfrm>
          <a:off x="385925" y="151728"/>
          <a:ext cx="7678970" cy="225800"/>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tx1"/>
              </a:solidFill>
            </a:rPr>
            <a:t>Права и обязанности партии</a:t>
          </a:r>
          <a:endParaRPr lang="ru-RU" sz="1600" kern="1200" dirty="0">
            <a:solidFill>
              <a:schemeClr val="tx1"/>
            </a:solidFill>
          </a:endParaRPr>
        </a:p>
      </dsp:txBody>
      <dsp:txXfrm>
        <a:off x="385925" y="151728"/>
        <a:ext cx="7678970" cy="225800"/>
      </dsp:txXfrm>
    </dsp:sp>
    <dsp:sp modelId="{A94F2466-6DAB-4272-B894-378A36AE8B58}">
      <dsp:nvSpPr>
        <dsp:cNvPr id="0" name=""/>
        <dsp:cNvSpPr/>
      </dsp:nvSpPr>
      <dsp:spPr>
        <a:xfrm>
          <a:off x="0" y="761794"/>
          <a:ext cx="8064896"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EB76FE-9A6D-46A3-8946-48BD3F5522C9}">
      <dsp:nvSpPr>
        <dsp:cNvPr id="0" name=""/>
        <dsp:cNvSpPr/>
      </dsp:nvSpPr>
      <dsp:spPr>
        <a:xfrm>
          <a:off x="383948" y="530870"/>
          <a:ext cx="7678970" cy="393284"/>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tx1"/>
              </a:solidFill>
            </a:rPr>
            <a:t>Функции партии. Формы и методы осуществления партией политической деятельности</a:t>
          </a:r>
          <a:endParaRPr lang="ru-RU" sz="1600" kern="1200" dirty="0">
            <a:solidFill>
              <a:schemeClr val="tx1"/>
            </a:solidFill>
          </a:endParaRPr>
        </a:p>
      </dsp:txBody>
      <dsp:txXfrm>
        <a:off x="383948" y="530870"/>
        <a:ext cx="7678970" cy="393284"/>
      </dsp:txXfrm>
    </dsp:sp>
    <dsp:sp modelId="{8140ADAC-2B2D-4EF3-AA8E-2E2EA603A3B4}">
      <dsp:nvSpPr>
        <dsp:cNvPr id="0" name=""/>
        <dsp:cNvSpPr/>
      </dsp:nvSpPr>
      <dsp:spPr>
        <a:xfrm>
          <a:off x="0" y="1198567"/>
          <a:ext cx="8064896"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EF4EB89-68CA-4D48-B619-0AC11EC9B8DD}">
      <dsp:nvSpPr>
        <dsp:cNvPr id="0" name=""/>
        <dsp:cNvSpPr/>
      </dsp:nvSpPr>
      <dsp:spPr>
        <a:xfrm>
          <a:off x="383948" y="1098394"/>
          <a:ext cx="7678970" cy="262532"/>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Организационное устройство</a:t>
          </a:r>
          <a:endParaRPr lang="ru-RU" sz="1600" kern="1200" dirty="0">
            <a:solidFill>
              <a:schemeClr val="tx1"/>
            </a:solidFill>
          </a:endParaRPr>
        </a:p>
      </dsp:txBody>
      <dsp:txXfrm>
        <a:off x="383948" y="1098394"/>
        <a:ext cx="7678970" cy="262532"/>
      </dsp:txXfrm>
    </dsp:sp>
    <dsp:sp modelId="{824BA36E-DD11-4198-BD6C-CC419A371BF3}">
      <dsp:nvSpPr>
        <dsp:cNvPr id="0" name=""/>
        <dsp:cNvSpPr/>
      </dsp:nvSpPr>
      <dsp:spPr>
        <a:xfrm>
          <a:off x="0" y="1586353"/>
          <a:ext cx="8064896"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ACACAB4-420E-4556-BE7B-22A0EF93548C}">
      <dsp:nvSpPr>
        <dsp:cNvPr id="0" name=""/>
        <dsp:cNvSpPr/>
      </dsp:nvSpPr>
      <dsp:spPr>
        <a:xfrm>
          <a:off x="383948" y="1535167"/>
          <a:ext cx="7678970" cy="213545"/>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Порядок образования и прекращения деятельности</a:t>
          </a:r>
          <a:endParaRPr lang="ru-RU" sz="1600" kern="1200" dirty="0">
            <a:solidFill>
              <a:schemeClr val="tx1"/>
            </a:solidFill>
          </a:endParaRPr>
        </a:p>
      </dsp:txBody>
      <dsp:txXfrm>
        <a:off x="383948" y="1535167"/>
        <a:ext cx="7678970" cy="213545"/>
      </dsp:txXfrm>
    </dsp:sp>
    <dsp:sp modelId="{7F735292-C051-4D52-83CD-9997FD3E1DF5}">
      <dsp:nvSpPr>
        <dsp:cNvPr id="0" name=""/>
        <dsp:cNvSpPr/>
      </dsp:nvSpPr>
      <dsp:spPr>
        <a:xfrm>
          <a:off x="0" y="2192301"/>
          <a:ext cx="8064896"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CF9531A-D183-48B1-8BB5-3FEF59C1D313}">
      <dsp:nvSpPr>
        <dsp:cNvPr id="0" name=""/>
        <dsp:cNvSpPr/>
      </dsp:nvSpPr>
      <dsp:spPr>
        <a:xfrm>
          <a:off x="383948" y="1922953"/>
          <a:ext cx="7678970" cy="431708"/>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tx1"/>
              </a:solidFill>
            </a:rPr>
            <a:t>Основания и порядок участия партий в выборах и в деятельности государственных органов и местного самоуправления</a:t>
          </a:r>
          <a:endParaRPr lang="ru-RU" sz="1600" kern="1200" dirty="0">
            <a:solidFill>
              <a:schemeClr val="tx1"/>
            </a:solidFill>
          </a:endParaRPr>
        </a:p>
      </dsp:txBody>
      <dsp:txXfrm>
        <a:off x="383948" y="1922953"/>
        <a:ext cx="7678970" cy="431708"/>
      </dsp:txXfrm>
    </dsp:sp>
    <dsp:sp modelId="{F238EECF-EA44-42CA-8248-C036462CEA3C}">
      <dsp:nvSpPr>
        <dsp:cNvPr id="0" name=""/>
        <dsp:cNvSpPr/>
      </dsp:nvSpPr>
      <dsp:spPr>
        <a:xfrm>
          <a:off x="0" y="2654351"/>
          <a:ext cx="8064896"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AE1BDFA-B5A8-45C8-9326-7ED63392FD90}">
      <dsp:nvSpPr>
        <dsp:cNvPr id="0" name=""/>
        <dsp:cNvSpPr/>
      </dsp:nvSpPr>
      <dsp:spPr>
        <a:xfrm>
          <a:off x="383948" y="2528901"/>
          <a:ext cx="7678970" cy="28780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Финансовая, хозяйственная и предпринимательская деятельность партий</a:t>
          </a:r>
          <a:endParaRPr lang="ru-RU" sz="1600" kern="1200" dirty="0">
            <a:solidFill>
              <a:schemeClr val="tx1"/>
            </a:solidFill>
          </a:endParaRPr>
        </a:p>
      </dsp:txBody>
      <dsp:txXfrm>
        <a:off x="383948" y="2528901"/>
        <a:ext cx="7678970" cy="287809"/>
      </dsp:txXfrm>
    </dsp:sp>
    <dsp:sp modelId="{5F451432-57DA-4FEA-B480-07895FCAA9C0}">
      <dsp:nvSpPr>
        <dsp:cNvPr id="0" name=""/>
        <dsp:cNvSpPr/>
      </dsp:nvSpPr>
      <dsp:spPr>
        <a:xfrm>
          <a:off x="0" y="3309027"/>
          <a:ext cx="8064896"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6F887F3-BE39-4FBF-9B8D-0C7DE85001DC}">
      <dsp:nvSpPr>
        <dsp:cNvPr id="0" name=""/>
        <dsp:cNvSpPr/>
      </dsp:nvSpPr>
      <dsp:spPr>
        <a:xfrm>
          <a:off x="383948" y="2990951"/>
          <a:ext cx="7678970" cy="480436"/>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tx1"/>
              </a:solidFill>
            </a:rPr>
            <a:t>Взаимоотношения партий и государственных органов, общественных объединений</a:t>
          </a:r>
          <a:endParaRPr lang="ru-RU" sz="1600" kern="1200" dirty="0">
            <a:solidFill>
              <a:schemeClr val="tx1"/>
            </a:solidFill>
          </a:endParaRPr>
        </a:p>
      </dsp:txBody>
      <dsp:txXfrm>
        <a:off x="383948" y="2990951"/>
        <a:ext cx="7678970" cy="480436"/>
      </dsp:txXfrm>
    </dsp:sp>
    <dsp:sp modelId="{7B961399-D448-4951-866A-E6277D7B127A}">
      <dsp:nvSpPr>
        <dsp:cNvPr id="0" name=""/>
        <dsp:cNvSpPr/>
      </dsp:nvSpPr>
      <dsp:spPr>
        <a:xfrm>
          <a:off x="0" y="3696426"/>
          <a:ext cx="8064896"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ABE3C92-0F76-4DB7-89F6-EB9F9F1084B6}">
      <dsp:nvSpPr>
        <dsp:cNvPr id="0" name=""/>
        <dsp:cNvSpPr/>
      </dsp:nvSpPr>
      <dsp:spPr>
        <a:xfrm>
          <a:off x="450096" y="3674105"/>
          <a:ext cx="7614799" cy="21315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Международные связи</a:t>
          </a:r>
          <a:endParaRPr lang="ru-RU" sz="1600" kern="1200" dirty="0">
            <a:solidFill>
              <a:schemeClr val="tx1"/>
            </a:solidFill>
          </a:endParaRPr>
        </a:p>
      </dsp:txBody>
      <dsp:txXfrm>
        <a:off x="450096" y="3674105"/>
        <a:ext cx="7614799" cy="21315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A3C5C7-ACF9-42B4-A312-ECCDA023A183}">
      <dsp:nvSpPr>
        <dsp:cNvPr id="0" name=""/>
        <dsp:cNvSpPr/>
      </dsp:nvSpPr>
      <dsp:spPr>
        <a:xfrm>
          <a:off x="0" y="505677"/>
          <a:ext cx="4104456"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961F5-2364-4481-9E60-E4F2801E879F}">
      <dsp:nvSpPr>
        <dsp:cNvPr id="0" name=""/>
        <dsp:cNvSpPr/>
      </dsp:nvSpPr>
      <dsp:spPr>
        <a:xfrm>
          <a:off x="198007" y="9210"/>
          <a:ext cx="3902439" cy="658827"/>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1"/>
              </a:solidFill>
            </a:rPr>
            <a:t>Формам правления</a:t>
          </a:r>
          <a:endParaRPr lang="ru-RU" sz="2800" kern="1200" dirty="0">
            <a:solidFill>
              <a:schemeClr val="tx1"/>
            </a:solidFill>
          </a:endParaRPr>
        </a:p>
      </dsp:txBody>
      <dsp:txXfrm>
        <a:off x="198007" y="9210"/>
        <a:ext cx="3902439" cy="65882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BB505C-F850-42DB-BFC0-79E8DD641E02}">
      <dsp:nvSpPr>
        <dsp:cNvPr id="0" name=""/>
        <dsp:cNvSpPr/>
      </dsp:nvSpPr>
      <dsp:spPr>
        <a:xfrm>
          <a:off x="0" y="3881027"/>
          <a:ext cx="8280919" cy="509382"/>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solidFill>
                <a:srgbClr val="0070C0"/>
              </a:solidFill>
            </a:rPr>
            <a:t>МЕСТНЫЕ ОРГАНИЗАЦИИ</a:t>
          </a:r>
          <a:endParaRPr lang="ru-RU" sz="1800" kern="1200" dirty="0">
            <a:solidFill>
              <a:srgbClr val="0070C0"/>
            </a:solidFill>
          </a:endParaRPr>
        </a:p>
      </dsp:txBody>
      <dsp:txXfrm>
        <a:off x="0" y="3881027"/>
        <a:ext cx="8280919" cy="509382"/>
      </dsp:txXfrm>
    </dsp:sp>
    <dsp:sp modelId="{9C63282E-FFF1-4DF8-9998-2440B0823198}">
      <dsp:nvSpPr>
        <dsp:cNvPr id="0" name=""/>
        <dsp:cNvSpPr/>
      </dsp:nvSpPr>
      <dsp:spPr>
        <a:xfrm rot="10800000">
          <a:off x="0" y="3105237"/>
          <a:ext cx="8280919" cy="783430"/>
        </a:xfrm>
        <a:prstGeom prst="upArrowCallou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solidFill>
                <a:srgbClr val="0070C0"/>
              </a:solidFill>
            </a:rPr>
            <a:t>ЦЕНТРАЛЬНЫЕ РУКОВОДЯЩИЕ ОРГАНЫ</a:t>
          </a:r>
          <a:endParaRPr lang="ru-RU" sz="1800" kern="1200" dirty="0">
            <a:solidFill>
              <a:srgbClr val="0070C0"/>
            </a:solidFill>
          </a:endParaRPr>
        </a:p>
      </dsp:txBody>
      <dsp:txXfrm rot="10800000">
        <a:off x="0" y="3105237"/>
        <a:ext cx="8280919" cy="783430"/>
      </dsp:txXfrm>
    </dsp:sp>
    <dsp:sp modelId="{76B8461D-8E5E-47CD-A0DA-785891F1D350}">
      <dsp:nvSpPr>
        <dsp:cNvPr id="0" name=""/>
        <dsp:cNvSpPr/>
      </dsp:nvSpPr>
      <dsp:spPr>
        <a:xfrm rot="10800000">
          <a:off x="0" y="2329447"/>
          <a:ext cx="8280919" cy="783430"/>
        </a:xfrm>
        <a:prstGeom prst="upArrowCallou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solidFill>
                <a:srgbClr val="0070C0"/>
              </a:solidFill>
            </a:rPr>
            <a:t>ЧЛЕНСТВО</a:t>
          </a:r>
          <a:r>
            <a:rPr lang="ru-RU" sz="1800" kern="1200" dirty="0" smtClean="0"/>
            <a:t> </a:t>
          </a:r>
          <a:r>
            <a:rPr lang="ru-RU" sz="1800" kern="1200" dirty="0" smtClean="0">
              <a:solidFill>
                <a:schemeClr val="tx1"/>
              </a:solidFill>
            </a:rPr>
            <a:t>(четкость границ членства) </a:t>
          </a:r>
          <a:endParaRPr lang="ru-RU" sz="1800" kern="1200" dirty="0">
            <a:solidFill>
              <a:schemeClr val="tx1"/>
            </a:solidFill>
          </a:endParaRPr>
        </a:p>
      </dsp:txBody>
      <dsp:txXfrm rot="10800000">
        <a:off x="0" y="2329447"/>
        <a:ext cx="8280919" cy="783430"/>
      </dsp:txXfrm>
    </dsp:sp>
    <dsp:sp modelId="{F7953877-DCC9-490B-A318-D021A6C81040}">
      <dsp:nvSpPr>
        <dsp:cNvPr id="0" name=""/>
        <dsp:cNvSpPr/>
      </dsp:nvSpPr>
      <dsp:spPr>
        <a:xfrm rot="10800000">
          <a:off x="0" y="1553657"/>
          <a:ext cx="8280919" cy="783430"/>
        </a:xfrm>
        <a:prstGeom prst="upArrowCallou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solidFill>
                <a:srgbClr val="0070C0"/>
              </a:solidFill>
            </a:rPr>
            <a:t>УСТАВ</a:t>
          </a:r>
          <a:r>
            <a:rPr lang="ru-RU" sz="1800" kern="1200" dirty="0" smtClean="0"/>
            <a:t> </a:t>
          </a:r>
          <a:r>
            <a:rPr lang="ru-RU" sz="1800" kern="1200" dirty="0" smtClean="0">
              <a:solidFill>
                <a:schemeClr val="tx1"/>
              </a:solidFill>
            </a:rPr>
            <a:t>(закрепляющий </a:t>
          </a:r>
          <a:r>
            <a:rPr lang="ru-RU" sz="1800" kern="1200" dirty="0" err="1" smtClean="0">
              <a:solidFill>
                <a:schemeClr val="tx1"/>
              </a:solidFill>
            </a:rPr>
            <a:t>оргструктуру</a:t>
          </a:r>
          <a:r>
            <a:rPr lang="ru-RU" sz="1800" kern="1200" dirty="0" smtClean="0">
              <a:solidFill>
                <a:schemeClr val="tx1"/>
              </a:solidFill>
            </a:rPr>
            <a:t> партии)</a:t>
          </a:r>
          <a:endParaRPr lang="ru-RU" sz="1800" kern="1200" dirty="0">
            <a:solidFill>
              <a:schemeClr val="tx1"/>
            </a:solidFill>
          </a:endParaRPr>
        </a:p>
      </dsp:txBody>
      <dsp:txXfrm rot="10800000">
        <a:off x="0" y="1553657"/>
        <a:ext cx="8280919" cy="783430"/>
      </dsp:txXfrm>
    </dsp:sp>
    <dsp:sp modelId="{71913D0F-F893-40FC-AFB8-1571E72962C9}">
      <dsp:nvSpPr>
        <dsp:cNvPr id="0" name=""/>
        <dsp:cNvSpPr/>
      </dsp:nvSpPr>
      <dsp:spPr>
        <a:xfrm rot="10800000">
          <a:off x="0" y="777867"/>
          <a:ext cx="8280919" cy="783430"/>
        </a:xfrm>
        <a:prstGeom prst="upArrowCallou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baseline="0" dirty="0" smtClean="0">
              <a:solidFill>
                <a:srgbClr val="0070C0"/>
              </a:solidFill>
            </a:rPr>
            <a:t>ПРОГРАММА</a:t>
          </a:r>
          <a:r>
            <a:rPr lang="ru-RU" sz="1800" kern="1200" dirty="0" smtClean="0"/>
            <a:t> </a:t>
          </a:r>
          <a:r>
            <a:rPr lang="ru-RU" sz="1800" kern="1200" dirty="0" smtClean="0">
              <a:solidFill>
                <a:schemeClr val="tx1"/>
              </a:solidFill>
            </a:rPr>
            <a:t>(цели и средства их достижения) </a:t>
          </a:r>
          <a:endParaRPr lang="ru-RU" sz="1800" kern="1200" dirty="0">
            <a:solidFill>
              <a:schemeClr val="tx1"/>
            </a:solidFill>
          </a:endParaRPr>
        </a:p>
      </dsp:txBody>
      <dsp:txXfrm rot="10800000">
        <a:off x="0" y="777867"/>
        <a:ext cx="8280919" cy="783430"/>
      </dsp:txXfrm>
    </dsp:sp>
    <dsp:sp modelId="{4801A472-4011-4A50-BE44-01DACCED891E}">
      <dsp:nvSpPr>
        <dsp:cNvPr id="0" name=""/>
        <dsp:cNvSpPr/>
      </dsp:nvSpPr>
      <dsp:spPr>
        <a:xfrm rot="10800000">
          <a:off x="0" y="2077"/>
          <a:ext cx="8280919" cy="783430"/>
        </a:xfrm>
        <a:prstGeom prst="upArrowCallou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Четкая</a:t>
          </a:r>
          <a:r>
            <a:rPr lang="ru-RU" sz="1800" kern="1200" dirty="0" smtClean="0"/>
            <a:t> </a:t>
          </a:r>
          <a:r>
            <a:rPr lang="ru-RU" sz="1800" kern="1200" baseline="0" dirty="0" smtClean="0">
              <a:solidFill>
                <a:srgbClr val="0070C0"/>
              </a:solidFill>
            </a:rPr>
            <a:t>ИДЕОЛОГИЧЕСКАЯ ДОКТРИНА</a:t>
          </a:r>
          <a:endParaRPr lang="ru-RU" sz="1800" kern="1200" baseline="0" dirty="0">
            <a:solidFill>
              <a:srgbClr val="0070C0"/>
            </a:solidFill>
          </a:endParaRPr>
        </a:p>
      </dsp:txBody>
      <dsp:txXfrm rot="10800000">
        <a:off x="0" y="2077"/>
        <a:ext cx="8280919" cy="78343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8C8337-9F85-4EC2-A06B-292453851B5E}">
      <dsp:nvSpPr>
        <dsp:cNvPr id="0" name=""/>
        <dsp:cNvSpPr/>
      </dsp:nvSpPr>
      <dsp:spPr>
        <a:xfrm>
          <a:off x="0" y="237672"/>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96EC0B-8DEE-4775-A389-7AD9CEF7C011}">
      <dsp:nvSpPr>
        <dsp:cNvPr id="0" name=""/>
        <dsp:cNvSpPr/>
      </dsp:nvSpPr>
      <dsp:spPr>
        <a:xfrm>
          <a:off x="383948" y="104832"/>
          <a:ext cx="7678970" cy="265680"/>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социальной направленности программы и деятельности</a:t>
          </a:r>
          <a:endParaRPr lang="ru-RU" sz="1800" kern="1200" dirty="0">
            <a:solidFill>
              <a:schemeClr val="tx1"/>
            </a:solidFill>
          </a:endParaRPr>
        </a:p>
      </dsp:txBody>
      <dsp:txXfrm>
        <a:off x="383948" y="104832"/>
        <a:ext cx="7678970" cy="265680"/>
      </dsp:txXfrm>
    </dsp:sp>
    <dsp:sp modelId="{A94F2466-6DAB-4272-B894-378A36AE8B58}">
      <dsp:nvSpPr>
        <dsp:cNvPr id="0" name=""/>
        <dsp:cNvSpPr/>
      </dsp:nvSpPr>
      <dsp:spPr>
        <a:xfrm>
          <a:off x="0" y="645912"/>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EB76FE-9A6D-46A3-8946-48BD3F5522C9}">
      <dsp:nvSpPr>
        <dsp:cNvPr id="0" name=""/>
        <dsp:cNvSpPr/>
      </dsp:nvSpPr>
      <dsp:spPr>
        <a:xfrm>
          <a:off x="383948" y="513072"/>
          <a:ext cx="7678970" cy="265680"/>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идейным основаниям и деятельности </a:t>
          </a:r>
          <a:endParaRPr lang="ru-RU" sz="1800" kern="1200" dirty="0">
            <a:solidFill>
              <a:schemeClr val="tx1"/>
            </a:solidFill>
          </a:endParaRPr>
        </a:p>
      </dsp:txBody>
      <dsp:txXfrm>
        <a:off x="383948" y="513072"/>
        <a:ext cx="7678970" cy="265680"/>
      </dsp:txXfrm>
    </dsp:sp>
    <dsp:sp modelId="{8140ADAC-2B2D-4EF3-AA8E-2E2EA603A3B4}">
      <dsp:nvSpPr>
        <dsp:cNvPr id="0" name=""/>
        <dsp:cNvSpPr/>
      </dsp:nvSpPr>
      <dsp:spPr>
        <a:xfrm>
          <a:off x="0" y="1054152"/>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F4EB89-68CA-4D48-B619-0AC11EC9B8DD}">
      <dsp:nvSpPr>
        <dsp:cNvPr id="0" name=""/>
        <dsp:cNvSpPr/>
      </dsp:nvSpPr>
      <dsp:spPr>
        <a:xfrm>
          <a:off x="383948" y="921312"/>
          <a:ext cx="7678970" cy="265680"/>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методам выполнения программы</a:t>
          </a:r>
          <a:endParaRPr lang="ru-RU" sz="1800" kern="1200" dirty="0">
            <a:solidFill>
              <a:schemeClr val="tx1"/>
            </a:solidFill>
          </a:endParaRPr>
        </a:p>
      </dsp:txBody>
      <dsp:txXfrm>
        <a:off x="383948" y="921312"/>
        <a:ext cx="7678970" cy="265680"/>
      </dsp:txXfrm>
    </dsp:sp>
    <dsp:sp modelId="{824BA36E-DD11-4198-BD6C-CC419A371BF3}">
      <dsp:nvSpPr>
        <dsp:cNvPr id="0" name=""/>
        <dsp:cNvSpPr/>
      </dsp:nvSpPr>
      <dsp:spPr>
        <a:xfrm>
          <a:off x="0" y="1462392"/>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ACAB4-420E-4556-BE7B-22A0EF93548C}">
      <dsp:nvSpPr>
        <dsp:cNvPr id="0" name=""/>
        <dsp:cNvSpPr/>
      </dsp:nvSpPr>
      <dsp:spPr>
        <a:xfrm>
          <a:off x="383948" y="1329552"/>
          <a:ext cx="7678970" cy="265680"/>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характеру политических действий</a:t>
          </a:r>
          <a:endParaRPr lang="ru-RU" sz="1800" kern="1200" dirty="0">
            <a:solidFill>
              <a:schemeClr val="tx1"/>
            </a:solidFill>
          </a:endParaRPr>
        </a:p>
      </dsp:txBody>
      <dsp:txXfrm>
        <a:off x="383948" y="1329552"/>
        <a:ext cx="7678970" cy="265680"/>
      </dsp:txXfrm>
    </dsp:sp>
    <dsp:sp modelId="{7F735292-C051-4D52-83CD-9997FD3E1DF5}">
      <dsp:nvSpPr>
        <dsp:cNvPr id="0" name=""/>
        <dsp:cNvSpPr/>
      </dsp:nvSpPr>
      <dsp:spPr>
        <a:xfrm>
          <a:off x="0" y="2027399"/>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9531A-D183-48B1-8BB5-3FEF59C1D313}">
      <dsp:nvSpPr>
        <dsp:cNvPr id="0" name=""/>
        <dsp:cNvSpPr/>
      </dsp:nvSpPr>
      <dsp:spPr>
        <a:xfrm>
          <a:off x="383948" y="1737792"/>
          <a:ext cx="7678970" cy="422447"/>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представительству в высших органах государственной власти и отношению к официальной политике</a:t>
          </a:r>
          <a:endParaRPr lang="ru-RU" sz="1800" kern="1200" dirty="0">
            <a:solidFill>
              <a:schemeClr val="tx1"/>
            </a:solidFill>
          </a:endParaRPr>
        </a:p>
      </dsp:txBody>
      <dsp:txXfrm>
        <a:off x="383948" y="1737792"/>
        <a:ext cx="7678970" cy="422447"/>
      </dsp:txXfrm>
    </dsp:sp>
    <dsp:sp modelId="{E6E40B47-3579-494D-BEE8-7F36A3021A93}">
      <dsp:nvSpPr>
        <dsp:cNvPr id="0" name=""/>
        <dsp:cNvSpPr/>
      </dsp:nvSpPr>
      <dsp:spPr>
        <a:xfrm>
          <a:off x="0" y="2435639"/>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B6CE1-CC2F-4EA8-B8A6-97961F6DCC29}">
      <dsp:nvSpPr>
        <dsp:cNvPr id="0" name=""/>
        <dsp:cNvSpPr/>
      </dsp:nvSpPr>
      <dsp:spPr>
        <a:xfrm>
          <a:off x="383948" y="2302799"/>
          <a:ext cx="7678970" cy="265680"/>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месту в политическом спектре</a:t>
          </a:r>
          <a:endParaRPr lang="ru-RU" sz="1800" kern="1200" dirty="0">
            <a:solidFill>
              <a:schemeClr val="tx1"/>
            </a:solidFill>
          </a:endParaRPr>
        </a:p>
      </dsp:txBody>
      <dsp:txXfrm>
        <a:off x="383948" y="2302799"/>
        <a:ext cx="7678970" cy="265680"/>
      </dsp:txXfrm>
    </dsp:sp>
    <dsp:sp modelId="{F238EECF-EA44-42CA-8248-C036462CEA3C}">
      <dsp:nvSpPr>
        <dsp:cNvPr id="0" name=""/>
        <dsp:cNvSpPr/>
      </dsp:nvSpPr>
      <dsp:spPr>
        <a:xfrm>
          <a:off x="0" y="2843879"/>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E1BDFA-B5A8-45C8-9326-7ED63392FD90}">
      <dsp:nvSpPr>
        <dsp:cNvPr id="0" name=""/>
        <dsp:cNvSpPr/>
      </dsp:nvSpPr>
      <dsp:spPr>
        <a:xfrm>
          <a:off x="383948" y="2711039"/>
          <a:ext cx="7678970" cy="265680"/>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стилю общения между партийными лидерами и рядовыми членами</a:t>
          </a:r>
          <a:endParaRPr lang="ru-RU" sz="1800" kern="1200" dirty="0">
            <a:solidFill>
              <a:schemeClr val="tx1"/>
            </a:solidFill>
          </a:endParaRPr>
        </a:p>
      </dsp:txBody>
      <dsp:txXfrm>
        <a:off x="383948" y="2711039"/>
        <a:ext cx="7678970" cy="265680"/>
      </dsp:txXfrm>
    </dsp:sp>
    <dsp:sp modelId="{5F451432-57DA-4FEA-B480-07895FCAA9C0}">
      <dsp:nvSpPr>
        <dsp:cNvPr id="0" name=""/>
        <dsp:cNvSpPr/>
      </dsp:nvSpPr>
      <dsp:spPr>
        <a:xfrm>
          <a:off x="0" y="3252119"/>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887F3-BE39-4FBF-9B8D-0C7DE85001DC}">
      <dsp:nvSpPr>
        <dsp:cNvPr id="0" name=""/>
        <dsp:cNvSpPr/>
      </dsp:nvSpPr>
      <dsp:spPr>
        <a:xfrm>
          <a:off x="383948" y="3119279"/>
          <a:ext cx="7678970" cy="265680"/>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характеру членства</a:t>
          </a:r>
          <a:endParaRPr lang="ru-RU" sz="1800" kern="1200" dirty="0">
            <a:solidFill>
              <a:schemeClr val="tx1"/>
            </a:solidFill>
          </a:endParaRPr>
        </a:p>
      </dsp:txBody>
      <dsp:txXfrm>
        <a:off x="383948" y="3119279"/>
        <a:ext cx="7678970" cy="265680"/>
      </dsp:txXfrm>
    </dsp:sp>
    <dsp:sp modelId="{E34C3DAC-A8B8-444C-BC76-732CD4A39FCA}">
      <dsp:nvSpPr>
        <dsp:cNvPr id="0" name=""/>
        <dsp:cNvSpPr/>
      </dsp:nvSpPr>
      <dsp:spPr>
        <a:xfrm>
          <a:off x="0" y="3660359"/>
          <a:ext cx="8064896"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59681-D47C-4C21-B72B-6086A830253A}">
      <dsp:nvSpPr>
        <dsp:cNvPr id="0" name=""/>
        <dsp:cNvSpPr/>
      </dsp:nvSpPr>
      <dsp:spPr>
        <a:xfrm>
          <a:off x="383948" y="3527519"/>
          <a:ext cx="7678970" cy="265680"/>
        </a:xfrm>
        <a:prstGeom prst="roundRect">
          <a:avLst/>
        </a:prstGeom>
        <a:solidFill>
          <a:srgbClr val="FFC00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rPr>
            <a:t>по организационной структуре</a:t>
          </a:r>
          <a:endParaRPr lang="ru-RU" sz="1800" kern="1200" dirty="0">
            <a:solidFill>
              <a:schemeClr val="tx1"/>
            </a:solidFill>
          </a:endParaRPr>
        </a:p>
      </dsp:txBody>
      <dsp:txXfrm>
        <a:off x="383948" y="3527519"/>
        <a:ext cx="7678970" cy="2656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2765537" y="962647"/>
          <a:ext cx="2347033" cy="2239536"/>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500" kern="1200" baseline="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baseline="0" dirty="0" smtClean="0"/>
            <a:t>по социальной направленности программы</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baseline="0" dirty="0" smtClean="0"/>
            <a:t>и</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baseline="0" dirty="0" smtClean="0"/>
            <a:t>деятельности</a:t>
          </a:r>
        </a:p>
        <a:p>
          <a:pPr algn="ctr" defTabSz="622300">
            <a:lnSpc>
              <a:spcPct val="90000"/>
            </a:lnSpc>
            <a:spcBef>
              <a:spcPct val="0"/>
            </a:spcBef>
            <a:spcAft>
              <a:spcPct val="35000"/>
            </a:spcAft>
          </a:pPr>
          <a:endParaRPr lang="ru-RU" sz="1200" kern="1200" dirty="0"/>
        </a:p>
      </dsp:txBody>
      <dsp:txXfrm>
        <a:off x="2765537" y="962647"/>
        <a:ext cx="2347033" cy="2239536"/>
      </dsp:txXfrm>
    </dsp:sp>
    <dsp:sp modelId="{9E2054D8-B2A5-41D3-A3E2-DA1FE25063D1}">
      <dsp:nvSpPr>
        <dsp:cNvPr id="0" name=""/>
        <dsp:cNvSpPr/>
      </dsp:nvSpPr>
      <dsp:spPr>
        <a:xfrm rot="8093370" flipH="1">
          <a:off x="2217771" y="3064782"/>
          <a:ext cx="1021915" cy="4710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202990" y="3669131"/>
          <a:ext cx="2152166"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религиозные</a:t>
          </a:r>
          <a:endParaRPr lang="ru-RU" sz="1600" kern="1200" dirty="0">
            <a:solidFill>
              <a:schemeClr val="tx1"/>
            </a:solidFill>
          </a:endParaRPr>
        </a:p>
      </dsp:txBody>
      <dsp:txXfrm>
        <a:off x="202990" y="3669131"/>
        <a:ext cx="2152166" cy="716221"/>
      </dsp:txXfrm>
    </dsp:sp>
    <dsp:sp modelId="{DB8C6E8F-62A3-41AC-A38D-7F28D940EE35}">
      <dsp:nvSpPr>
        <dsp:cNvPr id="0" name=""/>
        <dsp:cNvSpPr/>
      </dsp:nvSpPr>
      <dsp:spPr>
        <a:xfrm rot="1123521">
          <a:off x="2177450" y="1376985"/>
          <a:ext cx="618751" cy="376137"/>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3304B3E-CF49-487F-A9C2-01840983C4A3}">
      <dsp:nvSpPr>
        <dsp:cNvPr id="0" name=""/>
        <dsp:cNvSpPr/>
      </dsp:nvSpPr>
      <dsp:spPr>
        <a:xfrm>
          <a:off x="-12" y="2248207"/>
          <a:ext cx="2248542"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государственно-патриотические</a:t>
          </a:r>
          <a:endParaRPr lang="ru-RU" sz="1600" kern="1200" dirty="0">
            <a:solidFill>
              <a:schemeClr val="tx1"/>
            </a:solidFill>
          </a:endParaRPr>
        </a:p>
      </dsp:txBody>
      <dsp:txXfrm>
        <a:off x="-12" y="2248207"/>
        <a:ext cx="2248542" cy="716221"/>
      </dsp:txXfrm>
    </dsp:sp>
    <dsp:sp modelId="{6AF08177-D8BE-49AE-A4C7-B9D063B69B2D}">
      <dsp:nvSpPr>
        <dsp:cNvPr id="0" name=""/>
        <dsp:cNvSpPr/>
      </dsp:nvSpPr>
      <dsp:spPr>
        <a:xfrm rot="9568809" flipH="1">
          <a:off x="2193422" y="2207081"/>
          <a:ext cx="552640" cy="4710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6425C40-716D-4462-9CE7-688828CDB7D0}">
      <dsp:nvSpPr>
        <dsp:cNvPr id="0" name=""/>
        <dsp:cNvSpPr/>
      </dsp:nvSpPr>
      <dsp:spPr>
        <a:xfrm>
          <a:off x="10" y="1097951"/>
          <a:ext cx="2230646"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народные</a:t>
          </a:r>
          <a:endParaRPr lang="ru-RU" sz="1600" kern="1200" dirty="0">
            <a:solidFill>
              <a:schemeClr val="tx1"/>
            </a:solidFill>
          </a:endParaRPr>
        </a:p>
      </dsp:txBody>
      <dsp:txXfrm>
        <a:off x="10" y="1097951"/>
        <a:ext cx="2230646" cy="716221"/>
      </dsp:txXfrm>
    </dsp:sp>
    <dsp:sp modelId="{8F8890B9-C3F1-4092-B3F7-818B5E989FAA}">
      <dsp:nvSpPr>
        <dsp:cNvPr id="0" name=""/>
        <dsp:cNvSpPr/>
      </dsp:nvSpPr>
      <dsp:spPr>
        <a:xfrm rot="13210192" flipH="1">
          <a:off x="2197004" y="795036"/>
          <a:ext cx="930450" cy="4710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5197802-9782-4997-931B-40B60B676BDD}">
      <dsp:nvSpPr>
        <dsp:cNvPr id="0" name=""/>
        <dsp:cNvSpPr/>
      </dsp:nvSpPr>
      <dsp:spPr>
        <a:xfrm>
          <a:off x="151572" y="0"/>
          <a:ext cx="2214325"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социал-демократические</a:t>
          </a:r>
          <a:endParaRPr lang="ru-RU" sz="1600" kern="1200" dirty="0">
            <a:solidFill>
              <a:schemeClr val="tx1"/>
            </a:solidFill>
          </a:endParaRPr>
        </a:p>
      </dsp:txBody>
      <dsp:txXfrm>
        <a:off x="151572" y="0"/>
        <a:ext cx="2214325" cy="716221"/>
      </dsp:txXfrm>
    </dsp:sp>
    <dsp:sp modelId="{076D1166-218D-4952-B2D2-3F9791BC1D62}">
      <dsp:nvSpPr>
        <dsp:cNvPr id="0" name=""/>
        <dsp:cNvSpPr/>
      </dsp:nvSpPr>
      <dsp:spPr>
        <a:xfrm rot="16198593" flipH="1">
          <a:off x="3777168" y="598652"/>
          <a:ext cx="298395" cy="397201"/>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D69DE61-A3EA-44C0-B062-7FBB44DFCAE1}">
      <dsp:nvSpPr>
        <dsp:cNvPr id="0" name=""/>
        <dsp:cNvSpPr/>
      </dsp:nvSpPr>
      <dsp:spPr>
        <a:xfrm>
          <a:off x="2841836" y="-86675"/>
          <a:ext cx="2222516"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Либерально-демократические</a:t>
          </a:r>
          <a:endParaRPr lang="ru-RU" sz="1600" kern="1200" dirty="0">
            <a:solidFill>
              <a:schemeClr val="tx1"/>
            </a:solidFill>
          </a:endParaRPr>
        </a:p>
      </dsp:txBody>
      <dsp:txXfrm>
        <a:off x="2841836" y="-86675"/>
        <a:ext cx="2222516" cy="716221"/>
      </dsp:txXfrm>
    </dsp:sp>
    <dsp:sp modelId="{29726F8A-B31C-4730-BC73-3D0151053903}">
      <dsp:nvSpPr>
        <dsp:cNvPr id="0" name=""/>
        <dsp:cNvSpPr/>
      </dsp:nvSpPr>
      <dsp:spPr>
        <a:xfrm rot="18766532" flipH="1">
          <a:off x="4708733" y="745734"/>
          <a:ext cx="914503" cy="4710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5480683" y="-86675"/>
          <a:ext cx="2201567"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коммунистические</a:t>
          </a:r>
          <a:endParaRPr lang="ru-RU" sz="1600" kern="1200" dirty="0">
            <a:solidFill>
              <a:schemeClr val="tx1"/>
            </a:solidFill>
          </a:endParaRPr>
        </a:p>
      </dsp:txBody>
      <dsp:txXfrm>
        <a:off x="5480683" y="-86675"/>
        <a:ext cx="2201567" cy="716221"/>
      </dsp:txXfrm>
    </dsp:sp>
    <dsp:sp modelId="{B2D35087-3670-4EC1-9589-B0AA74592C86}">
      <dsp:nvSpPr>
        <dsp:cNvPr id="0" name=""/>
        <dsp:cNvSpPr/>
      </dsp:nvSpPr>
      <dsp:spPr>
        <a:xfrm rot="1001088" flipH="1">
          <a:off x="5127359" y="2255603"/>
          <a:ext cx="536297" cy="4710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5683661" y="2248212"/>
          <a:ext cx="2080696"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националистические</a:t>
          </a:r>
          <a:endParaRPr lang="ru-RU" sz="1600" kern="1200" dirty="0">
            <a:solidFill>
              <a:schemeClr val="tx1"/>
            </a:solidFill>
          </a:endParaRPr>
        </a:p>
      </dsp:txBody>
      <dsp:txXfrm>
        <a:off x="5683661" y="2248212"/>
        <a:ext cx="2080696" cy="716221"/>
      </dsp:txXfrm>
    </dsp:sp>
    <dsp:sp modelId="{55A3F510-2C07-45CD-9A2C-BA0CB7FBAD83}">
      <dsp:nvSpPr>
        <dsp:cNvPr id="0" name=""/>
        <dsp:cNvSpPr/>
      </dsp:nvSpPr>
      <dsp:spPr>
        <a:xfrm rot="20402257" flipH="1">
          <a:off x="5072695" y="1313990"/>
          <a:ext cx="575016" cy="4710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A3CDF20-21B0-4AEC-93B4-6BA67081EFBC}">
      <dsp:nvSpPr>
        <dsp:cNvPr id="0" name=""/>
        <dsp:cNvSpPr/>
      </dsp:nvSpPr>
      <dsp:spPr>
        <a:xfrm>
          <a:off x="5616009" y="1097944"/>
          <a:ext cx="2156543"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классовые</a:t>
          </a:r>
          <a:endParaRPr lang="ru-RU" sz="1600" kern="1200" dirty="0">
            <a:solidFill>
              <a:schemeClr val="tx1"/>
            </a:solidFill>
          </a:endParaRPr>
        </a:p>
      </dsp:txBody>
      <dsp:txXfrm>
        <a:off x="5616009" y="1097944"/>
        <a:ext cx="2156543" cy="716221"/>
      </dsp:txXfrm>
    </dsp:sp>
    <dsp:sp modelId="{3A900CFE-F8B6-410C-8FD5-17A54AFB72B1}">
      <dsp:nvSpPr>
        <dsp:cNvPr id="0" name=""/>
        <dsp:cNvSpPr/>
      </dsp:nvSpPr>
      <dsp:spPr>
        <a:xfrm rot="2775774" flipH="1">
          <a:off x="4630721" y="3064864"/>
          <a:ext cx="997070" cy="4710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3637B41-646F-4239-BCEB-B4E0D1F519CE}">
      <dsp:nvSpPr>
        <dsp:cNvPr id="0" name=""/>
        <dsp:cNvSpPr/>
      </dsp:nvSpPr>
      <dsp:spPr>
        <a:xfrm>
          <a:off x="5480678" y="3669131"/>
          <a:ext cx="2217181"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расовые</a:t>
          </a:r>
          <a:endParaRPr lang="ru-RU" sz="1600" kern="1200" dirty="0">
            <a:solidFill>
              <a:schemeClr val="tx1"/>
            </a:solidFill>
          </a:endParaRPr>
        </a:p>
      </dsp:txBody>
      <dsp:txXfrm>
        <a:off x="5480678" y="3669131"/>
        <a:ext cx="2217181" cy="716221"/>
      </dsp:txXfrm>
    </dsp:sp>
    <dsp:sp modelId="{D27D8D9A-A7DD-45E5-A556-0334C3AC39FB}">
      <dsp:nvSpPr>
        <dsp:cNvPr id="0" name=""/>
        <dsp:cNvSpPr/>
      </dsp:nvSpPr>
      <dsp:spPr>
        <a:xfrm rot="16200000">
          <a:off x="3692337" y="3252149"/>
          <a:ext cx="446841" cy="364505"/>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CDB6E57-0C99-4168-BD66-5FBC704546BA}">
      <dsp:nvSpPr>
        <dsp:cNvPr id="0" name=""/>
        <dsp:cNvSpPr/>
      </dsp:nvSpPr>
      <dsp:spPr>
        <a:xfrm>
          <a:off x="2841832" y="3669113"/>
          <a:ext cx="2191226" cy="71622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фашистские</a:t>
          </a:r>
          <a:endParaRPr lang="ru-RU" sz="1600" kern="1200" dirty="0">
            <a:solidFill>
              <a:schemeClr val="tx1"/>
            </a:solidFill>
          </a:endParaRPr>
        </a:p>
      </dsp:txBody>
      <dsp:txXfrm>
        <a:off x="2841832" y="3669113"/>
        <a:ext cx="2191226" cy="71622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576042" y="1656200"/>
          <a:ext cx="2422873" cy="1504569"/>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по идейным основаниям</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их</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деятельности</a:t>
          </a:r>
        </a:p>
        <a:p>
          <a:pPr algn="ctr" defTabSz="622300">
            <a:lnSpc>
              <a:spcPct val="90000"/>
            </a:lnSpc>
            <a:spcBef>
              <a:spcPct val="0"/>
            </a:spcBef>
            <a:spcAft>
              <a:spcPct val="35000"/>
            </a:spcAft>
          </a:pPr>
          <a:endParaRPr lang="ru-RU" sz="1200" kern="1200" dirty="0"/>
        </a:p>
      </dsp:txBody>
      <dsp:txXfrm>
        <a:off x="576042" y="1656200"/>
        <a:ext cx="2422873" cy="1504569"/>
      </dsp:txXfrm>
    </dsp:sp>
    <dsp:sp modelId="{9E2054D8-B2A5-41D3-A3E2-DA1FE25063D1}">
      <dsp:nvSpPr>
        <dsp:cNvPr id="0" name=""/>
        <dsp:cNvSpPr/>
      </dsp:nvSpPr>
      <dsp:spPr>
        <a:xfrm rot="1927180" flipH="1">
          <a:off x="2799768" y="3225672"/>
          <a:ext cx="1406366" cy="372736"/>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2EB9E1B-D4AE-4BEF-BE62-5EF6FE7817ED}">
      <dsp:nvSpPr>
        <dsp:cNvPr id="0" name=""/>
        <dsp:cNvSpPr/>
      </dsp:nvSpPr>
      <dsp:spPr>
        <a:xfrm>
          <a:off x="4392492" y="1872191"/>
          <a:ext cx="3821668" cy="102262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rPr>
            <a:t>Прагматические</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400" kern="1200" dirty="0" smtClean="0">
            <a:solidFill>
              <a:schemeClr val="tx1"/>
            </a:solidFill>
          </a:endParaRPr>
        </a:p>
        <a:p>
          <a:pPr lvl="0" algn="ctr" defTabSz="711200">
            <a:lnSpc>
              <a:spcPct val="90000"/>
            </a:lnSpc>
            <a:spcBef>
              <a:spcPct val="0"/>
            </a:spcBef>
            <a:spcAft>
              <a:spcPct val="35000"/>
            </a:spcAft>
          </a:pPr>
          <a:r>
            <a:rPr lang="ru-RU" sz="1600" kern="1200" dirty="0" smtClean="0">
              <a:solidFill>
                <a:schemeClr val="tx1"/>
              </a:solidFill>
            </a:rPr>
            <a:t>(ориентирующиеся на практическую целесообразность действий)</a:t>
          </a:r>
          <a:endParaRPr lang="ru-RU" sz="1600" kern="1200" dirty="0">
            <a:solidFill>
              <a:schemeClr val="tx1"/>
            </a:solidFill>
          </a:endParaRPr>
        </a:p>
      </dsp:txBody>
      <dsp:txXfrm>
        <a:off x="4392492" y="1872191"/>
        <a:ext cx="3821668" cy="1022620"/>
      </dsp:txXfrm>
    </dsp:sp>
    <dsp:sp modelId="{29726F8A-B31C-4730-BC73-3D0151053903}">
      <dsp:nvSpPr>
        <dsp:cNvPr id="0" name=""/>
        <dsp:cNvSpPr/>
      </dsp:nvSpPr>
      <dsp:spPr>
        <a:xfrm rot="19426260" flipH="1">
          <a:off x="2872008" y="1154447"/>
          <a:ext cx="1362887" cy="417723"/>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4392503" y="216031"/>
          <a:ext cx="3821793" cy="109325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Доктринальные</a:t>
          </a:r>
        </a:p>
        <a:p>
          <a:pPr lvl="0" algn="ctr" defTabSz="800100">
            <a:lnSpc>
              <a:spcPct val="90000"/>
            </a:lnSpc>
            <a:spcBef>
              <a:spcPct val="0"/>
            </a:spcBef>
            <a:spcAft>
              <a:spcPct val="35000"/>
            </a:spcAft>
          </a:pPr>
          <a:endParaRPr lang="ru-RU" sz="400" kern="1200" dirty="0" smtClean="0">
            <a:solidFill>
              <a:schemeClr val="tx1"/>
            </a:solidFill>
          </a:endParaRPr>
        </a:p>
        <a:p>
          <a:pPr lvl="0" algn="ctr" defTabSz="800100">
            <a:lnSpc>
              <a:spcPct val="90000"/>
            </a:lnSpc>
            <a:spcBef>
              <a:spcPct val="0"/>
            </a:spcBef>
            <a:spcAft>
              <a:spcPct val="35000"/>
            </a:spcAft>
          </a:pPr>
          <a:r>
            <a:rPr lang="ru-RU" sz="1600" kern="1200" dirty="0" smtClean="0">
              <a:solidFill>
                <a:schemeClr val="tx1"/>
              </a:solidFill>
            </a:rPr>
            <a:t>(защита своей идеологии)</a:t>
          </a:r>
          <a:endParaRPr lang="ru-RU" sz="1600" kern="1200" dirty="0">
            <a:solidFill>
              <a:schemeClr val="tx1"/>
            </a:solidFill>
          </a:endParaRPr>
        </a:p>
      </dsp:txBody>
      <dsp:txXfrm>
        <a:off x="4392503" y="216031"/>
        <a:ext cx="3821793" cy="1093257"/>
      </dsp:txXfrm>
    </dsp:sp>
    <dsp:sp modelId="{B2D35087-3670-4EC1-9589-B0AA74592C86}">
      <dsp:nvSpPr>
        <dsp:cNvPr id="0" name=""/>
        <dsp:cNvSpPr/>
      </dsp:nvSpPr>
      <dsp:spPr>
        <a:xfrm flipH="1">
          <a:off x="3240365" y="2160239"/>
          <a:ext cx="903950" cy="418476"/>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4464490" y="3456383"/>
          <a:ext cx="3698849" cy="109329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Харизматические</a:t>
          </a:r>
        </a:p>
        <a:p>
          <a:pPr lvl="0" algn="ctr" defTabSz="800100">
            <a:lnSpc>
              <a:spcPct val="90000"/>
            </a:lnSpc>
            <a:spcBef>
              <a:spcPct val="0"/>
            </a:spcBef>
            <a:spcAft>
              <a:spcPct val="35000"/>
            </a:spcAft>
          </a:pPr>
          <a:endParaRPr lang="ru-RU" sz="400" kern="1200" dirty="0" smtClean="0">
            <a:solidFill>
              <a:schemeClr val="tx1"/>
            </a:solidFill>
          </a:endParaRPr>
        </a:p>
        <a:p>
          <a:pPr lvl="0" algn="ctr" defTabSz="800100">
            <a:lnSpc>
              <a:spcPct val="90000"/>
            </a:lnSpc>
            <a:spcBef>
              <a:spcPct val="0"/>
            </a:spcBef>
            <a:spcAft>
              <a:spcPct val="35000"/>
            </a:spcAft>
          </a:pPr>
          <a:r>
            <a:rPr lang="ru-RU" sz="1600" kern="1200" dirty="0" smtClean="0">
              <a:solidFill>
                <a:schemeClr val="tx1"/>
              </a:solidFill>
            </a:rPr>
            <a:t>(объединяющиеся вокруг конкретного политического лидера)</a:t>
          </a:r>
          <a:endParaRPr lang="ru-RU" sz="1600" kern="1200" dirty="0">
            <a:solidFill>
              <a:schemeClr val="tx1"/>
            </a:solidFill>
          </a:endParaRPr>
        </a:p>
      </dsp:txBody>
      <dsp:txXfrm>
        <a:off x="4464490" y="3456383"/>
        <a:ext cx="3698849" cy="109329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EEF5-EA07-443B-8C53-7A89BE8AA9D8}">
      <dsp:nvSpPr>
        <dsp:cNvPr id="0" name=""/>
        <dsp:cNvSpPr/>
      </dsp:nvSpPr>
      <dsp:spPr>
        <a:xfrm>
          <a:off x="3096347" y="1152132"/>
          <a:ext cx="2121004" cy="195546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по методам</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выполнения</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baseline="0" dirty="0" smtClean="0"/>
            <a:t>программы</a:t>
          </a:r>
        </a:p>
        <a:p>
          <a:pPr algn="ctr" defTabSz="622300">
            <a:lnSpc>
              <a:spcPct val="90000"/>
            </a:lnSpc>
            <a:spcBef>
              <a:spcPct val="0"/>
            </a:spcBef>
            <a:spcAft>
              <a:spcPct val="35000"/>
            </a:spcAft>
          </a:pPr>
          <a:endParaRPr lang="ru-RU" sz="1200" kern="1200" dirty="0"/>
        </a:p>
      </dsp:txBody>
      <dsp:txXfrm>
        <a:off x="3096347" y="1152132"/>
        <a:ext cx="2121004" cy="1955465"/>
      </dsp:txXfrm>
    </dsp:sp>
    <dsp:sp modelId="{29726F8A-B31C-4730-BC73-3D0151053903}">
      <dsp:nvSpPr>
        <dsp:cNvPr id="0" name=""/>
        <dsp:cNvSpPr/>
      </dsp:nvSpPr>
      <dsp:spPr>
        <a:xfrm rot="13439555" flipH="1">
          <a:off x="2574453" y="945719"/>
          <a:ext cx="851726" cy="500030"/>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8C8B44-8629-45C1-BB88-0CD886680D7A}">
      <dsp:nvSpPr>
        <dsp:cNvPr id="0" name=""/>
        <dsp:cNvSpPr/>
      </dsp:nvSpPr>
      <dsp:spPr>
        <a:xfrm>
          <a:off x="-26199" y="15"/>
          <a:ext cx="4012827" cy="87662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Революционные</a:t>
          </a:r>
        </a:p>
        <a:p>
          <a:pPr lvl="0" algn="ctr" defTabSz="800100">
            <a:lnSpc>
              <a:spcPct val="90000"/>
            </a:lnSpc>
            <a:spcBef>
              <a:spcPct val="0"/>
            </a:spcBef>
            <a:spcAft>
              <a:spcPct val="35000"/>
            </a:spcAft>
          </a:pPr>
          <a:endParaRPr lang="ru-RU" sz="400" kern="1200" dirty="0" smtClean="0">
            <a:solidFill>
              <a:schemeClr val="tx1"/>
            </a:solidFill>
          </a:endParaRPr>
        </a:p>
        <a:p>
          <a:pPr lvl="0" algn="ctr" defTabSz="800100">
            <a:lnSpc>
              <a:spcPct val="90000"/>
            </a:lnSpc>
            <a:spcBef>
              <a:spcPct val="0"/>
            </a:spcBef>
            <a:spcAft>
              <a:spcPct val="35000"/>
            </a:spcAft>
          </a:pPr>
          <a:r>
            <a:rPr lang="ru-RU" sz="1600" kern="1200" dirty="0" smtClean="0">
              <a:solidFill>
                <a:schemeClr val="tx1"/>
              </a:solidFill>
            </a:rPr>
            <a:t>(стремящиеся к радикальному качественному преобразованию общества)</a:t>
          </a:r>
          <a:endParaRPr lang="ru-RU" sz="1600" kern="1200" dirty="0">
            <a:solidFill>
              <a:schemeClr val="tx1"/>
            </a:solidFill>
          </a:endParaRPr>
        </a:p>
      </dsp:txBody>
      <dsp:txXfrm>
        <a:off x="-26199" y="15"/>
        <a:ext cx="4012827" cy="876620"/>
      </dsp:txXfrm>
    </dsp:sp>
    <dsp:sp modelId="{B2D35087-3670-4EC1-9589-B0AA74592C86}">
      <dsp:nvSpPr>
        <dsp:cNvPr id="0" name=""/>
        <dsp:cNvSpPr/>
      </dsp:nvSpPr>
      <dsp:spPr>
        <a:xfrm rot="2671977" flipH="1">
          <a:off x="4941197" y="2776603"/>
          <a:ext cx="926923" cy="500932"/>
        </a:xfrm>
        <a:prstGeom prst="lef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7427535-B401-4B7B-8286-FFCE99F6B348}">
      <dsp:nvSpPr>
        <dsp:cNvPr id="0" name=""/>
        <dsp:cNvSpPr/>
      </dsp:nvSpPr>
      <dsp:spPr>
        <a:xfrm>
          <a:off x="4320477" y="3384380"/>
          <a:ext cx="4044009" cy="99553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Реформаторские</a:t>
          </a:r>
        </a:p>
        <a:p>
          <a:pPr lvl="0" algn="ctr" defTabSz="800100">
            <a:lnSpc>
              <a:spcPct val="90000"/>
            </a:lnSpc>
            <a:spcBef>
              <a:spcPct val="0"/>
            </a:spcBef>
            <a:spcAft>
              <a:spcPct val="35000"/>
            </a:spcAft>
          </a:pPr>
          <a:endParaRPr lang="ru-RU" sz="400" kern="1200" dirty="0" smtClean="0">
            <a:solidFill>
              <a:schemeClr val="tx1"/>
            </a:solidFill>
          </a:endParaRPr>
        </a:p>
        <a:p>
          <a:pPr lvl="0" algn="ctr" defTabSz="800100">
            <a:lnSpc>
              <a:spcPct val="90000"/>
            </a:lnSpc>
            <a:spcBef>
              <a:spcPct val="0"/>
            </a:spcBef>
            <a:spcAft>
              <a:spcPct val="35000"/>
            </a:spcAft>
          </a:pPr>
          <a:r>
            <a:rPr lang="ru-RU" sz="1600" kern="1200" dirty="0" smtClean="0">
              <a:solidFill>
                <a:schemeClr val="tx1"/>
              </a:solidFill>
            </a:rPr>
            <a:t>(стремящиеся к улучшению общественной жизни без резких структурных изменений)</a:t>
          </a:r>
          <a:endParaRPr lang="ru-RU" sz="1600" kern="1200" dirty="0">
            <a:solidFill>
              <a:schemeClr val="tx1"/>
            </a:solidFill>
          </a:endParaRPr>
        </a:p>
      </dsp:txBody>
      <dsp:txXfrm>
        <a:off x="4320477" y="3384380"/>
        <a:ext cx="4044009" cy="9955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09720B1-1188-4938-B4AA-D4B03F975134}" type="datetimeFigureOut">
              <a:rPr lang="ru-RU"/>
              <a:pPr>
                <a:defRPr/>
              </a:pPr>
              <a:t>08.02.2018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78BF6CEE-B9B0-45A6-8D80-E4F1FC296D4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DF9202C-71B7-414C-AAA2-79EF0ED1646A}" type="datetimeFigureOut">
              <a:rPr lang="ru-RU"/>
              <a:pPr>
                <a:defRPr/>
              </a:pPr>
              <a:t>08.02.2018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C110C41-4197-41AD-B548-4FACEC77095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Образ слайда 1"/>
          <p:cNvSpPr>
            <a:spLocks noGrp="1" noRot="1" noChangeAspect="1" noTextEdit="1"/>
          </p:cNvSpPr>
          <p:nvPr>
            <p:ph type="sldImg"/>
          </p:nvPr>
        </p:nvSpPr>
        <p:spPr bwMode="auto">
          <a:noFill/>
          <a:ln>
            <a:solidFill>
              <a:srgbClr val="000000"/>
            </a:solidFill>
            <a:miter lim="800000"/>
            <a:headEnd/>
            <a:tailEnd/>
          </a:ln>
        </p:spPr>
      </p:sp>
      <p:sp>
        <p:nvSpPr>
          <p:cNvPr id="1955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2592C5E4-9244-4C44-AE86-2118DD93143D}" type="slidenum">
              <a:rPr lang="ru-RU" smtClean="0"/>
              <a:pPr>
                <a:defRPr/>
              </a:pPr>
              <a:t>55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62EAF0-6EDC-4829-80BC-B9612293BAF9}" type="slidenum">
              <a:rPr lang="ru-RU" smtClean="0"/>
              <a:pPr>
                <a:defRPr/>
              </a:pPr>
              <a:t>103</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Образ слайда 1"/>
          <p:cNvSpPr>
            <a:spLocks noGrp="1" noRot="1" noChangeAspect="1" noTextEdit="1"/>
          </p:cNvSpPr>
          <p:nvPr>
            <p:ph type="sldImg"/>
          </p:nvPr>
        </p:nvSpPr>
        <p:spPr bwMode="auto">
          <a:noFill/>
          <a:ln>
            <a:solidFill>
              <a:srgbClr val="000000"/>
            </a:solidFill>
            <a:miter lim="800000"/>
            <a:headEnd/>
            <a:tailEnd/>
          </a:ln>
        </p:spPr>
      </p:sp>
      <p:sp>
        <p:nvSpPr>
          <p:cNvPr id="20582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D898E8-8AAD-4A11-A2E7-915FDB9E8E07}" type="slidenum">
              <a:rPr lang="ru-RU" smtClean="0"/>
              <a:pPr>
                <a:defRPr/>
              </a:pPr>
              <a:t>104</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Образ слайда 1"/>
          <p:cNvSpPr>
            <a:spLocks noGrp="1" noRot="1" noChangeAspect="1" noTextEdit="1"/>
          </p:cNvSpPr>
          <p:nvPr>
            <p:ph type="sldImg"/>
          </p:nvPr>
        </p:nvSpPr>
        <p:spPr bwMode="auto">
          <a:noFill/>
          <a:ln>
            <a:solidFill>
              <a:srgbClr val="000000"/>
            </a:solidFill>
            <a:miter lim="800000"/>
            <a:headEnd/>
            <a:tailEnd/>
          </a:ln>
        </p:spPr>
      </p:sp>
      <p:sp>
        <p:nvSpPr>
          <p:cNvPr id="206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90705D-222D-4C7B-BAAF-5C24966F3837}" type="slidenum">
              <a:rPr lang="ru-RU" smtClean="0"/>
              <a:pPr>
                <a:defRPr/>
              </a:pPr>
              <a:t>105</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Образ слайда 1"/>
          <p:cNvSpPr>
            <a:spLocks noGrp="1" noRot="1" noChangeAspect="1" noTextEdit="1"/>
          </p:cNvSpPr>
          <p:nvPr>
            <p:ph type="sldImg"/>
          </p:nvPr>
        </p:nvSpPr>
        <p:spPr bwMode="auto">
          <a:noFill/>
          <a:ln>
            <a:solidFill>
              <a:srgbClr val="000000"/>
            </a:solidFill>
            <a:miter lim="800000"/>
            <a:headEnd/>
            <a:tailEnd/>
          </a:ln>
        </p:spPr>
      </p:sp>
      <p:sp>
        <p:nvSpPr>
          <p:cNvPr id="2078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E267A2-CFA3-41E9-BD46-8FCB1EAD3E25}" type="slidenum">
              <a:rPr lang="ru-RU" smtClean="0"/>
              <a:pPr>
                <a:defRPr/>
              </a:pPr>
              <a:t>106</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Образ слайда 1"/>
          <p:cNvSpPr>
            <a:spLocks noGrp="1" noRot="1" noChangeAspect="1" noTextEdit="1"/>
          </p:cNvSpPr>
          <p:nvPr>
            <p:ph type="sldImg"/>
          </p:nvPr>
        </p:nvSpPr>
        <p:spPr bwMode="auto">
          <a:noFill/>
          <a:ln>
            <a:solidFill>
              <a:srgbClr val="000000"/>
            </a:solidFill>
            <a:miter lim="800000"/>
            <a:headEnd/>
            <a:tailEnd/>
          </a:ln>
        </p:spPr>
      </p:sp>
      <p:sp>
        <p:nvSpPr>
          <p:cNvPr id="2088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2580B2-B276-4FE3-87B9-DB1CDB2B8FDA}" type="slidenum">
              <a:rPr lang="ru-RU" smtClean="0"/>
              <a:pPr>
                <a:defRPr/>
              </a:pPr>
              <a:t>107</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Образ слайда 1"/>
          <p:cNvSpPr>
            <a:spLocks noGrp="1" noRot="1" noChangeAspect="1" noTextEdit="1"/>
          </p:cNvSpPr>
          <p:nvPr>
            <p:ph type="sldImg"/>
          </p:nvPr>
        </p:nvSpPr>
        <p:spPr bwMode="auto">
          <a:noFill/>
          <a:ln>
            <a:solidFill>
              <a:srgbClr val="000000"/>
            </a:solidFill>
            <a:miter lim="800000"/>
            <a:headEnd/>
            <a:tailEnd/>
          </a:ln>
        </p:spPr>
      </p:sp>
      <p:sp>
        <p:nvSpPr>
          <p:cNvPr id="196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065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23EB5BE-C12B-43D6-A650-22E6D108140E}" type="slidenum">
              <a:rPr lang="ru-RU" smtClean="0"/>
              <a:pPr>
                <a:defRPr/>
              </a:pPr>
              <a:t>69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Образ слайда 1"/>
          <p:cNvSpPr>
            <a:spLocks noGrp="1" noRot="1" noChangeAspect="1" noTextEdit="1"/>
          </p:cNvSpPr>
          <p:nvPr>
            <p:ph type="sldImg"/>
          </p:nvPr>
        </p:nvSpPr>
        <p:spPr bwMode="auto">
          <a:noFill/>
          <a:ln>
            <a:solidFill>
              <a:srgbClr val="000000"/>
            </a:solidFill>
            <a:miter lim="800000"/>
            <a:headEnd/>
            <a:tailEnd/>
          </a:ln>
        </p:spPr>
      </p:sp>
      <p:sp>
        <p:nvSpPr>
          <p:cNvPr id="1976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C74CBA-F13B-42B3-A698-DBC3489E0D27}" type="slidenum">
              <a:rPr lang="ru-RU" smtClean="0"/>
              <a:pPr>
                <a:defRPr/>
              </a:pPr>
              <a:t>84</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Образ слайда 1"/>
          <p:cNvSpPr>
            <a:spLocks noGrp="1" noRot="1" noChangeAspect="1" noTextEdit="1"/>
          </p:cNvSpPr>
          <p:nvPr>
            <p:ph type="sldImg"/>
          </p:nvPr>
        </p:nvSpPr>
        <p:spPr bwMode="auto">
          <a:noFill/>
          <a:ln>
            <a:solidFill>
              <a:srgbClr val="000000"/>
            </a:solidFill>
            <a:miter lim="800000"/>
            <a:headEnd/>
            <a:tailEnd/>
          </a:ln>
        </p:spPr>
      </p:sp>
      <p:sp>
        <p:nvSpPr>
          <p:cNvPr id="1986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076FF1-E237-4C40-AD58-A5465FC1EF44}" type="slidenum">
              <a:rPr lang="ru-RU" smtClean="0"/>
              <a:pPr>
                <a:defRPr/>
              </a:pPr>
              <a:t>94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Образ слайда 1"/>
          <p:cNvSpPr>
            <a:spLocks noGrp="1" noRot="1" noChangeAspect="1" noTextEdit="1"/>
          </p:cNvSpPr>
          <p:nvPr>
            <p:ph type="sldImg"/>
          </p:nvPr>
        </p:nvSpPr>
        <p:spPr bwMode="auto">
          <a:noFill/>
          <a:ln>
            <a:solidFill>
              <a:srgbClr val="000000"/>
            </a:solidFill>
            <a:miter lim="800000"/>
            <a:headEnd/>
            <a:tailEnd/>
          </a:ln>
        </p:spPr>
      </p:sp>
      <p:sp>
        <p:nvSpPr>
          <p:cNvPr id="1996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12416C-78F4-4BCE-A41C-E3E1E7F7125C}" type="slidenum">
              <a:rPr lang="ru-RU" smtClean="0"/>
              <a:pPr>
                <a:defRPr/>
              </a:pPr>
              <a:t>95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Образ слайда 1"/>
          <p:cNvSpPr>
            <a:spLocks noGrp="1" noRot="1" noChangeAspect="1" noTextEdit="1"/>
          </p:cNvSpPr>
          <p:nvPr>
            <p:ph type="sldImg"/>
          </p:nvPr>
        </p:nvSpPr>
        <p:spPr bwMode="auto">
          <a:noFill/>
          <a:ln>
            <a:solidFill>
              <a:srgbClr val="000000"/>
            </a:solidFill>
            <a:miter lim="800000"/>
            <a:headEnd/>
            <a:tailEnd/>
          </a:ln>
        </p:spPr>
      </p:sp>
      <p:sp>
        <p:nvSpPr>
          <p:cNvPr id="2007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BFD8875-9255-41F2-AB7B-79693330EE11}" type="slidenum">
              <a:rPr lang="ru-RU" smtClean="0"/>
              <a:pPr>
                <a:defRPr/>
              </a:pPr>
              <a:t>98</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Образ слайда 1"/>
          <p:cNvSpPr>
            <a:spLocks noGrp="1" noRot="1" noChangeAspect="1" noTextEdit="1"/>
          </p:cNvSpPr>
          <p:nvPr>
            <p:ph type="sldImg"/>
          </p:nvPr>
        </p:nvSpPr>
        <p:spPr bwMode="auto">
          <a:noFill/>
          <a:ln>
            <a:solidFill>
              <a:srgbClr val="000000"/>
            </a:solidFill>
            <a:miter lim="800000"/>
            <a:headEnd/>
            <a:tailEnd/>
          </a:ln>
        </p:spPr>
      </p:sp>
      <p:sp>
        <p:nvSpPr>
          <p:cNvPr id="2017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918619B-E8F9-4779-A69D-23E2B148C548}" type="slidenum">
              <a:rPr lang="ru-RU" smtClean="0"/>
              <a:pPr>
                <a:defRPr/>
              </a:pPr>
              <a:t>99</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Образ слайда 1"/>
          <p:cNvSpPr>
            <a:spLocks noGrp="1" noRot="1" noChangeAspect="1" noTextEdit="1"/>
          </p:cNvSpPr>
          <p:nvPr>
            <p:ph type="sldImg"/>
          </p:nvPr>
        </p:nvSpPr>
        <p:spPr bwMode="auto">
          <a:noFill/>
          <a:ln>
            <a:solidFill>
              <a:srgbClr val="000000"/>
            </a:solidFill>
            <a:miter lim="800000"/>
            <a:headEnd/>
            <a:tailEnd/>
          </a:ln>
        </p:spPr>
      </p:sp>
      <p:sp>
        <p:nvSpPr>
          <p:cNvPr id="2027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BFFDEB-6E63-4EEF-92E7-B8CAFAFA7932}" type="slidenum">
              <a:rPr lang="ru-RU" smtClean="0"/>
              <a:pPr>
                <a:defRPr/>
              </a:pPr>
              <a:t>100</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Образ слайда 1"/>
          <p:cNvSpPr>
            <a:spLocks noGrp="1" noRot="1" noChangeAspect="1" noTextEdit="1"/>
          </p:cNvSpPr>
          <p:nvPr>
            <p:ph type="sldImg"/>
          </p:nvPr>
        </p:nvSpPr>
        <p:spPr bwMode="auto">
          <a:noFill/>
          <a:ln>
            <a:solidFill>
              <a:srgbClr val="000000"/>
            </a:solidFill>
            <a:miter lim="800000"/>
            <a:headEnd/>
            <a:tailEnd/>
          </a:ln>
        </p:spPr>
      </p:sp>
      <p:sp>
        <p:nvSpPr>
          <p:cNvPr id="2037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F540EF-29C2-47CC-9BB7-1D22067E06B9}" type="slidenum">
              <a:rPr lang="ru-RU" smtClean="0"/>
              <a:pPr>
                <a:defRPr/>
              </a:pPr>
              <a:t>102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6B4105-33A8-4549-9770-FA3D4E6392E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3787CA-E37B-4167-A44E-551A70EC9D1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26C3B7-4EF0-4170-A82C-D0578D0F122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1784CF-3A07-47B1-9C6D-1AB32420B7A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182B92-F572-4BD4-BFF1-972A75E5978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ECC3A3F-99A5-4290-AA96-145AADFE37C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B0063CA-C84F-4F71-961E-6D942F59CFE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A0E725B-D08B-4631-8A63-018E500C0B8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1328D50-1CA3-477E-9EEC-E88CF7C224E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9C19A0-1CF5-4822-9B46-2CC550917FA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9C3E001-8265-43B6-A1AC-E8E8C0F2E5B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765C16-5E4C-4EEF-9A30-4D41BAE4199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407" r:id="rId1"/>
    <p:sldLayoutId id="2147485408" r:id="rId2"/>
    <p:sldLayoutId id="2147485409" r:id="rId3"/>
    <p:sldLayoutId id="2147485410" r:id="rId4"/>
    <p:sldLayoutId id="2147485411" r:id="rId5"/>
    <p:sldLayoutId id="2147485412" r:id="rId6"/>
    <p:sldLayoutId id="2147485413" r:id="rId7"/>
    <p:sldLayoutId id="2147485414" r:id="rId8"/>
    <p:sldLayoutId id="2147485415" r:id="rId9"/>
    <p:sldLayoutId id="2147485416" r:id="rId10"/>
    <p:sldLayoutId id="21474854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27.jpeg"/><Relationship Id="rId4" Type="http://schemas.openxmlformats.org/officeDocument/2006/relationships/image" Target="../media/image126.jpeg"/></Relationships>
</file>

<file path=ppt/slides/_rels/slide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ru.wikipedia.org/wiki/%D0%A4%D0%B5%D0%B2%D1%80%D0%B0%D0%BB%D1%8C%D1%81%D0%BA%D0%B0%D1%8F_%D1%80%D0%B5%D0%B2%D0%BE%D0%BB%D1%8E%D1%86%D0%B8%D1%8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dic.academic.ru/dic.nsf/es/74119"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0.xml.rels><?xml version="1.0" encoding="UTF-8" standalone="yes"?>
<Relationships xmlns="http://schemas.openxmlformats.org/package/2006/relationships"><Relationship Id="rId3" Type="http://schemas.openxmlformats.org/officeDocument/2006/relationships/hyperlink" Target="https://ru.wikipedia.org/wiki/%D0%9C%D0%B0%D0%BD%D0%B8%D1%84%D0%B5%D1%81%D1%82_6_%D0%B0%D0%B2%D0%B3%D1%83%D1%81%D1%82%D0%B0_1905_%D0%B3%D0%BE%D0%B4%D0%B0" TargetMode="External"/><Relationship Id="rId2" Type="http://schemas.openxmlformats.org/officeDocument/2006/relationships/image" Target="../media/image13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ru.wikipedia.org/wiki/%D0%9D%D0%B8%D0%BA%D0%BE%D0%BB%D0%B0%D0%B9_II"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ru.wikipedia.org/wiki/%D0%9C%D0%B0%D0%BD%D0%B8%D1%84%D0%B5%D1%81%D1%82_6_%D0%B0%D0%B2%D0%B3%D1%83%D1%81%D1%82%D0%B0_1905_%D0%B3%D0%BE%D0%B4%D0%B0" TargetMode="External"/><Relationship Id="rId2" Type="http://schemas.openxmlformats.org/officeDocument/2006/relationships/image" Target="../media/image13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duma.gov.ru/about/history/information/"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dic.academic.ru/dic.nsf/es/90329/%D0%A2%D0%A0%D0%95%D0%A2%D0%AC%D0%AF" TargetMode="External"/><Relationship Id="rId2" Type="http://schemas.openxmlformats.org/officeDocument/2006/relationships/image" Target="../media/image13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36.jpeg"/></Relationships>
</file>

<file path=ppt/slides/_rels/slide114.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ru.wikipedia.org/wiki/%D0%9D%D0%B8%D0%BA%D0%BE%D0%BB%D0%B0%D0%B9_II" TargetMode="External"/><Relationship Id="rId2" Type="http://schemas.openxmlformats.org/officeDocument/2006/relationships/image" Target="../media/image14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dic.academic.ru/dic.nsf/es/90329/%D0%A2%D0%A0%D0%95%D0%A2%D0%AC%D0%AF" TargetMode="External"/><Relationship Id="rId2" Type="http://schemas.openxmlformats.org/officeDocument/2006/relationships/image" Target="../media/image14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4.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9.jpeg"/><Relationship Id="rId4" Type="http://schemas.openxmlformats.org/officeDocument/2006/relationships/image" Target="../media/image148.jpeg"/></Relationships>
</file>

<file path=ppt/slides/_rels/slide1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8.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2.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3.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5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161.jpe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61.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image" Target="../media/image163.jpeg"/><Relationship Id="rId1" Type="http://schemas.openxmlformats.org/officeDocument/2006/relationships/slideLayout" Target="../slideLayouts/slideLayout2.xml"/><Relationship Id="rId4" Type="http://schemas.openxmlformats.org/officeDocument/2006/relationships/image" Target="../media/image161.jpeg"/></Relationships>
</file>

<file path=ppt/slides/_rels/slide163.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0.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8" Type="http://schemas.openxmlformats.org/officeDocument/2006/relationships/hyperlink" Target="http://minjust.ru/nko/gosreg/partii/pravdelo" TargetMode="External"/><Relationship Id="rId3" Type="http://schemas.openxmlformats.org/officeDocument/2006/relationships/hyperlink" Target="http://minjust.ru/nko/gosreg/partii/KPRF" TargetMode="External"/><Relationship Id="rId7" Type="http://schemas.openxmlformats.org/officeDocument/2006/relationships/hyperlink" Target="http://minjust.ru/nko/gosreg/partii/SR" TargetMode="External"/><Relationship Id="rId2" Type="http://schemas.openxmlformats.org/officeDocument/2006/relationships/hyperlink" Target="http://minjust.ru/nko/gosreg/partii/ER" TargetMode="External"/><Relationship Id="rId1" Type="http://schemas.openxmlformats.org/officeDocument/2006/relationships/slideLayout" Target="../slideLayouts/slideLayout2.xml"/><Relationship Id="rId6" Type="http://schemas.openxmlformats.org/officeDocument/2006/relationships/hyperlink" Target="http://minjust.ru/nko/gosreg/partii/yabloko" TargetMode="External"/><Relationship Id="rId11" Type="http://schemas.openxmlformats.org/officeDocument/2006/relationships/image" Target="../media/image6.jpeg"/><Relationship Id="rId5" Type="http://schemas.openxmlformats.org/officeDocument/2006/relationships/hyperlink" Target="http://minjust.ru/nko/gosreg/partii/patrioty" TargetMode="External"/><Relationship Id="rId10" Type="http://schemas.openxmlformats.org/officeDocument/2006/relationships/hyperlink" Target="http://minjust.ru/nko/gosreg/partii/Partiyagenshin" TargetMode="External"/><Relationship Id="rId4" Type="http://schemas.openxmlformats.org/officeDocument/2006/relationships/hyperlink" Target="http://minjust.ru/nko/gosreg/partii/Liber" TargetMode="External"/><Relationship Id="rId9" Type="http://schemas.openxmlformats.org/officeDocument/2006/relationships/hyperlink" Target="http://minjust.ru/nko/gosreg/partii/democratpartiya" TargetMode="External"/></Relationships>
</file>

<file path=ppt/slides/_rels/slide175.xml.rels><?xml version="1.0" encoding="UTF-8" standalone="yes"?>
<Relationships xmlns="http://schemas.openxmlformats.org/package/2006/relationships"><Relationship Id="rId8" Type="http://schemas.openxmlformats.org/officeDocument/2006/relationships/hyperlink" Target="http://minjust.ru/taxonomy/term/188" TargetMode="External"/><Relationship Id="rId13" Type="http://schemas.openxmlformats.org/officeDocument/2006/relationships/hyperlink" Target="http://minjust.ru/taxonomy/term/189" TargetMode="External"/><Relationship Id="rId3" Type="http://schemas.openxmlformats.org/officeDocument/2006/relationships/hyperlink" Target="http://minjust.ru/taxonomy/term/178" TargetMode="External"/><Relationship Id="rId7" Type="http://schemas.openxmlformats.org/officeDocument/2006/relationships/hyperlink" Target="http://minjust.ru/taxonomy/term/179" TargetMode="External"/><Relationship Id="rId12" Type="http://schemas.openxmlformats.org/officeDocument/2006/relationships/hyperlink" Target="http://minjust.ru/taxonomy/term/187" TargetMode="External"/><Relationship Id="rId2" Type="http://schemas.openxmlformats.org/officeDocument/2006/relationships/hyperlink" Target="http://minjust.ru/taxonomy/term/177" TargetMode="External"/><Relationship Id="rId1" Type="http://schemas.openxmlformats.org/officeDocument/2006/relationships/slideLayout" Target="../slideLayouts/slideLayout2.xml"/><Relationship Id="rId6" Type="http://schemas.openxmlformats.org/officeDocument/2006/relationships/hyperlink" Target="http://minjust.ru/taxonomy/term/180" TargetMode="External"/><Relationship Id="rId11" Type="http://schemas.openxmlformats.org/officeDocument/2006/relationships/hyperlink" Target="http://minjust.ru/taxonomy/term/184" TargetMode="External"/><Relationship Id="rId5" Type="http://schemas.openxmlformats.org/officeDocument/2006/relationships/hyperlink" Target="http://minjust.ru/ru/taxonomy/term/258" TargetMode="External"/><Relationship Id="rId10" Type="http://schemas.openxmlformats.org/officeDocument/2006/relationships/hyperlink" Target="http://minjust.ru/nko/gosreg/partii/patrioty" TargetMode="External"/><Relationship Id="rId4" Type="http://schemas.openxmlformats.org/officeDocument/2006/relationships/hyperlink" Target="http://minjust.ru/taxonomy/term/181" TargetMode="External"/><Relationship Id="rId9" Type="http://schemas.openxmlformats.org/officeDocument/2006/relationships/hyperlink" Target="http://minjust.ru/taxonomy/term/185" TargetMode="External"/><Relationship Id="rId14" Type="http://schemas.openxmlformats.org/officeDocument/2006/relationships/image" Target="../media/image6.jpeg"/></Relationships>
</file>

<file path=ppt/slides/_rels/slide176.xml.rels><?xml version="1.0" encoding="UTF-8" standalone="yes"?>
<Relationships xmlns="http://schemas.openxmlformats.org/package/2006/relationships"><Relationship Id="rId8" Type="http://schemas.openxmlformats.org/officeDocument/2006/relationships/hyperlink" Target="http://minjust.ru/taxonomy/term/196" TargetMode="External"/><Relationship Id="rId13" Type="http://schemas.openxmlformats.org/officeDocument/2006/relationships/hyperlink" Target="http://minjust.ru/taxonomy/term/202" TargetMode="External"/><Relationship Id="rId3" Type="http://schemas.openxmlformats.org/officeDocument/2006/relationships/hyperlink" Target="http://minjust.ru/taxonomy/term/178" TargetMode="External"/><Relationship Id="rId7" Type="http://schemas.openxmlformats.org/officeDocument/2006/relationships/hyperlink" Target="http://minjust.ru/taxonomy/term/195" TargetMode="External"/><Relationship Id="rId12" Type="http://schemas.openxmlformats.org/officeDocument/2006/relationships/hyperlink" Target="http://minjust.ru/taxonomy/term/201" TargetMode="External"/><Relationship Id="rId2" Type="http://schemas.openxmlformats.org/officeDocument/2006/relationships/hyperlink" Target="http://minjust.ru/taxonomy/term/192" TargetMode="External"/><Relationship Id="rId1" Type="http://schemas.openxmlformats.org/officeDocument/2006/relationships/slideLayout" Target="../slideLayouts/slideLayout2.xml"/><Relationship Id="rId6" Type="http://schemas.openxmlformats.org/officeDocument/2006/relationships/hyperlink" Target="http://minjust.ru/taxonomy/term/194" TargetMode="External"/><Relationship Id="rId11" Type="http://schemas.openxmlformats.org/officeDocument/2006/relationships/hyperlink" Target="http://minjust.ru/nko/gosreg/partii/patrioty" TargetMode="External"/><Relationship Id="rId5" Type="http://schemas.openxmlformats.org/officeDocument/2006/relationships/hyperlink" Target="http://minjust.ru/taxonomy/term/193" TargetMode="External"/><Relationship Id="rId10" Type="http://schemas.openxmlformats.org/officeDocument/2006/relationships/hyperlink" Target="http://minjust.ru/taxonomy/term/200" TargetMode="External"/><Relationship Id="rId4" Type="http://schemas.openxmlformats.org/officeDocument/2006/relationships/hyperlink" Target="http://minjust.ru/taxonomy/term/191" TargetMode="External"/><Relationship Id="rId9" Type="http://schemas.openxmlformats.org/officeDocument/2006/relationships/hyperlink" Target="http://minjust.ru/taxonomy/term/197" TargetMode="External"/><Relationship Id="rId14" Type="http://schemas.openxmlformats.org/officeDocument/2006/relationships/image" Target="../media/image6.jpeg"/></Relationships>
</file>

<file path=ppt/slides/_rels/slide177.xml.rels><?xml version="1.0" encoding="UTF-8" standalone="yes"?>
<Relationships xmlns="http://schemas.openxmlformats.org/package/2006/relationships"><Relationship Id="rId8" Type="http://schemas.openxmlformats.org/officeDocument/2006/relationships/hyperlink" Target="http://minjust.ru/taxonomy/term/216?theme=minjust" TargetMode="External"/><Relationship Id="rId13" Type="http://schemas.openxmlformats.org/officeDocument/2006/relationships/hyperlink" Target="http://minjust.ru/taxonomy/term/220?theme=minjust" TargetMode="External"/><Relationship Id="rId3" Type="http://schemas.openxmlformats.org/officeDocument/2006/relationships/hyperlink" Target="http://minjust.ru/taxonomy/term/178" TargetMode="External"/><Relationship Id="rId7" Type="http://schemas.openxmlformats.org/officeDocument/2006/relationships/hyperlink" Target="http://minjust.ru/taxonomy/term/215?theme=minjust" TargetMode="External"/><Relationship Id="rId12" Type="http://schemas.openxmlformats.org/officeDocument/2006/relationships/hyperlink" Target="http://minjust.ru/taxonomy/term/217?theme=minjust" TargetMode="External"/><Relationship Id="rId2" Type="http://schemas.openxmlformats.org/officeDocument/2006/relationships/hyperlink" Target="http://minjust.ru/taxonomy/term/203" TargetMode="External"/><Relationship Id="rId1" Type="http://schemas.openxmlformats.org/officeDocument/2006/relationships/slideLayout" Target="../slideLayouts/slideLayout2.xml"/><Relationship Id="rId6" Type="http://schemas.openxmlformats.org/officeDocument/2006/relationships/hyperlink" Target="http://minjust.ru/taxonomy/term/213?theme=minjust" TargetMode="External"/><Relationship Id="rId11" Type="http://schemas.openxmlformats.org/officeDocument/2006/relationships/hyperlink" Target="http://minjust.ru/taxonomy/term/219?theme=minjust" TargetMode="External"/><Relationship Id="rId5" Type="http://schemas.openxmlformats.org/officeDocument/2006/relationships/hyperlink" Target="http://minjust.ru/taxonomy/term/208?theme=minjust" TargetMode="External"/><Relationship Id="rId10" Type="http://schemas.openxmlformats.org/officeDocument/2006/relationships/hyperlink" Target="http://minjust.ru/nko/gosreg/partii/patrioty" TargetMode="External"/><Relationship Id="rId4" Type="http://schemas.openxmlformats.org/officeDocument/2006/relationships/hyperlink" Target="http://minjust.ru/taxonomy/term/204" TargetMode="External"/><Relationship Id="rId9" Type="http://schemas.openxmlformats.org/officeDocument/2006/relationships/hyperlink" Target="http://minjust.ru/taxonomy/term/218?theme=minjust" TargetMode="External"/><Relationship Id="rId14" Type="http://schemas.openxmlformats.org/officeDocument/2006/relationships/image" Target="../media/image6.jpeg"/></Relationships>
</file>

<file path=ppt/slides/_rels/slide178.xml.rels><?xml version="1.0" encoding="UTF-8" standalone="yes"?>
<Relationships xmlns="http://schemas.openxmlformats.org/package/2006/relationships"><Relationship Id="rId8" Type="http://schemas.openxmlformats.org/officeDocument/2006/relationships/hyperlink" Target="http://minjust.ru/taxonomy/term/225?theme=minjust" TargetMode="External"/><Relationship Id="rId13" Type="http://schemas.openxmlformats.org/officeDocument/2006/relationships/hyperlink" Target="http://minjust.ru/ru/taxonomy/term/248" TargetMode="External"/><Relationship Id="rId3" Type="http://schemas.openxmlformats.org/officeDocument/2006/relationships/hyperlink" Target="http://minjust.ru/taxonomy/term/178" TargetMode="External"/><Relationship Id="rId7" Type="http://schemas.openxmlformats.org/officeDocument/2006/relationships/hyperlink" Target="http://minjust.ru/taxonomy/term/208?theme=minjust" TargetMode="External"/><Relationship Id="rId12" Type="http://schemas.openxmlformats.org/officeDocument/2006/relationships/hyperlink" Target="http://minjust.ru/nko/gosreg/partii/patrioty" TargetMode="External"/><Relationship Id="rId2" Type="http://schemas.openxmlformats.org/officeDocument/2006/relationships/hyperlink" Target="http://minjust.ru/taxonomy/term/221?theme=minjust" TargetMode="External"/><Relationship Id="rId16"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minjust.ru/taxonomy/term/224?theme=minjust" TargetMode="External"/><Relationship Id="rId11" Type="http://schemas.openxmlformats.org/officeDocument/2006/relationships/hyperlink" Target="http://minjust.ru/ru/taxonomy/term/247" TargetMode="External"/><Relationship Id="rId5" Type="http://schemas.openxmlformats.org/officeDocument/2006/relationships/hyperlink" Target="http://minjust.ru/taxonomy/term/222?theme=minjust" TargetMode="External"/><Relationship Id="rId15" Type="http://schemas.openxmlformats.org/officeDocument/2006/relationships/hyperlink" Target="http://minjust.ru/ru/taxonomy/term/251" TargetMode="External"/><Relationship Id="rId10" Type="http://schemas.openxmlformats.org/officeDocument/2006/relationships/hyperlink" Target="http://minjust.ru/taxonomy/term/245" TargetMode="External"/><Relationship Id="rId4" Type="http://schemas.openxmlformats.org/officeDocument/2006/relationships/hyperlink" Target="http://minjust.ru/taxonomy/term/223?theme=minjust" TargetMode="External"/><Relationship Id="rId9" Type="http://schemas.openxmlformats.org/officeDocument/2006/relationships/hyperlink" Target="http://minjust.ru/taxonomy/term/226?theme=minjust" TargetMode="External"/><Relationship Id="rId14" Type="http://schemas.openxmlformats.org/officeDocument/2006/relationships/hyperlink" Target="http://minjust.ru/ru/taxonomy/term/249" TargetMode="External"/></Relationships>
</file>

<file path=ppt/slides/_rels/slide179.xml.rels><?xml version="1.0" encoding="UTF-8" standalone="yes"?>
<Relationships xmlns="http://schemas.openxmlformats.org/package/2006/relationships"><Relationship Id="rId8" Type="http://schemas.openxmlformats.org/officeDocument/2006/relationships/hyperlink" Target="http://minjust.ru/taxonomy/term/260" TargetMode="External"/><Relationship Id="rId13" Type="http://schemas.openxmlformats.org/officeDocument/2006/relationships/hyperlink" Target="http://minjust.ru/taxonomy/term/267" TargetMode="External"/><Relationship Id="rId3" Type="http://schemas.openxmlformats.org/officeDocument/2006/relationships/hyperlink" Target="http://minjust.ru/taxonomy/term/178" TargetMode="External"/><Relationship Id="rId7" Type="http://schemas.openxmlformats.org/officeDocument/2006/relationships/hyperlink" Target="http://minjust.ru/taxonomy/term/208?theme=minjust" TargetMode="External"/><Relationship Id="rId12" Type="http://schemas.openxmlformats.org/officeDocument/2006/relationships/hyperlink" Target="http://minjust.ru/nko/gosreg/partii/patrioty" TargetMode="External"/><Relationship Id="rId17" Type="http://schemas.openxmlformats.org/officeDocument/2006/relationships/image" Target="../media/image6.jpeg"/><Relationship Id="rId2" Type="http://schemas.openxmlformats.org/officeDocument/2006/relationships/hyperlink" Target="http://minjust.ru/ru/taxonomy/term/253" TargetMode="External"/><Relationship Id="rId16" Type="http://schemas.openxmlformats.org/officeDocument/2006/relationships/hyperlink" Target="http://minjust.ru/ru/taxonomy/term/252" TargetMode="External"/><Relationship Id="rId1" Type="http://schemas.openxmlformats.org/officeDocument/2006/relationships/slideLayout" Target="../slideLayouts/slideLayout2.xml"/><Relationship Id="rId6" Type="http://schemas.openxmlformats.org/officeDocument/2006/relationships/hyperlink" Target="http://minjust.ru/ru/taxonomy/term/257" TargetMode="External"/><Relationship Id="rId11" Type="http://schemas.openxmlformats.org/officeDocument/2006/relationships/hyperlink" Target="http://minjust.ru/node/5387" TargetMode="External"/><Relationship Id="rId5" Type="http://schemas.openxmlformats.org/officeDocument/2006/relationships/hyperlink" Target="http://minjust.ru/taxonomy/term/256" TargetMode="External"/><Relationship Id="rId15" Type="http://schemas.openxmlformats.org/officeDocument/2006/relationships/hyperlink" Target="http://minjust.ru/ru/taxonomy/term/276" TargetMode="External"/><Relationship Id="rId10" Type="http://schemas.openxmlformats.org/officeDocument/2006/relationships/hyperlink" Target="http://minjust.ru/taxonomy/term/264" TargetMode="External"/><Relationship Id="rId4" Type="http://schemas.openxmlformats.org/officeDocument/2006/relationships/hyperlink" Target="http://minjust.ru/taxonomy/term/254" TargetMode="External"/><Relationship Id="rId9" Type="http://schemas.openxmlformats.org/officeDocument/2006/relationships/hyperlink" Target="http://minjust.ru/taxonomy/term/261" TargetMode="External"/><Relationship Id="rId14" Type="http://schemas.openxmlformats.org/officeDocument/2006/relationships/hyperlink" Target="http://minjust.ru/ru/taxonomy/term/1455"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0.xml.rels><?xml version="1.0" encoding="UTF-8" standalone="yes"?>
<Relationships xmlns="http://schemas.openxmlformats.org/package/2006/relationships"><Relationship Id="rId8" Type="http://schemas.openxmlformats.org/officeDocument/2006/relationships/hyperlink" Target="http://minjust.ru/ru/taxonomy/term/1474" TargetMode="External"/><Relationship Id="rId3" Type="http://schemas.openxmlformats.org/officeDocument/2006/relationships/hyperlink" Target="http://minjust.ru/taxonomy/term/178" TargetMode="External"/><Relationship Id="rId7" Type="http://schemas.openxmlformats.org/officeDocument/2006/relationships/hyperlink" Target="http://minjust.ru/taxonomy/term/208?theme=minjust" TargetMode="External"/><Relationship Id="rId2" Type="http://schemas.openxmlformats.org/officeDocument/2006/relationships/hyperlink" Target="http://minjust.ru/ru/politicheskaya-partiya-obedinyonnaya-partiya-lyudey-ogranichennoy-trudosposobnosti-rossii" TargetMode="External"/><Relationship Id="rId1" Type="http://schemas.openxmlformats.org/officeDocument/2006/relationships/slideLayout" Target="../slideLayouts/slideLayout2.xml"/><Relationship Id="rId6" Type="http://schemas.openxmlformats.org/officeDocument/2006/relationships/hyperlink" Target="http://minjust.ru/ru/taxonomy/term/1571" TargetMode="External"/><Relationship Id="rId5" Type="http://schemas.openxmlformats.org/officeDocument/2006/relationships/hyperlink" Target="http://minjust.ru/ru/taxonomy/term/1493" TargetMode="External"/><Relationship Id="rId10" Type="http://schemas.openxmlformats.org/officeDocument/2006/relationships/image" Target="../media/image6.jpeg"/><Relationship Id="rId4" Type="http://schemas.openxmlformats.org/officeDocument/2006/relationships/hyperlink" Target="http://minjust.ru/ru/node/120815" TargetMode="External"/><Relationship Id="rId9" Type="http://schemas.openxmlformats.org/officeDocument/2006/relationships/hyperlink" Target="http://minjust.ru/ru/politicheskie-partii/politicheskaya-partiya-partiya-malogo-biznesa-rossii" TargetMode="External"/></Relationships>
</file>

<file path=ppt/slides/_rels/slide1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hyperlink" Target="http://ru.wikipedia.org/wiki/%D0%A4%D0%B0%D0%B9%D0%BB:Edinaya_Russia.sv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68.jpeg"/></Relationships>
</file>

<file path=ppt/slides/_rels/slide18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hyperlink" Target="http://ru.wikipedia.org/w/index.php?title=%D0%A4%D0%B0%D0%B9%D0%BB:KPRF_logo.svg&amp;filetimestamp=20080325154529"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70.jpeg"/></Relationships>
</file>

<file path=ppt/slides/_rels/slide18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hyperlink" Target="http://ru.wikipedia.org/wiki/%D0%A4%D0%B0%D0%B9%D0%BB:LDPR_Emblem.pn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72.jpeg"/></Relationships>
</file>

<file path=ppt/slides/_rels/slide187.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6.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6.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jpe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jpe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6.jpe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6.jpe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6.jpe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6.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6.jpeg"/><Relationship Id="rId2" Type="http://schemas.openxmlformats.org/officeDocument/2006/relationships/diagramData" Target="../diagrams/data22.xml"/><Relationship Id="rId1" Type="http://schemas.openxmlformats.org/officeDocument/2006/relationships/slideLayout" Target="../slideLayouts/slideLayout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6.jpeg"/><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6.jpeg"/><Relationship Id="rId2" Type="http://schemas.openxmlformats.org/officeDocument/2006/relationships/diagramData" Target="../diagrams/data24.xml"/><Relationship Id="rId1" Type="http://schemas.openxmlformats.org/officeDocument/2006/relationships/slideLayout" Target="../slideLayouts/slideLayout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6.jpeg"/><Relationship Id="rId2" Type="http://schemas.openxmlformats.org/officeDocument/2006/relationships/diagramData" Target="../diagrams/data25.xml"/><Relationship Id="rId1" Type="http://schemas.openxmlformats.org/officeDocument/2006/relationships/slideLayout" Target="../slideLayouts/slideLayout8.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6.jpeg"/><Relationship Id="rId2" Type="http://schemas.openxmlformats.org/officeDocument/2006/relationships/diagramData" Target="../diagrams/data27.xml"/><Relationship Id="rId1" Type="http://schemas.openxmlformats.org/officeDocument/2006/relationships/slideLayout" Target="../slideLayouts/slideLayout8.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6.jpeg"/><Relationship Id="rId2" Type="http://schemas.openxmlformats.org/officeDocument/2006/relationships/diagramData" Target="../diagrams/data28.xml"/><Relationship Id="rId1" Type="http://schemas.openxmlformats.org/officeDocument/2006/relationships/slideLayout" Target="../slideLayouts/slideLayout8.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6.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6.jpe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6.jpe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6.jpe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6.jpe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4.xml"/><Relationship Id="rId7" Type="http://schemas.openxmlformats.org/officeDocument/2006/relationships/image" Target="../media/image22.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openxmlformats.org/officeDocument/2006/relationships/image" Target="../media/image6.jpeg"/><Relationship Id="rId5" Type="http://schemas.openxmlformats.org/officeDocument/2006/relationships/diagramColors" Target="../diagrams/colors34.xml"/><Relationship Id="rId10" Type="http://schemas.openxmlformats.org/officeDocument/2006/relationships/hyperlink" Target="https://ru.wikipedia.org/wiki/%D0%9D%D0%B8%D0%B6%D0%BD%D1%8F%D1%8F_%D0%BF%D0%B0%D0%BB%D0%B0%D1%82%D0%B0" TargetMode="External"/><Relationship Id="rId4" Type="http://schemas.openxmlformats.org/officeDocument/2006/relationships/diagramQuickStyle" Target="../diagrams/quickStyle34.xml"/><Relationship Id="rId9" Type="http://schemas.openxmlformats.org/officeDocument/2006/relationships/hyperlink" Target="https://ru.wikipedia.org/wiki/%D0%92%D0%B5%D1%80%D1%85%D0%BD%D1%8F%D1%8F_%D0%BF%D0%B0%D0%BB%D0%B0%D1%82%D0%B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ru.wikipedia.org/wiki/%D0%9D%D0%B8%D0%B6%D0%BD%D1%8F%D1%8F_%D0%BF%D0%B0%D0%BB%D0%B0%D1%82%D0%B0" TargetMode="External"/><Relationship Id="rId4" Type="http://schemas.openxmlformats.org/officeDocument/2006/relationships/hyperlink" Target="https://ru.wikipedia.org/wiki/%D0%92%D0%B5%D1%80%D1%85%D0%BD%D1%8F%D1%8F_%D0%BF%D0%B0%D0%BB%D0%B0%D1%82%D0%B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9.jpe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u.wikipedia.org/wiki/%D0%9D%D0%B8%D0%B6%D0%BD%D1%8F%D1%8F_%D0%BF%D0%B0%D0%BB%D0%B0%D1%82%D0%B0" TargetMode="External"/><Relationship Id="rId5" Type="http://schemas.openxmlformats.org/officeDocument/2006/relationships/hyperlink" Target="https://ru.wikipedia.org/wiki/%D0%92%D0%B5%D1%80%D1%85%D0%BD%D1%8F%D1%8F_%D0%BF%D0%B0%D0%BB%D0%B0%D1%82%D0%B0" TargetMode="Externa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6.jpe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6.jpeg"/></Relationships>
</file>

<file path=ppt/slides/_rels/slide6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6.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6.jpe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6.jpe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6.jpeg"/></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8" Type="http://schemas.openxmlformats.org/officeDocument/2006/relationships/hyperlink" Target="https://ru.wikipedia.org/wiki/%D0%9C%D0%B0%D0%BA%D1%81%D0%B8%D0%BC%D0%BE%D0%B2,_%D0%93%D1%80%D0%B8%D0%B3%D0%BE%D1%80%D0%B8%D0%B9_%D0%9F%D0%B5%D1%82%D1%80%D0%BE%D0%B2%D0%B8%D1%87" TargetMode="External"/><Relationship Id="rId3" Type="http://schemas.openxmlformats.org/officeDocument/2006/relationships/hyperlink" Target="https://ru.wikipedia.org/wiki/%D0%A1%D0%A8%D0%90" TargetMode="External"/><Relationship Id="rId7" Type="http://schemas.openxmlformats.org/officeDocument/2006/relationships/hyperlink" Target="https://ru.wikipedia.org/wiki/%D0%91%D0%BE%D0%BB%D1%8C%D1%88%D0%B5%D0%B2%D0%B8%D0%BA%D0%B8" TargetMode="External"/><Relationship Id="rId2" Type="http://schemas.openxmlformats.org/officeDocument/2006/relationships/hyperlink" Target="https://ru.wikipedia.org/wiki/%D0%93%D0%B5%D1%80%D0%BC%D0%B0%D0%BD%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A%D0%B0%D1%80%D0%B5%D0%BB%D0%B8%D0%BD,_%D0%90%D0%BF%D0%BE%D0%BB%D0%BB%D0%BE%D0%BD_%D0%90%D0%BD%D0%B4%D1%80%D0%B5%D0%B5%D0%B2%D0%B8%D1%87" TargetMode="External"/><Relationship Id="rId5" Type="http://schemas.openxmlformats.org/officeDocument/2006/relationships/hyperlink" Target="https://ru.wikipedia.org/wiki/%D0%91%D0%BE%D0%BB%D0%B3%D0%B0%D1%80%D0%B8%D1%8F" TargetMode="External"/><Relationship Id="rId4" Type="http://schemas.openxmlformats.org/officeDocument/2006/relationships/hyperlink" Target="https://ru.wikipedia.org/wiki/%D0%A4%D1%80%D0%B0%D0%BD%D1%86%D0%B8%D1%8F" TargetMode="External"/><Relationship Id="rId9" Type="http://schemas.openxmlformats.org/officeDocument/2006/relationships/image" Target="../media/image6.jpeg"/></Relationships>
</file>

<file path=ppt/slides/_rels/slide8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10" Type="http://schemas.openxmlformats.org/officeDocument/2006/relationships/image" Target="../media/image6.jpeg"/><Relationship Id="rId4" Type="http://schemas.openxmlformats.org/officeDocument/2006/relationships/image" Target="../media/image79.jpeg"/><Relationship Id="rId9" Type="http://schemas.openxmlformats.org/officeDocument/2006/relationships/image" Target="../media/image84.jpeg"/></Relationships>
</file>

<file path=ppt/slides/_rels/slide8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commons.wikimedia.org/wiki/File:Libertatis_Aequilibritas_GFDL.png?uselang=ru" TargetMode="External"/><Relationship Id="rId7" Type="http://schemas.openxmlformats.org/officeDocument/2006/relationships/hyperlink" Target="https://commons.wikimedia.org/wiki/File:Anarchist_flag.svg?uselang=ru"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hyperlink" Target="https://commons.wikimedia.org/wiki/File:Flag_of_Edward_England.svg?uselang=ru" TargetMode="External"/><Relationship Id="rId4" Type="http://schemas.openxmlformats.org/officeDocument/2006/relationships/image" Target="../media/image85.png"/></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6.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hyperlink" Target="https://ru.wikipedia.org/wiki/%D0%95%D1%84%D1%80%D0%B5%D0%BC%D0%BE%D0%B2,_%D0%98%D0%B2%D0%B0%D0%BD_%D0%9D%D0%B8%D0%BA%D0%BE%D0%BB%D0%B0%D0%B5%D0%B2%D0%B8%D1%87" TargetMode="External"/><Relationship Id="rId5" Type="http://schemas.openxmlformats.org/officeDocument/2006/relationships/hyperlink" Target="https://ru.wikipedia.org/wiki/%D0%93%D0%BE%D1%81%D1%83%D0%B4%D0%B0%D1%80%D1%81%D1%82%D0%B2%D0%B5%D0%BD%D0%BD%D0%B0%D1%8F_%D0%B4%D1%83%D0%BC%D0%B0_%D0%A0%D0%BE%D1%81%D1%81%D0%B8%D0%B9%D1%81%D0%BA%D0%BE%D0%B9_%D0%B8%D0%BC%D0%BF%D0%B5%D1%80%D0%B8%D0%B8_III_%D1%81%D0%BE%D0%B7%D1%8B%D0%B2%D0%B0" TargetMode="External"/><Relationship Id="rId4" Type="http://schemas.openxmlformats.org/officeDocument/2006/relationships/image" Target="../media/image9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10" Type="http://schemas.openxmlformats.org/officeDocument/2006/relationships/image" Target="../media/image6.jpeg"/><Relationship Id="rId4" Type="http://schemas.openxmlformats.org/officeDocument/2006/relationships/image" Target="../media/image96.jpeg"/><Relationship Id="rId9" Type="http://schemas.openxmlformats.org/officeDocument/2006/relationships/image" Target="../media/image101.jpeg"/></Relationships>
</file>

<file path=ppt/slides/_rels/slide9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jpeg"/><Relationship Id="rId12"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7.jpeg"/><Relationship Id="rId11" Type="http://schemas.openxmlformats.org/officeDocument/2006/relationships/image" Target="../media/image112.jpeg"/><Relationship Id="rId5" Type="http://schemas.openxmlformats.org/officeDocument/2006/relationships/image" Target="../media/image106.jpeg"/><Relationship Id="rId10" Type="http://schemas.openxmlformats.org/officeDocument/2006/relationships/image" Target="../media/image111.jpeg"/><Relationship Id="rId4" Type="http://schemas.openxmlformats.org/officeDocument/2006/relationships/image" Target="../media/image105.jpeg"/><Relationship Id="rId9" Type="http://schemas.openxmlformats.org/officeDocument/2006/relationships/image" Target="../media/image110.jpeg"/></Relationships>
</file>

<file path=ppt/slides/_rels/slide9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ru.wikipedia.org/wiki/%D0%9D%D0%B8%D0%BA%D0%BE%D0%BB%D0%B0%D0%B9_II"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5.jpeg"/></Relationships>
</file>

<file path=ppt/slides/_rels/slide99.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6.jpeg"/><Relationship Id="rId7" Type="http://schemas.openxmlformats.org/officeDocument/2006/relationships/image" Target="../media/image120.jpeg"/><Relationship Id="rId12"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9.jpeg"/><Relationship Id="rId11" Type="http://schemas.openxmlformats.org/officeDocument/2006/relationships/image" Target="../media/image124.jpeg"/><Relationship Id="rId5" Type="http://schemas.openxmlformats.org/officeDocument/2006/relationships/image" Target="../media/image118.jpeg"/><Relationship Id="rId10" Type="http://schemas.openxmlformats.org/officeDocument/2006/relationships/image" Target="../media/image123.jpeg"/><Relationship Id="rId4" Type="http://schemas.openxmlformats.org/officeDocument/2006/relationships/image" Target="../media/image117.jpeg"/><Relationship Id="rId9" Type="http://schemas.openxmlformats.org/officeDocument/2006/relationships/image" Target="../media/image1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ttp://4.bp.blogspot.com/-pLZt4hJbo-I/UWfytVn8zdI/AAAAAAAAFJw/Ihz9AlOOZaE/s1600/Coat+of+Arms+of+Russian+Soviet+Federative+Socialist+Republic+-+Russian+Revolution+-+USSR+-+Soviet+Union+-+Peter+Crawford.png"/>
          <p:cNvPicPr>
            <a:picLocks noChangeAspect="1" noChangeArrowheads="1"/>
          </p:cNvPicPr>
          <p:nvPr/>
        </p:nvPicPr>
        <p:blipFill>
          <a:blip r:embed="rId2" cstate="email"/>
          <a:srcRect/>
          <a:stretch>
            <a:fillRect/>
          </a:stretch>
        </p:blipFill>
        <p:spPr bwMode="auto">
          <a:xfrm>
            <a:off x="169863" y="2728913"/>
            <a:ext cx="1225550" cy="1319212"/>
          </a:xfrm>
          <a:prstGeom prst="rect">
            <a:avLst/>
          </a:prstGeom>
          <a:noFill/>
          <a:ln w="9525">
            <a:noFill/>
            <a:miter lim="800000"/>
            <a:headEnd/>
            <a:tailEnd/>
          </a:ln>
        </p:spPr>
      </p:pic>
      <p:sp>
        <p:nvSpPr>
          <p:cNvPr id="2" name="TextBox 3"/>
          <p:cNvSpPr txBox="1">
            <a:spLocks noChangeArrowheads="1"/>
          </p:cNvSpPr>
          <p:nvPr/>
        </p:nvSpPr>
        <p:spPr bwMode="auto">
          <a:xfrm>
            <a:off x="1763688" y="2276872"/>
            <a:ext cx="6768752" cy="2246769"/>
          </a:xfrm>
          <a:prstGeom prst="rect">
            <a:avLst/>
          </a:prstGeom>
          <a:noFill/>
          <a:ln w="9525">
            <a:noFill/>
            <a:miter lim="800000"/>
            <a:headEnd/>
            <a:tailEnd/>
          </a:ln>
        </p:spPr>
        <p:txBody>
          <a:bodyPr>
            <a:spAutoFit/>
          </a:bodyPr>
          <a:lstStyle/>
          <a:p>
            <a:pPr algn="ctr">
              <a:defRPr/>
            </a:pPr>
            <a:r>
              <a:rPr lang="ru-RU" sz="7000" b="1" dirty="0">
                <a:ln w="6350">
                  <a:solidFill>
                    <a:schemeClr val="accent6"/>
                  </a:solidFill>
                </a:ln>
                <a:solidFill>
                  <a:srgbClr val="0000FF"/>
                </a:solidFill>
                <a:effectLst>
                  <a:outerShdw blurRad="26000" dist="26000" dir="14500000" algn="tl" rotWithShape="0">
                    <a:srgbClr val="000000">
                      <a:alpha val="40000"/>
                    </a:srgbClr>
                  </a:outerShdw>
                </a:effectLst>
                <a:latin typeface="+mj-lt"/>
                <a:ea typeface="+mj-ea"/>
                <a:cs typeface="+mj-cs"/>
              </a:rPr>
              <a:t>ПОЛИТИЧЕСКИЕ ПАРТИИ </a:t>
            </a:r>
          </a:p>
        </p:txBody>
      </p:sp>
      <p:pic>
        <p:nvPicPr>
          <p:cNvPr id="2052" name="Picture 12" descr="http://grusosh.narod.ru/works/gos-sim/full_pictures/gerb9_big.gif"/>
          <p:cNvPicPr>
            <a:picLocks noChangeAspect="1" noChangeArrowheads="1"/>
          </p:cNvPicPr>
          <p:nvPr/>
        </p:nvPicPr>
        <p:blipFill>
          <a:blip r:embed="rId3" cstate="email"/>
          <a:srcRect/>
          <a:stretch>
            <a:fillRect/>
          </a:stretch>
        </p:blipFill>
        <p:spPr bwMode="auto">
          <a:xfrm>
            <a:off x="242888" y="1338263"/>
            <a:ext cx="1079500" cy="1303337"/>
          </a:xfrm>
          <a:prstGeom prst="rect">
            <a:avLst/>
          </a:prstGeom>
          <a:noFill/>
          <a:ln w="9525">
            <a:noFill/>
            <a:miter lim="800000"/>
            <a:headEnd/>
            <a:tailEnd/>
          </a:ln>
        </p:spPr>
      </p:pic>
      <p:pic>
        <p:nvPicPr>
          <p:cNvPr id="2053" name="Picture 16" descr="https://d3pl14o4ufnhvd.cloudfront.net/v2/uploads/ce55dcfe-be22-4145-bc4b-7e2d0e70aec2/ace62e1a8bc65b4b399ca0380846213e2bcd1ec2_original.png"/>
          <p:cNvPicPr>
            <a:picLocks noChangeAspect="1" noChangeArrowheads="1"/>
          </p:cNvPicPr>
          <p:nvPr/>
        </p:nvPicPr>
        <p:blipFill>
          <a:blip r:embed="rId4" cstate="email"/>
          <a:srcRect/>
          <a:stretch>
            <a:fillRect/>
          </a:stretch>
        </p:blipFill>
        <p:spPr bwMode="auto">
          <a:xfrm>
            <a:off x="107950" y="4030663"/>
            <a:ext cx="1341438" cy="1343025"/>
          </a:xfrm>
          <a:prstGeom prst="rect">
            <a:avLst/>
          </a:prstGeom>
          <a:noFill/>
          <a:ln w="9525">
            <a:noFill/>
            <a:miter lim="800000"/>
            <a:headEnd/>
            <a:tailEnd/>
          </a:ln>
        </p:spPr>
      </p:pic>
      <p:pic>
        <p:nvPicPr>
          <p:cNvPr id="2054" name="Picture 24" descr="http://web-eden.ru/Images/gallery/56b7b346ab120.png"/>
          <p:cNvPicPr>
            <a:picLocks noChangeAspect="1" noChangeArrowheads="1"/>
          </p:cNvPicPr>
          <p:nvPr/>
        </p:nvPicPr>
        <p:blipFill>
          <a:blip r:embed="rId5" cstate="email"/>
          <a:srcRect/>
          <a:stretch>
            <a:fillRect/>
          </a:stretch>
        </p:blipFill>
        <p:spPr bwMode="auto">
          <a:xfrm>
            <a:off x="215900" y="5370513"/>
            <a:ext cx="1150938" cy="1304925"/>
          </a:xfrm>
          <a:prstGeom prst="rect">
            <a:avLst/>
          </a:prstGeom>
          <a:noFill/>
          <a:ln w="9525">
            <a:noFill/>
            <a:miter lim="800000"/>
            <a:headEnd/>
            <a:tailEnd/>
          </a:ln>
        </p:spPr>
      </p:pic>
      <p:sp>
        <p:nvSpPr>
          <p:cNvPr id="20" name="Прямоугольник 19"/>
          <p:cNvSpPr/>
          <p:nvPr/>
        </p:nvSpPr>
        <p:spPr>
          <a:xfrm>
            <a:off x="4860032" y="4941168"/>
            <a:ext cx="4283968" cy="792088"/>
          </a:xfrm>
          <a:prstGeom prst="rect">
            <a:avLst/>
          </a:prstGeom>
          <a:noFill/>
          <a:ln>
            <a:noFill/>
          </a:ln>
          <a:scene3d>
            <a:camera prst="orthographicFront"/>
            <a:lightRig rig="threePt" dir="t"/>
          </a:scene3d>
          <a:sp3d extrusionH="76200">
            <a:extrusionClr>
              <a:schemeClr val="tx1"/>
            </a:extrusionClr>
          </a:sp3d>
        </p:spPr>
        <p:style>
          <a:lnRef idx="2">
            <a:schemeClr val="accent6"/>
          </a:lnRef>
          <a:fillRef idx="1">
            <a:schemeClr val="lt1"/>
          </a:fillRef>
          <a:effectRef idx="0">
            <a:schemeClr val="accent6"/>
          </a:effectRef>
          <a:fontRef idx="minor">
            <a:schemeClr val="dk1"/>
          </a:fontRef>
        </p:style>
        <p:txBody>
          <a:bodyPr anchor="ctr"/>
          <a:lstStyle/>
          <a:p>
            <a:pPr marL="4763">
              <a:defRPr/>
            </a:pPr>
            <a:r>
              <a:rPr lang="ru-RU" sz="1600" i="1" dirty="0">
                <a:ln w="6350" cap="sq">
                  <a:solidFill>
                    <a:schemeClr val="accent5">
                      <a:lumMod val="60000"/>
                      <a:lumOff val="40000"/>
                    </a:schemeClr>
                  </a:solidFill>
                </a:ln>
                <a:solidFill>
                  <a:srgbClr val="0000FF"/>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А.Ю. Кинёв</a:t>
            </a:r>
            <a:endParaRPr lang="ru-RU" sz="1200" i="1" dirty="0">
              <a:ln w="6350" cap="sq">
                <a:solidFill>
                  <a:schemeClr val="accent5">
                    <a:lumMod val="60000"/>
                    <a:lumOff val="40000"/>
                  </a:schemeClr>
                </a:solidFill>
              </a:ln>
              <a:solidFill>
                <a:srgbClr val="0000FF"/>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a:p>
            <a:pPr marL="4763">
              <a:defRPr/>
            </a:pPr>
            <a:r>
              <a:rPr lang="ru-RU" sz="1600" i="1" dirty="0">
                <a:ln w="6350" cap="sq">
                  <a:solidFill>
                    <a:schemeClr val="accent5">
                      <a:lumMod val="60000"/>
                      <a:lumOff val="40000"/>
                    </a:schemeClr>
                  </a:solidFill>
                </a:ln>
                <a:solidFill>
                  <a:srgbClr val="0000FF"/>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Член Центральной избирательной комиссии Российской Федерации</a:t>
            </a:r>
          </a:p>
        </p:txBody>
      </p:sp>
      <p:sp>
        <p:nvSpPr>
          <p:cNvPr id="21" name="TextBox 20"/>
          <p:cNvSpPr txBox="1"/>
          <p:nvPr/>
        </p:nvSpPr>
        <p:spPr>
          <a:xfrm>
            <a:off x="0" y="6093296"/>
            <a:ext cx="9144000" cy="461665"/>
          </a:xfrm>
          <a:prstGeom prst="rect">
            <a:avLst/>
          </a:prstGeom>
          <a:noFill/>
        </p:spPr>
        <p:txBody>
          <a:bodyPr>
            <a:spAutoFit/>
          </a:bodyPr>
          <a:lstStyle/>
          <a:p>
            <a:pPr algn="ctr">
              <a:defRPr/>
            </a:pPr>
            <a:r>
              <a:rPr lang="ru-RU" sz="1200" dirty="0">
                <a:ln w="6350" cap="sq">
                  <a:solidFill>
                    <a:schemeClr val="accent5">
                      <a:lumMod val="60000"/>
                      <a:lumOff val="40000"/>
                    </a:schemeClr>
                  </a:solidFill>
                </a:ln>
                <a:solidFill>
                  <a:srgbClr val="0000FF"/>
                </a:solidFill>
                <a:latin typeface="Arial Black" pitchFamily="34" charset="0"/>
                <a:ea typeface="Arial Unicode MS" pitchFamily="34" charset="-128"/>
                <a:cs typeface="Arial Unicode MS" pitchFamily="34" charset="-128"/>
              </a:rPr>
              <a:t>г. Москва</a:t>
            </a:r>
          </a:p>
          <a:p>
            <a:pPr algn="ctr">
              <a:defRPr/>
            </a:pPr>
            <a:r>
              <a:rPr lang="ru-RU" sz="1200" dirty="0">
                <a:ln w="6350" cap="sq">
                  <a:solidFill>
                    <a:schemeClr val="accent5">
                      <a:lumMod val="60000"/>
                      <a:lumOff val="40000"/>
                    </a:schemeClr>
                  </a:solidFill>
                </a:ln>
                <a:solidFill>
                  <a:srgbClr val="0000FF"/>
                </a:solidFill>
                <a:latin typeface="Arial Black" pitchFamily="34" charset="0"/>
                <a:ea typeface="Arial Unicode MS" pitchFamily="34" charset="-128"/>
                <a:cs typeface="Arial Unicode MS" pitchFamily="34" charset="-128"/>
              </a:rPr>
              <a:t>2017 год</a:t>
            </a:r>
          </a:p>
        </p:txBody>
      </p:sp>
      <p:pic>
        <p:nvPicPr>
          <p:cNvPr id="2057" name="Рисунок 5" descr="http://www.cikrf.ru/assets/img/slider/slider.jpg"/>
          <p:cNvPicPr>
            <a:picLocks noChangeAspect="1" noChangeArrowheads="1"/>
          </p:cNvPicPr>
          <p:nvPr/>
        </p:nvPicPr>
        <p:blipFill>
          <a:blip r:embed="rId6" cstate="email"/>
          <a:srcRect/>
          <a:stretch>
            <a:fillRect/>
          </a:stretch>
        </p:blipFill>
        <p:spPr bwMode="auto">
          <a:xfrm>
            <a:off x="0" y="0"/>
            <a:ext cx="9144000" cy="1268413"/>
          </a:xfrm>
          <a:prstGeom prst="rect">
            <a:avLst/>
          </a:prstGeom>
          <a:noFill/>
          <a:ln w="9525">
            <a:noFill/>
            <a:miter lim="800000"/>
            <a:headEnd/>
            <a:tailEnd/>
          </a:ln>
        </p:spPr>
      </p:pic>
      <p:sp>
        <p:nvSpPr>
          <p:cNvPr id="10" name="Прямоугольник 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627313" y="1341438"/>
            <a:ext cx="6192837" cy="4967287"/>
          </a:xfrm>
        </p:spPr>
        <p:txBody>
          <a:bodyPr rtlCol="0">
            <a:normAutofit fontScale="55000" lnSpcReduction="20000"/>
          </a:bodyPr>
          <a:lstStyle/>
          <a:p>
            <a:pPr marL="0" indent="0" algn="just" eaLnBrk="1" fontAlgn="auto" hangingPunct="1">
              <a:spcAft>
                <a:spcPts val="0"/>
              </a:spcAft>
              <a:buFont typeface="Wingdings 2" pitchFamily="18" charset="2"/>
              <a:buNone/>
              <a:defRPr/>
            </a:pPr>
            <a:r>
              <a:rPr lang="ru-RU" sz="2200" dirty="0" smtClean="0"/>
              <a:t>                  </a:t>
            </a:r>
            <a:r>
              <a:rPr lang="ru-RU" sz="2900" dirty="0" smtClean="0"/>
              <a:t>Французский политический деятель, историк, социолог, публицист. Лидер консервативной Партии порядка, министр иностранных дел Франции (1849). </a:t>
            </a:r>
          </a:p>
          <a:p>
            <a:pPr marL="0" indent="0" algn="just" eaLnBrk="1" fontAlgn="auto" hangingPunct="1">
              <a:spcAft>
                <a:spcPts val="0"/>
              </a:spcAft>
              <a:buFont typeface="Wingdings 2" pitchFamily="18" charset="2"/>
              <a:buNone/>
              <a:defRPr/>
            </a:pPr>
            <a:r>
              <a:rPr lang="ru-RU" sz="2900" dirty="0" smtClean="0"/>
              <a:t>Один из теоретиков демократии. Автор историко-политического трактата «Демократия в Америке» (2 тома, 1835, 1840) который называют «одновременно лучшей книгой о демократии и лучшей книгой об Америке».</a:t>
            </a:r>
          </a:p>
          <a:p>
            <a:pPr marL="0" indent="0" algn="just" eaLnBrk="1" fontAlgn="auto" hangingPunct="1">
              <a:spcAft>
                <a:spcPts val="0"/>
              </a:spcAft>
              <a:buFont typeface="Wingdings 2" pitchFamily="18" charset="2"/>
              <a:buNone/>
              <a:defRPr/>
            </a:pPr>
            <a:endParaRPr lang="ru-RU" sz="900" dirty="0" smtClean="0"/>
          </a:p>
          <a:p>
            <a:pPr marL="0" indent="0" algn="just" eaLnBrk="1" fontAlgn="auto" hangingPunct="1">
              <a:spcAft>
                <a:spcPts val="0"/>
              </a:spcAft>
              <a:buFont typeface="Wingdings 2" pitchFamily="18" charset="2"/>
              <a:buNone/>
              <a:defRPr/>
            </a:pPr>
            <a:r>
              <a:rPr lang="ru-RU" sz="2700" b="1" i="1" spc="110" dirty="0" smtClean="0">
                <a:latin typeface="Arial Unicode MS" pitchFamily="34" charset="-128"/>
                <a:ea typeface="Arial Unicode MS" pitchFamily="34" charset="-128"/>
                <a:cs typeface="Arial Unicode MS" pitchFamily="34" charset="-128"/>
              </a:rPr>
              <a:t>Нужно признаться, что демократические институты способствуют развитию в высокой степени чувства зависти в сердце человека. И это не потому, что они предлагают каждому равные возможности, а потому, что этих возможностей недостает тем, кто ими пользуется. Демократические институты пробуждают страстное желание равенства, потворствуют этому желанию, никогда не имея возможности его полностью удовлетворить…</a:t>
            </a:r>
          </a:p>
          <a:p>
            <a:pPr marL="0" indent="0" algn="just" eaLnBrk="1" fontAlgn="auto" hangingPunct="1">
              <a:spcAft>
                <a:spcPts val="0"/>
              </a:spcAft>
              <a:buFont typeface="Wingdings 2" pitchFamily="18" charset="2"/>
              <a:buNone/>
              <a:defRPr/>
            </a:pPr>
            <a:endParaRPr lang="ru-RU" sz="900" b="1" i="1" spc="110" dirty="0" smtClean="0">
              <a:latin typeface="Arial Unicode MS" pitchFamily="34" charset="-128"/>
              <a:ea typeface="Arial Unicode MS" pitchFamily="34" charset="-128"/>
              <a:cs typeface="Arial Unicode MS" pitchFamily="34" charset="-128"/>
            </a:endParaRPr>
          </a:p>
          <a:p>
            <a:pPr marL="0" indent="0" algn="just" eaLnBrk="1" fontAlgn="auto" hangingPunct="1">
              <a:spcAft>
                <a:spcPts val="0"/>
              </a:spcAft>
              <a:buFont typeface="Wingdings 2" pitchFamily="18" charset="2"/>
              <a:buNone/>
              <a:defRPr/>
            </a:pPr>
            <a:r>
              <a:rPr lang="ru-RU" sz="2700" b="1" i="1" spc="110" dirty="0" smtClean="0">
                <a:latin typeface="Arial Unicode MS" pitchFamily="34" charset="-128"/>
                <a:ea typeface="Arial Unicode MS" pitchFamily="34" charset="-128"/>
                <a:cs typeface="Arial Unicode MS" pitchFamily="34" charset="-128"/>
              </a:rPr>
              <a:t>Партии - вот зло, присущее свободным правлениям…</a:t>
            </a:r>
          </a:p>
          <a:p>
            <a:pPr marL="0" indent="0" algn="just" eaLnBrk="1" fontAlgn="auto" hangingPunct="1">
              <a:spcAft>
                <a:spcPts val="0"/>
              </a:spcAft>
              <a:buFont typeface="Wingdings 2" pitchFamily="18" charset="2"/>
              <a:buNone/>
              <a:defRPr/>
            </a:pPr>
            <a:r>
              <a:rPr lang="ru-RU" sz="700" b="1" i="1" spc="110" dirty="0" smtClean="0">
                <a:latin typeface="Arial Unicode MS" pitchFamily="34" charset="-128"/>
                <a:ea typeface="Arial Unicode MS" pitchFamily="34" charset="-128"/>
                <a:cs typeface="Arial Unicode MS" pitchFamily="34" charset="-128"/>
              </a:rPr>
              <a:t/>
            </a:r>
            <a:br>
              <a:rPr lang="ru-RU" sz="700" b="1" i="1" spc="110" dirty="0" smtClean="0">
                <a:latin typeface="Arial Unicode MS" pitchFamily="34" charset="-128"/>
                <a:ea typeface="Arial Unicode MS" pitchFamily="34" charset="-128"/>
                <a:cs typeface="Arial Unicode MS" pitchFamily="34" charset="-128"/>
              </a:rPr>
            </a:br>
            <a:r>
              <a:rPr lang="ru-RU" sz="2700" b="1" i="1" spc="110" dirty="0" smtClean="0">
                <a:latin typeface="Arial Unicode MS" pitchFamily="34" charset="-128"/>
                <a:ea typeface="Arial Unicode MS" pitchFamily="34" charset="-128"/>
                <a:cs typeface="Arial Unicode MS" pitchFamily="34" charset="-128"/>
              </a:rPr>
              <a:t>Централизация административной власти действительно может способствовать объединению на определенном этапе и в определенном месте всех сил нации, однако она оказывает негативное воздействие на обновление этих сил. Таким образом, она превосходно может обеспечить какому-то человеку мимолетное величие, но вовсе не прочное благосостояние целого народа…</a:t>
            </a:r>
            <a:endParaRPr lang="ru-RU" sz="2700" b="1" i="1" spc="110" dirty="0">
              <a:latin typeface="Arial Unicode MS" pitchFamily="34" charset="-128"/>
              <a:ea typeface="Arial Unicode MS" pitchFamily="34" charset="-128"/>
              <a:cs typeface="Arial Unicode MS" pitchFamily="34" charset="-128"/>
            </a:endParaRPr>
          </a:p>
        </p:txBody>
      </p:sp>
      <p:pic>
        <p:nvPicPr>
          <p:cNvPr id="11267" name="Рисунок 4" descr="DeTocque.jpg"/>
          <p:cNvPicPr>
            <a:picLocks noChangeAspect="1" noChangeArrowheads="1"/>
          </p:cNvPicPr>
          <p:nvPr/>
        </p:nvPicPr>
        <p:blipFill>
          <a:blip r:embed="rId2" cstate="email"/>
          <a:srcRect/>
          <a:stretch>
            <a:fillRect/>
          </a:stretch>
        </p:blipFill>
        <p:spPr bwMode="auto">
          <a:xfrm>
            <a:off x="323850" y="1484313"/>
            <a:ext cx="2160588" cy="2371725"/>
          </a:xfrm>
          <a:prstGeom prst="rect">
            <a:avLst/>
          </a:prstGeom>
          <a:noFill/>
          <a:ln w="9525">
            <a:noFill/>
            <a:miter lim="800000"/>
            <a:headEnd/>
            <a:tailEnd/>
          </a:ln>
        </p:spPr>
      </p:pic>
      <p:pic>
        <p:nvPicPr>
          <p:cNvPr id="11268" name="Picture 7" descr="Flag of France.svg"/>
          <p:cNvPicPr>
            <a:picLocks noChangeAspect="1" noChangeArrowheads="1"/>
          </p:cNvPicPr>
          <p:nvPr/>
        </p:nvPicPr>
        <p:blipFill>
          <a:blip r:embed="rId3" cstate="email"/>
          <a:srcRect/>
          <a:stretch>
            <a:fillRect/>
          </a:stretch>
        </p:blipFill>
        <p:spPr bwMode="auto">
          <a:xfrm>
            <a:off x="2727325" y="1160463"/>
            <a:ext cx="576263" cy="3841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269" name="TextBox 8"/>
          <p:cNvSpPr txBox="1">
            <a:spLocks noChangeArrowheads="1"/>
          </p:cNvSpPr>
          <p:nvPr/>
        </p:nvSpPr>
        <p:spPr bwMode="auto">
          <a:xfrm>
            <a:off x="107950" y="3860800"/>
            <a:ext cx="2493963" cy="923925"/>
          </a:xfrm>
          <a:prstGeom prst="rect">
            <a:avLst/>
          </a:prstGeom>
          <a:noFill/>
          <a:ln w="9525">
            <a:noFill/>
            <a:miter lim="800000"/>
            <a:headEnd/>
            <a:tailEnd/>
          </a:ln>
        </p:spPr>
        <p:txBody>
          <a:bodyPr wrap="none">
            <a:spAutoFit/>
          </a:bodyPr>
          <a:lstStyle/>
          <a:p>
            <a:pPr>
              <a:buFont typeface="Wingdings 2" pitchFamily="18" charset="2"/>
              <a:buNone/>
            </a:pPr>
            <a:r>
              <a:rPr lang="ru-RU" b="1"/>
              <a:t>Алекси́с де Токви́ль</a:t>
            </a:r>
            <a:endParaRPr lang="ru-RU" i="1"/>
          </a:p>
          <a:p>
            <a:pPr>
              <a:buFont typeface="Wingdings 2" pitchFamily="18" charset="2"/>
              <a:buNone/>
            </a:pPr>
            <a:r>
              <a:rPr lang="ru-RU"/>
              <a:t>(1805 — 1859)</a:t>
            </a:r>
          </a:p>
          <a:p>
            <a:endParaRPr lang="ru-RU"/>
          </a:p>
        </p:txBody>
      </p:sp>
      <p:pic>
        <p:nvPicPr>
          <p:cNvPr id="11270" name="Рисунок 8"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Arial" pitchFamily="34" charset="0"/>
              </a:rPr>
              <a:t>1.1. история возникновения партий</a:t>
            </a:r>
          </a:p>
        </p:txBody>
      </p:sp>
      <p:sp>
        <p:nvSpPr>
          <p:cNvPr id="13" name="Прямоугольник 1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a:t>
            </a:r>
          </a:p>
        </p:txBody>
      </p:sp>
    </p:spTree>
  </p:cSld>
  <p:clrMapOvr>
    <a:masterClrMapping/>
  </p:clrMapOvr>
  <p:transition>
    <p:newsflash/>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196975"/>
            <a:ext cx="9144000" cy="369888"/>
          </a:xfrm>
          <a:prstGeom prst="rect">
            <a:avLst/>
          </a:prstGeom>
          <a:noFill/>
        </p:spPr>
        <p:txBody>
          <a:bodyPr>
            <a:spAutoFit/>
          </a:bodyPr>
          <a:lstStyle/>
          <a:p>
            <a:pPr algn="ctr">
              <a:defRPr/>
            </a:pPr>
            <a:r>
              <a:rPr lang="ru-RU" spc="130" dirty="0"/>
              <a:t>ЧЕРНОСОТЕНЦЫ</a:t>
            </a:r>
          </a:p>
        </p:txBody>
      </p:sp>
      <p:pic>
        <p:nvPicPr>
          <p:cNvPr id="103427" name="Picture 2" descr="http://www.sotnia.ru/forum/download/file.php?id=5934&amp;t=1&amp;sid=32727411d75811ebb603fb68c488a8d0"/>
          <p:cNvPicPr>
            <a:picLocks noChangeAspect="1" noChangeArrowheads="1"/>
          </p:cNvPicPr>
          <p:nvPr/>
        </p:nvPicPr>
        <p:blipFill>
          <a:blip r:embed="rId3" cstate="email"/>
          <a:srcRect/>
          <a:stretch>
            <a:fillRect/>
          </a:stretch>
        </p:blipFill>
        <p:spPr bwMode="auto">
          <a:xfrm>
            <a:off x="323850" y="1773238"/>
            <a:ext cx="3386138" cy="4608512"/>
          </a:xfrm>
          <a:prstGeom prst="rect">
            <a:avLst/>
          </a:prstGeom>
          <a:noFill/>
          <a:ln w="9525">
            <a:noFill/>
            <a:miter lim="800000"/>
            <a:headEnd/>
            <a:tailEnd/>
          </a:ln>
        </p:spPr>
      </p:pic>
      <p:sp>
        <p:nvSpPr>
          <p:cNvPr id="103428" name="Прямоугольник 19"/>
          <p:cNvSpPr>
            <a:spLocks noChangeArrowheads="1"/>
          </p:cNvSpPr>
          <p:nvPr/>
        </p:nvSpPr>
        <p:spPr bwMode="auto">
          <a:xfrm>
            <a:off x="3851275" y="1628775"/>
            <a:ext cx="4284663" cy="1600200"/>
          </a:xfrm>
          <a:prstGeom prst="rect">
            <a:avLst/>
          </a:prstGeom>
          <a:noFill/>
          <a:ln w="9525">
            <a:noFill/>
            <a:miter lim="800000"/>
            <a:headEnd/>
            <a:tailEnd/>
          </a:ln>
        </p:spPr>
        <p:txBody>
          <a:bodyPr>
            <a:spAutoFit/>
          </a:bodyPr>
          <a:lstStyle/>
          <a:p>
            <a:pPr algn="just"/>
            <a:r>
              <a:rPr lang="ru-RU" sz="1400"/>
              <a:t>В августе 1906-го Главный совет партии утвердил партийный устав и принял программу партии, идейной основой которой стала «теория официальной народности», разработанная графом Сергеем Семеновичем Уваровым ещё в 1830-е, — «</a:t>
            </a:r>
            <a:r>
              <a:rPr lang="ru-RU" sz="1400">
                <a:solidFill>
                  <a:srgbClr val="C00000"/>
                </a:solidFill>
              </a:rPr>
              <a:t>самодержавие, православие, народность</a:t>
            </a:r>
            <a:r>
              <a:rPr lang="ru-RU" sz="1400"/>
              <a:t>».</a:t>
            </a:r>
          </a:p>
        </p:txBody>
      </p:sp>
      <p:pic>
        <p:nvPicPr>
          <p:cNvPr id="103429" name="Picture 6" descr="https://ds03.infourok.ru/uploads/ex/11cd/0005b71c-dd218231/img30.jpg"/>
          <p:cNvPicPr>
            <a:picLocks noChangeAspect="1" noChangeArrowheads="1"/>
          </p:cNvPicPr>
          <p:nvPr/>
        </p:nvPicPr>
        <p:blipFill>
          <a:blip r:embed="rId4" cstate="email"/>
          <a:srcRect/>
          <a:stretch>
            <a:fillRect/>
          </a:stretch>
        </p:blipFill>
        <p:spPr bwMode="auto">
          <a:xfrm>
            <a:off x="3851275" y="3213100"/>
            <a:ext cx="4392613" cy="3295650"/>
          </a:xfrm>
          <a:prstGeom prst="rect">
            <a:avLst/>
          </a:prstGeom>
          <a:noFill/>
          <a:ln w="9525">
            <a:noFill/>
            <a:miter lim="800000"/>
            <a:headEnd/>
            <a:tailEnd/>
          </a:ln>
        </p:spPr>
      </p:pic>
      <p:pic>
        <p:nvPicPr>
          <p:cNvPr id="103430" name="Picture 4" descr="http://elohov.ru/wp-content/uploads/2016/10/graf_uvarov.jpg"/>
          <p:cNvPicPr>
            <a:picLocks noChangeAspect="1" noChangeArrowheads="1"/>
          </p:cNvPicPr>
          <p:nvPr/>
        </p:nvPicPr>
        <p:blipFill>
          <a:blip r:embed="rId5" cstate="email"/>
          <a:srcRect/>
          <a:stretch>
            <a:fillRect/>
          </a:stretch>
        </p:blipFill>
        <p:spPr bwMode="auto">
          <a:xfrm>
            <a:off x="8027988" y="3716338"/>
            <a:ext cx="1006475" cy="979487"/>
          </a:xfrm>
          <a:prstGeom prst="rect">
            <a:avLst/>
          </a:prstGeom>
          <a:noFill/>
          <a:ln w="9525">
            <a:noFill/>
            <a:miter lim="800000"/>
            <a:headEnd/>
            <a:tailEnd/>
          </a:ln>
        </p:spPr>
      </p:pic>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100</a:t>
            </a:r>
          </a:p>
        </p:txBody>
      </p:sp>
      <p:pic>
        <p:nvPicPr>
          <p:cNvPr id="103432" name="Рисунок 12" descr="1500x500.jpg"/>
          <p:cNvPicPr>
            <a:picLocks noChangeAspect="1"/>
          </p:cNvPicPr>
          <p:nvPr/>
        </p:nvPicPr>
        <p:blipFill>
          <a:blip r:embed="rId6"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2.1.9.  правые:  черносотенцы</a:t>
            </a:r>
          </a:p>
        </p:txBody>
      </p:sp>
    </p:spTree>
  </p:cSld>
  <p:clrMapOvr>
    <a:masterClrMapping/>
  </p:clrMapOvr>
  <p:transition>
    <p:wedg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68313" y="1379538"/>
          <a:ext cx="8280400" cy="1249362"/>
        </p:xfrm>
        <a:graphic>
          <a:graphicData uri="http://schemas.openxmlformats.org/drawingml/2006/table">
            <a:tbl>
              <a:tblPr firstRow="1" bandRow="1">
                <a:tableStyleId>{5C22544A-7EE6-4342-B048-85BDC9FD1C3A}</a:tableStyleId>
              </a:tblPr>
              <a:tblGrid>
                <a:gridCol w="8280920"/>
              </a:tblGrid>
              <a:tr h="289788">
                <a:tc>
                  <a:txBody>
                    <a:bodyPr/>
                    <a:lstStyle/>
                    <a:p>
                      <a:r>
                        <a:rPr lang="ru-RU" sz="1600" b="0" dirty="0" smtClean="0">
                          <a:solidFill>
                            <a:schemeClr val="tx1"/>
                          </a:solidFill>
                        </a:rPr>
                        <a:t>ВОПРОС  О ВЛАСТИ :</a:t>
                      </a:r>
                      <a:endParaRPr lang="ru-RU" sz="1600" b="0" dirty="0">
                        <a:solidFill>
                          <a:schemeClr val="tx1"/>
                        </a:solidFill>
                      </a:endParaRPr>
                    </a:p>
                  </a:txBody>
                  <a:tcPr>
                    <a:solidFill>
                      <a:srgbClr val="FFC000"/>
                    </a:solidFill>
                  </a:tcPr>
                </a:tc>
              </a:tr>
              <a:tr h="263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Государственное устройство – сохранение самодержавной формы правления</a:t>
                      </a:r>
                      <a:endParaRPr lang="ru-RU" sz="1400" dirty="0"/>
                    </a:p>
                  </a:txBody>
                  <a:tcPr/>
                </a:tc>
              </a:tr>
              <a:tr h="263444">
                <a:tc>
                  <a:txBody>
                    <a:bodyPr/>
                    <a:lstStyle/>
                    <a:p>
                      <a:r>
                        <a:rPr lang="ru-RU" sz="1400" dirty="0" smtClean="0"/>
                        <a:t>* Безусловный роспуск Государственной думы и созыв законосовещательного Земского собора</a:t>
                      </a:r>
                      <a:endParaRPr lang="ru-RU" sz="1400" dirty="0"/>
                    </a:p>
                  </a:txBody>
                  <a:tcPr/>
                </a:tc>
              </a:tr>
              <a:tr h="263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Законодательное закрепление особого статуса Русской православной церкви</a:t>
                      </a:r>
                      <a:endParaRPr lang="ru-RU" sz="1400" dirty="0"/>
                    </a:p>
                  </a:txBody>
                  <a:tcPr/>
                </a:tc>
              </a:tr>
            </a:tbl>
          </a:graphicData>
        </a:graphic>
      </p:graphicFrame>
      <p:graphicFrame>
        <p:nvGraphicFramePr>
          <p:cNvPr id="6" name="Таблица 5"/>
          <p:cNvGraphicFramePr>
            <a:graphicFrameLocks noGrp="1"/>
          </p:cNvGraphicFramePr>
          <p:nvPr/>
        </p:nvGraphicFramePr>
        <p:xfrm>
          <a:off x="468313" y="2636838"/>
          <a:ext cx="8280400" cy="1249362"/>
        </p:xfrm>
        <a:graphic>
          <a:graphicData uri="http://schemas.openxmlformats.org/drawingml/2006/table">
            <a:tbl>
              <a:tblPr firstRow="1" bandRow="1">
                <a:tableStyleId>{5C22544A-7EE6-4342-B048-85BDC9FD1C3A}</a:tableStyleId>
              </a:tblPr>
              <a:tblGrid>
                <a:gridCol w="8280920"/>
              </a:tblGrid>
              <a:tr h="289788">
                <a:tc>
                  <a:txBody>
                    <a:bodyPr/>
                    <a:lstStyle/>
                    <a:p>
                      <a:r>
                        <a:rPr lang="ru-RU" sz="1600" b="0" dirty="0" smtClean="0">
                          <a:solidFill>
                            <a:schemeClr val="tx1"/>
                          </a:solidFill>
                        </a:rPr>
                        <a:t>РАБОЧИЙ ВОПРОС :</a:t>
                      </a:r>
                      <a:endParaRPr lang="ru-RU" sz="1600" b="0" dirty="0">
                        <a:solidFill>
                          <a:schemeClr val="tx1"/>
                        </a:solidFill>
                      </a:endParaRPr>
                    </a:p>
                  </a:txBody>
                  <a:tcPr>
                    <a:solidFill>
                      <a:srgbClr val="FFC000"/>
                    </a:solidFill>
                  </a:tcPr>
                </a:tc>
              </a:tr>
              <a:tr h="263444">
                <a:tc>
                  <a:txBody>
                    <a:bodyPr/>
                    <a:lstStyle/>
                    <a:p>
                      <a:r>
                        <a:rPr lang="ru-RU" sz="1400" dirty="0" smtClean="0"/>
                        <a:t>* Сокращение рабочего дня</a:t>
                      </a:r>
                      <a:endParaRPr lang="ru-RU" sz="1400" dirty="0"/>
                    </a:p>
                  </a:txBody>
                  <a:tcPr/>
                </a:tc>
              </a:tr>
              <a:tr h="263444">
                <a:tc>
                  <a:txBody>
                    <a:bodyPr/>
                    <a:lstStyle/>
                    <a:p>
                      <a:r>
                        <a:rPr lang="ru-RU" sz="1400" dirty="0" smtClean="0"/>
                        <a:t>* Улучшение условий труда</a:t>
                      </a:r>
                      <a:endParaRPr lang="ru-RU" sz="1400" dirty="0"/>
                    </a:p>
                  </a:txBody>
                  <a:tcPr/>
                </a:tc>
              </a:tr>
              <a:tr h="263444">
                <a:tc>
                  <a:txBody>
                    <a:bodyPr/>
                    <a:lstStyle/>
                    <a:p>
                      <a:r>
                        <a:rPr lang="ru-RU" sz="1400" dirty="0" smtClean="0"/>
                        <a:t>* Страхование</a:t>
                      </a:r>
                      <a:endParaRPr lang="ru-RU" sz="1400" dirty="0"/>
                    </a:p>
                  </a:txBody>
                  <a:tcPr/>
                </a:tc>
              </a:tr>
            </a:tbl>
          </a:graphicData>
        </a:graphic>
      </p:graphicFrame>
      <p:sp>
        <p:nvSpPr>
          <p:cNvPr id="104474" name="Прямоугольник 8"/>
          <p:cNvSpPr>
            <a:spLocks noChangeArrowheads="1"/>
          </p:cNvSpPr>
          <p:nvPr/>
        </p:nvSpPr>
        <p:spPr bwMode="auto">
          <a:xfrm>
            <a:off x="0" y="1036638"/>
            <a:ext cx="9144000" cy="369887"/>
          </a:xfrm>
          <a:prstGeom prst="rect">
            <a:avLst/>
          </a:prstGeom>
          <a:noFill/>
          <a:ln w="9525">
            <a:noFill/>
            <a:miter lim="800000"/>
            <a:headEnd/>
            <a:tailEnd/>
          </a:ln>
        </p:spPr>
        <p:txBody>
          <a:bodyPr>
            <a:spAutoFit/>
          </a:bodyPr>
          <a:lstStyle/>
          <a:p>
            <a:pPr algn="ctr"/>
            <a:r>
              <a:rPr lang="ru-RU"/>
              <a:t>Программа партии черносотенцев</a:t>
            </a:r>
          </a:p>
        </p:txBody>
      </p:sp>
      <p:graphicFrame>
        <p:nvGraphicFramePr>
          <p:cNvPr id="9" name="Таблица 8"/>
          <p:cNvGraphicFramePr>
            <a:graphicFrameLocks noGrp="1"/>
          </p:cNvGraphicFramePr>
          <p:nvPr/>
        </p:nvGraphicFramePr>
        <p:xfrm>
          <a:off x="468313" y="3894138"/>
          <a:ext cx="8280400" cy="1676400"/>
        </p:xfrm>
        <a:graphic>
          <a:graphicData uri="http://schemas.openxmlformats.org/drawingml/2006/table">
            <a:tbl>
              <a:tblPr firstRow="1" bandRow="1">
                <a:tableStyleId>{5C22544A-7EE6-4342-B048-85BDC9FD1C3A}</a:tableStyleId>
              </a:tblPr>
              <a:tblGrid>
                <a:gridCol w="8280920"/>
              </a:tblGrid>
              <a:tr h="302434">
                <a:tc>
                  <a:txBody>
                    <a:bodyPr/>
                    <a:lstStyle/>
                    <a:p>
                      <a:r>
                        <a:rPr lang="ru-RU" sz="1600" b="0" dirty="0" smtClean="0">
                          <a:solidFill>
                            <a:schemeClr val="tx1"/>
                          </a:solidFill>
                        </a:rPr>
                        <a:t>НАЦИОНАЛЬНЫЙ</a:t>
                      </a:r>
                      <a:r>
                        <a:rPr lang="ru-RU" sz="1600" b="0" baseline="0" dirty="0" smtClean="0">
                          <a:solidFill>
                            <a:schemeClr val="tx1"/>
                          </a:solidFill>
                        </a:rPr>
                        <a:t> </a:t>
                      </a:r>
                      <a:r>
                        <a:rPr lang="ru-RU" sz="1600" b="0" dirty="0" smtClean="0">
                          <a:solidFill>
                            <a:schemeClr val="tx1"/>
                          </a:solidFill>
                        </a:rPr>
                        <a:t>ВОПРОС :</a:t>
                      </a:r>
                      <a:endParaRPr lang="ru-RU" sz="1600" b="0" dirty="0">
                        <a:solidFill>
                          <a:schemeClr val="tx1"/>
                        </a:solidFill>
                      </a:endParaRPr>
                    </a:p>
                  </a:txBody>
                  <a:tcPr>
                    <a:solidFill>
                      <a:srgbClr val="FFC000"/>
                    </a:solidFill>
                  </a:tcPr>
                </a:tc>
              </a:tr>
              <a:tr h="467397">
                <a:tc>
                  <a:txBody>
                    <a:bodyPr/>
                    <a:lstStyle/>
                    <a:p>
                      <a:r>
                        <a:rPr lang="ru-RU" sz="1400" dirty="0" smtClean="0"/>
                        <a:t>* Отказ от любых форм государственного и культурного федерализма и сохранение единой и неделимой России</a:t>
                      </a:r>
                      <a:endParaRPr lang="ru-RU" sz="1400" dirty="0"/>
                    </a:p>
                  </a:txBody>
                  <a:tcPr/>
                </a:tc>
              </a:tr>
              <a:tr h="467397">
                <a:tc>
                  <a:txBody>
                    <a:bodyPr/>
                    <a:lstStyle/>
                    <a:p>
                      <a:pPr algn="just"/>
                      <a:r>
                        <a:rPr lang="ru-RU" sz="1400" dirty="0" smtClean="0"/>
                        <a:t>* Приоритетное развитие русской нации — великороссов, малороссов и белорусов (национализм - «Россия – для русских»)</a:t>
                      </a:r>
                      <a:endParaRPr lang="ru-RU" sz="1400" dirty="0"/>
                    </a:p>
                  </a:txBody>
                  <a:tcPr/>
                </a:tc>
              </a:tr>
              <a:tr h="274940">
                <a:tc>
                  <a:txBody>
                    <a:bodyPr/>
                    <a:lstStyle/>
                    <a:p>
                      <a:r>
                        <a:rPr lang="ru-RU" sz="1400" dirty="0" smtClean="0"/>
                        <a:t>* Антисемитизм</a:t>
                      </a:r>
                      <a:endParaRPr lang="ru-RU" sz="1400" dirty="0"/>
                    </a:p>
                  </a:txBody>
                  <a:tcPr/>
                </a:tc>
              </a:tr>
            </a:tbl>
          </a:graphicData>
        </a:graphic>
      </p:graphicFrame>
      <p:graphicFrame>
        <p:nvGraphicFramePr>
          <p:cNvPr id="10" name="Таблица 9"/>
          <p:cNvGraphicFramePr>
            <a:graphicFrameLocks noGrp="1"/>
          </p:cNvGraphicFramePr>
          <p:nvPr/>
        </p:nvGraphicFramePr>
        <p:xfrm>
          <a:off x="468313" y="5567363"/>
          <a:ext cx="8280400" cy="1249362"/>
        </p:xfrm>
        <a:graphic>
          <a:graphicData uri="http://schemas.openxmlformats.org/drawingml/2006/table">
            <a:tbl>
              <a:tblPr firstRow="1" bandRow="1">
                <a:tableStyleId>{5C22544A-7EE6-4342-B048-85BDC9FD1C3A}</a:tableStyleId>
              </a:tblPr>
              <a:tblGrid>
                <a:gridCol w="8280920"/>
              </a:tblGrid>
              <a:tr h="321080">
                <a:tc>
                  <a:txBody>
                    <a:bodyPr/>
                    <a:lstStyle/>
                    <a:p>
                      <a:r>
                        <a:rPr lang="ru-RU" sz="1600" b="0" dirty="0" smtClean="0">
                          <a:solidFill>
                            <a:schemeClr val="tx1"/>
                          </a:solidFill>
                        </a:rPr>
                        <a:t>КРЕСТЬЯНСКИЙ</a:t>
                      </a:r>
                      <a:r>
                        <a:rPr lang="ru-RU" sz="1600" b="0" baseline="0" dirty="0" smtClean="0">
                          <a:solidFill>
                            <a:schemeClr val="tx1"/>
                          </a:solidFill>
                        </a:rPr>
                        <a:t> ВОПРОС </a:t>
                      </a:r>
                      <a:r>
                        <a:rPr lang="ru-RU" sz="1600" b="0" dirty="0" smtClean="0">
                          <a:solidFill>
                            <a:schemeClr val="tx1"/>
                          </a:solidFill>
                        </a:rPr>
                        <a:t>:</a:t>
                      </a:r>
                      <a:endParaRPr lang="ru-RU" sz="1600" b="0" dirty="0">
                        <a:solidFill>
                          <a:schemeClr val="tx1"/>
                        </a:solidFill>
                      </a:endParaRPr>
                    </a:p>
                  </a:txBody>
                  <a:tcPr>
                    <a:solidFill>
                      <a:srgbClr val="FFC000"/>
                    </a:solidFill>
                  </a:tcPr>
                </a:tc>
              </a:tr>
              <a:tr h="29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Неприкосновенность частной собственности</a:t>
                      </a:r>
                      <a:endParaRPr lang="ru-RU" sz="1400" dirty="0"/>
                    </a:p>
                  </a:txBody>
                  <a:tcPr/>
                </a:tc>
              </a:tr>
              <a:tr h="291891">
                <a:tc>
                  <a:txBody>
                    <a:bodyPr/>
                    <a:lstStyle/>
                    <a:p>
                      <a:r>
                        <a:rPr lang="ru-RU" sz="1400" dirty="0" smtClean="0"/>
                        <a:t>* Продажа крестьянам казенных и выкупных земель</a:t>
                      </a:r>
                      <a:endParaRPr lang="ru-RU" sz="1400" dirty="0"/>
                    </a:p>
                  </a:txBody>
                  <a:tcPr/>
                </a:tc>
              </a:tr>
              <a:tr h="29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Сохранение крестьянской общины</a:t>
                      </a:r>
                      <a:endParaRPr lang="ru-RU" sz="1400" dirty="0"/>
                    </a:p>
                  </a:txBody>
                  <a:tcPr/>
                </a:tc>
              </a:tr>
            </a:tbl>
          </a:graphicData>
        </a:graphic>
      </p:graphicFrame>
      <p:sp>
        <p:nvSpPr>
          <p:cNvPr id="13" name="Прямоугольник 12"/>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101</a:t>
            </a:r>
          </a:p>
        </p:txBody>
      </p:sp>
      <p:pic>
        <p:nvPicPr>
          <p:cNvPr id="104500" name="Рисунок 14"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6"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2.1.9.  правые:  черносотенцы</a:t>
            </a:r>
          </a:p>
        </p:txBody>
      </p:sp>
    </p:spTree>
  </p:cSld>
  <p:clrMapOvr>
    <a:masterClrMapping/>
  </p:clrMapOvr>
  <p:transition>
    <p:cover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Прямоугольник 7"/>
          <p:cNvSpPr>
            <a:spLocks noChangeArrowheads="1"/>
          </p:cNvSpPr>
          <p:nvPr/>
        </p:nvSpPr>
        <p:spPr bwMode="auto">
          <a:xfrm>
            <a:off x="323850" y="1125538"/>
            <a:ext cx="8496300" cy="5389562"/>
          </a:xfrm>
          <a:prstGeom prst="rect">
            <a:avLst/>
          </a:prstGeom>
          <a:noFill/>
          <a:ln w="9525">
            <a:noFill/>
            <a:miter lim="800000"/>
            <a:headEnd/>
            <a:tailEnd/>
          </a:ln>
        </p:spPr>
        <p:txBody>
          <a:bodyPr>
            <a:spAutoFit/>
          </a:bodyPr>
          <a:lstStyle/>
          <a:p>
            <a:pPr algn="just"/>
            <a:r>
              <a:rPr lang="ru-RU" sz="1600"/>
              <a:t>В ноябре 1908-го </a:t>
            </a:r>
            <a:r>
              <a:rPr lang="ru-RU" sz="1600">
                <a:solidFill>
                  <a:srgbClr val="C00000"/>
                </a:solidFill>
              </a:rPr>
              <a:t>Пуришкевич и его сторонники</a:t>
            </a:r>
            <a:r>
              <a:rPr lang="ru-RU" sz="1600"/>
              <a:t>, в число которых входили ректор Московской духовной академии Антоний Волынский, томский архиепископ Питирим и тамбовский епископ Иннокентий, вышедшие из состава СРН, </a:t>
            </a:r>
            <a:r>
              <a:rPr lang="ru-RU" sz="1600">
                <a:solidFill>
                  <a:srgbClr val="C00000"/>
                </a:solidFill>
              </a:rPr>
              <a:t>создали</a:t>
            </a:r>
            <a:r>
              <a:rPr lang="ru-RU" sz="1600"/>
              <a:t> новую организацию — «</a:t>
            </a:r>
            <a:r>
              <a:rPr lang="ru-RU" sz="1600">
                <a:solidFill>
                  <a:srgbClr val="C00000"/>
                </a:solidFill>
              </a:rPr>
              <a:t>Русский народный союз имени Михаила Архангела</a:t>
            </a:r>
            <a:r>
              <a:rPr lang="ru-RU" sz="1600"/>
              <a:t>».</a:t>
            </a:r>
          </a:p>
          <a:p>
            <a:pPr algn="just"/>
            <a:r>
              <a:rPr lang="ru-RU" sz="1600"/>
              <a:t>В декабре 1909-го, пока лидер СРН пребывал на лечении в Ялте, в Петербурге произошёл «тихий переворот» и к власти пришёл его новый заместитель граф Эммануил Коновницын. Дубровину поступило предложение ограничить свою власть в качестве почётного председателя и основателя СРН, с чем он категорически не согласился. Однако вернуть прежнее влияние в партии так и не смог, и в 1911-м она окончательно </a:t>
            </a:r>
            <a:r>
              <a:rPr lang="ru-RU" sz="1600">
                <a:solidFill>
                  <a:srgbClr val="C00000"/>
                </a:solidFill>
              </a:rPr>
              <a:t>раскололась на «Союз русского народа» во главе с Марковым</a:t>
            </a:r>
            <a:r>
              <a:rPr lang="ru-RU" sz="1600"/>
              <a:t>, который стал издавать новые газету «Земщина» и журнал «Вестник Союза русского народа», и «</a:t>
            </a:r>
            <a:r>
              <a:rPr lang="ru-RU" sz="1600">
                <a:solidFill>
                  <a:srgbClr val="C00000"/>
                </a:solidFill>
              </a:rPr>
              <a:t>Всероссийский дубровинский союз русского народа</a:t>
            </a:r>
            <a:r>
              <a:rPr lang="ru-RU" sz="1600"/>
              <a:t>»</a:t>
            </a:r>
            <a:r>
              <a:rPr lang="ru-RU" sz="1600">
                <a:solidFill>
                  <a:srgbClr val="C00000"/>
                </a:solidFill>
              </a:rPr>
              <a:t> во главе с Дубровиным</a:t>
            </a:r>
            <a:r>
              <a:rPr lang="ru-RU" sz="1600"/>
              <a:t>, главным рупором которого осталась газета «Русское знамя». В результате самая мощная и многочисленная партия, в рядах которой насчитывалось до 400 000 членов, превратилась в конгломерат различных политических организаций, лидеры которых подозревали друг друга в тайных кознях и постоянно враждовали между собой. Существовало мнение, что подобное развитие событий было результатом целенаправленных действий правительства. Бывший одесский градоначальник генерал Иван Толмачёв в декабре 1911 года с горечью писал: «Меня угнетает мысль о полном развале правых. Столыпин достиг своего, плоды его политики мы пожинаем теперь, все ополчились друг на друга».</a:t>
            </a:r>
          </a:p>
        </p:txBody>
      </p:sp>
      <p:sp>
        <p:nvSpPr>
          <p:cNvPr id="105475" name="Прямоугольник 7"/>
          <p:cNvSpPr>
            <a:spLocks noChangeArrowheads="1"/>
          </p:cNvSpPr>
          <p:nvPr/>
        </p:nvSpPr>
        <p:spPr bwMode="auto">
          <a:xfrm>
            <a:off x="468313" y="6237288"/>
            <a:ext cx="7272337" cy="369887"/>
          </a:xfrm>
          <a:prstGeom prst="rect">
            <a:avLst/>
          </a:prstGeom>
          <a:noFill/>
          <a:ln w="9525">
            <a:noFill/>
            <a:miter lim="800000"/>
            <a:headEnd/>
            <a:tailEnd/>
          </a:ln>
        </p:spPr>
        <p:txBody>
          <a:bodyPr>
            <a:spAutoFit/>
          </a:bodyPr>
          <a:lstStyle/>
          <a:p>
            <a:r>
              <a:rPr lang="ru-RU" sz="1600"/>
              <a:t>Организация была запрещена после </a:t>
            </a:r>
            <a:r>
              <a:rPr lang="ru-RU" sz="1600" u="sng">
                <a:hlinkClick r:id="rId3"/>
              </a:rPr>
              <a:t>Февральской революции 1917 года</a:t>
            </a:r>
            <a:r>
              <a:rPr lang="ru-RU"/>
              <a:t>.</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102</a:t>
            </a:r>
          </a:p>
        </p:txBody>
      </p:sp>
      <p:pic>
        <p:nvPicPr>
          <p:cNvPr id="105477" name="Рисунок 9"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2.1.9.  правые:  черносотенцы</a:t>
            </a:r>
          </a:p>
        </p:txBody>
      </p:sp>
    </p:spTree>
  </p:cSld>
  <p:clrMapOvr>
    <a:masterClrMapping/>
  </p:clrMapOvr>
  <p:transition>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Прямоугольник 6"/>
          <p:cNvSpPr>
            <a:spLocks noChangeArrowheads="1"/>
          </p:cNvSpPr>
          <p:nvPr/>
        </p:nvSpPr>
        <p:spPr bwMode="auto">
          <a:xfrm>
            <a:off x="395288" y="3665538"/>
            <a:ext cx="8353425" cy="2308225"/>
          </a:xfrm>
          <a:prstGeom prst="rect">
            <a:avLst/>
          </a:prstGeom>
          <a:noFill/>
          <a:ln w="9525">
            <a:noFill/>
            <a:miter lim="800000"/>
            <a:headEnd/>
            <a:tailEnd/>
          </a:ln>
        </p:spPr>
        <p:txBody>
          <a:bodyPr>
            <a:spAutoFit/>
          </a:bodyPr>
          <a:lstStyle/>
          <a:p>
            <a:pPr algn="just"/>
            <a:r>
              <a:rPr lang="ru-RU" sz="1600" b="1" i="1"/>
              <a:t>Численность партии: </a:t>
            </a:r>
            <a:r>
              <a:rPr lang="ru-RU" sz="1600"/>
              <a:t>до 10 тысяч человек, однако большинство членов состояло в ней номинально. Руководящие органы партии находились в Москве.</a:t>
            </a:r>
          </a:p>
          <a:p>
            <a:pPr algn="just"/>
            <a:r>
              <a:rPr lang="ru-RU" sz="1600" b="1" i="1"/>
              <a:t>Социальная база:</a:t>
            </a:r>
            <a:r>
              <a:rPr lang="ru-RU" sz="1600"/>
              <a:t> Интеллигенция, средние городские слои, рабочие.</a:t>
            </a:r>
          </a:p>
          <a:p>
            <a:pPr algn="just"/>
            <a:r>
              <a:rPr lang="ru-RU" sz="1600" b="1" i="1"/>
              <a:t>Идеология</a:t>
            </a:r>
            <a:r>
              <a:rPr lang="ru-RU" sz="1600"/>
              <a:t>: Реакционный монархизм.</a:t>
            </a:r>
          </a:p>
          <a:p>
            <a:pPr algn="just"/>
            <a:r>
              <a:rPr lang="ru-RU" sz="1600"/>
              <a:t>Русская монархическая партия выступала за продолжение русско-японской войны 1904-1905 г.г. до победы, против каких-либо уступок Японии, и осудила Портсмутский мирный договор; в период Революции 1905-1907 г.г. выступала с резкой критикой властей за их нерешительность в борьбе с революционным движением; критиковала деятельность правительства С.Ю. Витте.</a:t>
            </a:r>
          </a:p>
        </p:txBody>
      </p:sp>
      <p:pic>
        <p:nvPicPr>
          <p:cNvPr id="106499" name="Picture 2" descr="http://cs10410.vkontakte.ru/u32185746/75569676/x_b694fbc0.jpg"/>
          <p:cNvPicPr>
            <a:picLocks noChangeAspect="1" noChangeArrowheads="1"/>
          </p:cNvPicPr>
          <p:nvPr/>
        </p:nvPicPr>
        <p:blipFill>
          <a:blip r:embed="rId3" cstate="email"/>
          <a:srcRect/>
          <a:stretch>
            <a:fillRect/>
          </a:stretch>
        </p:blipFill>
        <p:spPr bwMode="auto">
          <a:xfrm>
            <a:off x="539750" y="1504950"/>
            <a:ext cx="1536700" cy="1943100"/>
          </a:xfrm>
          <a:prstGeom prst="rect">
            <a:avLst/>
          </a:prstGeom>
          <a:noFill/>
          <a:ln w="9525">
            <a:noFill/>
            <a:miter lim="800000"/>
            <a:headEnd/>
            <a:tailEnd/>
          </a:ln>
        </p:spPr>
      </p:pic>
      <p:sp>
        <p:nvSpPr>
          <p:cNvPr id="106500" name="Прямоугольник 9"/>
          <p:cNvSpPr>
            <a:spLocks noChangeArrowheads="1"/>
          </p:cNvSpPr>
          <p:nvPr/>
        </p:nvSpPr>
        <p:spPr bwMode="auto">
          <a:xfrm>
            <a:off x="2124075" y="1360488"/>
            <a:ext cx="6551613" cy="2308225"/>
          </a:xfrm>
          <a:prstGeom prst="rect">
            <a:avLst/>
          </a:prstGeom>
          <a:noFill/>
          <a:ln w="9525">
            <a:noFill/>
            <a:miter lim="800000"/>
            <a:headEnd/>
            <a:tailEnd/>
          </a:ln>
        </p:spPr>
        <p:txBody>
          <a:bodyPr>
            <a:spAutoFit/>
          </a:bodyPr>
          <a:lstStyle/>
          <a:p>
            <a:pPr algn="just"/>
            <a:r>
              <a:rPr lang="ru-RU" sz="1600"/>
              <a:t>Русская монархическая партия возникла в 1905 г. вокруг редакции газеты «Московские ведомости» по инициативе редактора-издателя В.А. Грингмута.</a:t>
            </a:r>
          </a:p>
          <a:p>
            <a:pPr algn="just"/>
            <a:r>
              <a:rPr lang="ru-RU" sz="1600" b="1" i="1"/>
              <a:t>Председатели партии</a:t>
            </a:r>
            <a:r>
              <a:rPr lang="ru-RU" sz="1600" i="1"/>
              <a:t>:</a:t>
            </a:r>
            <a:r>
              <a:rPr lang="ru-RU" sz="1600"/>
              <a:t> В.А. Грингмут (1905-1908г.г.), И.И. Восторгов (1908-1913г.г.), В.В. Томилин (ноябрь 1913г.-август 1914г.), С.А. Кельцев (август 1914г.-февраль 1917г.).</a:t>
            </a:r>
          </a:p>
          <a:p>
            <a:pPr algn="just"/>
            <a:r>
              <a:rPr lang="ru-RU" sz="1600" b="1" i="1"/>
              <a:t>Цель</a:t>
            </a:r>
            <a:r>
              <a:rPr lang="ru-RU" sz="1600"/>
              <a:t>: Партия занимала правый фланг консервативного движения, выступала за сохранение неограниченной самодержавной власти и господствующего положения русского народа. </a:t>
            </a:r>
          </a:p>
        </p:txBody>
      </p:sp>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103</a:t>
            </a:r>
          </a:p>
        </p:txBody>
      </p:sp>
      <p:pic>
        <p:nvPicPr>
          <p:cNvPr id="106502"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2.1.10.  правые:  русский монархический союз</a:t>
            </a:r>
          </a:p>
        </p:txBody>
      </p:sp>
    </p:spTree>
  </p:cSld>
  <p:clrMapOvr>
    <a:masterClrMapping/>
  </p:clrMapOvr>
  <p:transition>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14438"/>
            <a:ext cx="9144000" cy="368300"/>
          </a:xfrm>
          <a:prstGeom prst="rect">
            <a:avLst/>
          </a:prstGeom>
          <a:noFill/>
        </p:spPr>
        <p:txBody>
          <a:bodyPr>
            <a:spAutoFit/>
          </a:bodyPr>
          <a:lstStyle/>
          <a:p>
            <a:pPr algn="ctr">
              <a:defRPr/>
            </a:pPr>
            <a:r>
              <a:rPr lang="ru-RU" spc="130" dirty="0"/>
              <a:t>ПРОГРАММА  ПАРТИИ  РУССКИЙ  МОНАРХИЧЕСКИЙ  СОЮЗ</a:t>
            </a:r>
          </a:p>
        </p:txBody>
      </p:sp>
      <p:graphicFrame>
        <p:nvGraphicFramePr>
          <p:cNvPr id="8" name="Таблица 7"/>
          <p:cNvGraphicFramePr>
            <a:graphicFrameLocks noGrp="1"/>
          </p:cNvGraphicFramePr>
          <p:nvPr/>
        </p:nvGraphicFramePr>
        <p:xfrm>
          <a:off x="468313" y="1808163"/>
          <a:ext cx="8280400" cy="1981200"/>
        </p:xfrm>
        <a:graphic>
          <a:graphicData uri="http://schemas.openxmlformats.org/drawingml/2006/table">
            <a:tbl>
              <a:tblPr firstRow="1" bandRow="1">
                <a:tableStyleId>{5C22544A-7EE6-4342-B048-85BDC9FD1C3A}</a:tableStyleId>
              </a:tblPr>
              <a:tblGrid>
                <a:gridCol w="8280920"/>
              </a:tblGrid>
              <a:tr h="289788">
                <a:tc>
                  <a:txBody>
                    <a:bodyPr/>
                    <a:lstStyle/>
                    <a:p>
                      <a:r>
                        <a:rPr lang="ru-RU" sz="1600" b="0" dirty="0" smtClean="0">
                          <a:solidFill>
                            <a:schemeClr val="tx1"/>
                          </a:solidFill>
                        </a:rPr>
                        <a:t>ВОПРОС  О ВЛАСТИ :</a:t>
                      </a:r>
                      <a:endParaRPr lang="ru-RU" sz="1600" b="0" dirty="0">
                        <a:solidFill>
                          <a:schemeClr val="tx1"/>
                        </a:solidFill>
                      </a:endParaRPr>
                    </a:p>
                  </a:txBody>
                  <a:tcPr>
                    <a:solidFill>
                      <a:srgbClr val="FFC000"/>
                    </a:solidFill>
                  </a:tcPr>
                </a:tc>
              </a:tr>
              <a:tr h="2634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t>* Сохранение единства и неделимости Российской империи</a:t>
                      </a:r>
                      <a:endParaRPr lang="ru-RU" sz="1400" dirty="0"/>
                    </a:p>
                  </a:txBody>
                  <a:tcPr/>
                </a:tc>
              </a:tr>
              <a:tr h="2634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t>* Недопустимость создания представительного выборного органа, сохранение Государственного Совета основным законосовещательным органом при императоре, назначаемый им</a:t>
                      </a:r>
                      <a:endParaRPr lang="ru-RU" sz="1400" dirty="0"/>
                    </a:p>
                  </a:txBody>
                  <a:tcPr/>
                </a:tc>
              </a:tr>
              <a:tr h="263444">
                <a:tc>
                  <a:txBody>
                    <a:bodyPr/>
                    <a:lstStyle/>
                    <a:p>
                      <a:pPr algn="just"/>
                      <a:r>
                        <a:rPr lang="ru-RU" sz="1400" dirty="0" smtClean="0"/>
                        <a:t>* Русская православная церковь</a:t>
                      </a:r>
                      <a:r>
                        <a:rPr lang="ru-RU" sz="1400" baseline="0" dirty="0" smtClean="0"/>
                        <a:t> </a:t>
                      </a:r>
                      <a:r>
                        <a:rPr lang="ru-RU" sz="1400" dirty="0" smtClean="0"/>
                        <a:t>- духовная основа общества и государства</a:t>
                      </a:r>
                      <a:endParaRPr lang="ru-RU" sz="1400" dirty="0"/>
                    </a:p>
                  </a:txBody>
                  <a:tcPr/>
                </a:tc>
              </a:tr>
              <a:tr h="2634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t>* Сохранение сословий, среди которых духовенство, дворянство и крестьянство признавались опорой государства</a:t>
                      </a:r>
                      <a:r>
                        <a:rPr lang="ru-RU" sz="1400" baseline="0" dirty="0" smtClean="0"/>
                        <a:t> и в</a:t>
                      </a:r>
                      <a:r>
                        <a:rPr lang="ru-RU" sz="1400" dirty="0" smtClean="0"/>
                        <a:t>ажнейшим фактором стабильности общества</a:t>
                      </a:r>
                    </a:p>
                  </a:txBody>
                  <a:tcPr/>
                </a:tc>
              </a:tr>
            </a:tbl>
          </a:graphicData>
        </a:graphic>
      </p:graphicFrame>
      <p:graphicFrame>
        <p:nvGraphicFramePr>
          <p:cNvPr id="11" name="Таблица 10"/>
          <p:cNvGraphicFramePr>
            <a:graphicFrameLocks noGrp="1"/>
          </p:cNvGraphicFramePr>
          <p:nvPr/>
        </p:nvGraphicFramePr>
        <p:xfrm>
          <a:off x="468313" y="4040188"/>
          <a:ext cx="8280400" cy="639762"/>
        </p:xfrm>
        <a:graphic>
          <a:graphicData uri="http://schemas.openxmlformats.org/drawingml/2006/table">
            <a:tbl>
              <a:tblPr firstRow="1" bandRow="1">
                <a:tableStyleId>{5C22544A-7EE6-4342-B048-85BDC9FD1C3A}</a:tableStyleId>
              </a:tblPr>
              <a:tblGrid>
                <a:gridCol w="8280151"/>
              </a:tblGrid>
              <a:tr h="299521">
                <a:tc>
                  <a:txBody>
                    <a:bodyPr/>
                    <a:lstStyle/>
                    <a:p>
                      <a:r>
                        <a:rPr lang="ru-RU" sz="1600" b="0" dirty="0" smtClean="0">
                          <a:solidFill>
                            <a:schemeClr val="tx1"/>
                          </a:solidFill>
                        </a:rPr>
                        <a:t>НАЦИОНАЛЬНЫЙ</a:t>
                      </a:r>
                      <a:r>
                        <a:rPr lang="ru-RU" sz="1600" b="0" baseline="0" dirty="0" smtClean="0">
                          <a:solidFill>
                            <a:schemeClr val="tx1"/>
                          </a:solidFill>
                        </a:rPr>
                        <a:t> </a:t>
                      </a:r>
                      <a:r>
                        <a:rPr lang="ru-RU" sz="1600" b="0" dirty="0" smtClean="0">
                          <a:solidFill>
                            <a:schemeClr val="tx1"/>
                          </a:solidFill>
                        </a:rPr>
                        <a:t>ВОПРОС :</a:t>
                      </a:r>
                      <a:endParaRPr lang="ru-RU" sz="1600" b="0" dirty="0">
                        <a:solidFill>
                          <a:schemeClr val="tx1"/>
                        </a:solidFill>
                      </a:endParaRPr>
                    </a:p>
                  </a:txBody>
                  <a:tcPr>
                    <a:solidFill>
                      <a:srgbClr val="FFC000"/>
                    </a:solidFill>
                  </a:tcPr>
                </a:tc>
              </a:tr>
              <a:tr h="303629">
                <a:tc>
                  <a:txBody>
                    <a:bodyPr/>
                    <a:lstStyle/>
                    <a:p>
                      <a:r>
                        <a:rPr lang="ru-RU" sz="1400" dirty="0" smtClean="0"/>
                        <a:t>* Недопустимость создания национальных школ и каких-либо национальных политических организаций</a:t>
                      </a:r>
                      <a:endParaRPr lang="ru-RU" sz="1400" dirty="0"/>
                    </a:p>
                  </a:txBody>
                  <a:tcPr/>
                </a:tc>
              </a:tr>
            </a:tbl>
          </a:graphicData>
        </a:graphic>
      </p:graphicFrame>
      <p:graphicFrame>
        <p:nvGraphicFramePr>
          <p:cNvPr id="12" name="Таблица 11"/>
          <p:cNvGraphicFramePr>
            <a:graphicFrameLocks noGrp="1"/>
          </p:cNvGraphicFramePr>
          <p:nvPr/>
        </p:nvGraphicFramePr>
        <p:xfrm>
          <a:off x="468313" y="4941888"/>
          <a:ext cx="8351837" cy="1008062"/>
        </p:xfrm>
        <a:graphic>
          <a:graphicData uri="http://schemas.openxmlformats.org/drawingml/2006/table">
            <a:tbl>
              <a:tblPr firstRow="1" bandRow="1">
                <a:tableStyleId>{5C22544A-7EE6-4342-B048-85BDC9FD1C3A}</a:tableStyleId>
              </a:tblPr>
              <a:tblGrid>
                <a:gridCol w="8352159"/>
              </a:tblGrid>
              <a:tr h="396044">
                <a:tc>
                  <a:txBody>
                    <a:bodyPr/>
                    <a:lstStyle/>
                    <a:p>
                      <a:r>
                        <a:rPr lang="ru-RU" sz="1600" b="0" dirty="0" smtClean="0">
                          <a:solidFill>
                            <a:schemeClr val="tx1"/>
                          </a:solidFill>
                        </a:rPr>
                        <a:t>КРЕСТЬЯНСКИЙ</a:t>
                      </a:r>
                      <a:r>
                        <a:rPr lang="ru-RU" sz="1600" b="0" baseline="0" dirty="0" smtClean="0">
                          <a:solidFill>
                            <a:schemeClr val="tx1"/>
                          </a:solidFill>
                        </a:rPr>
                        <a:t> ВОПРОС </a:t>
                      </a:r>
                      <a:r>
                        <a:rPr lang="ru-RU" sz="1600" b="0" dirty="0" smtClean="0">
                          <a:solidFill>
                            <a:schemeClr val="tx1"/>
                          </a:solidFill>
                        </a:rPr>
                        <a:t>:</a:t>
                      </a:r>
                      <a:endParaRPr lang="ru-RU" sz="1600" b="0" dirty="0">
                        <a:solidFill>
                          <a:schemeClr val="tx1"/>
                        </a:solidFill>
                      </a:endParaRPr>
                    </a:p>
                  </a:txBody>
                  <a:tcPr>
                    <a:solidFill>
                      <a:srgbClr val="FFC000"/>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Укрепление крестьянских хозяйств, за которыми признавалась ведущая роль в экономике России, </a:t>
                      </a:r>
                      <a:r>
                        <a:rPr lang="ru-RU" sz="1400" dirty="0" smtClean="0">
                          <a:solidFill>
                            <a:schemeClr val="tx1"/>
                          </a:solidFill>
                        </a:rPr>
                        <a:t>и препятствования увеличению численности пролетариата</a:t>
                      </a:r>
                      <a:endParaRPr lang="ru-RU" sz="1400" dirty="0"/>
                    </a:p>
                  </a:txBody>
                  <a:tcPr/>
                </a:tc>
              </a:tr>
            </a:tbl>
          </a:graphicData>
        </a:graphic>
      </p:graphicFrame>
      <p:sp>
        <p:nvSpPr>
          <p:cNvPr id="13" name="Прямоугольник 12"/>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104</a:t>
            </a:r>
          </a:p>
        </p:txBody>
      </p:sp>
      <p:pic>
        <p:nvPicPr>
          <p:cNvPr id="107554" name="Рисунок 14"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6"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2.1.10.  правые:  русский монархический союз</a:t>
            </a:r>
          </a:p>
        </p:txBody>
      </p:sp>
    </p:spTree>
  </p:cSld>
  <p:clrMapOvr>
    <a:masterClrMapping/>
  </p:clrMapOvr>
  <p:transition>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Прямоугольник 6"/>
          <p:cNvSpPr>
            <a:spLocks noChangeArrowheads="1"/>
          </p:cNvSpPr>
          <p:nvPr/>
        </p:nvSpPr>
        <p:spPr bwMode="auto">
          <a:xfrm>
            <a:off x="468313" y="1268413"/>
            <a:ext cx="8424862" cy="5078412"/>
          </a:xfrm>
          <a:prstGeom prst="rect">
            <a:avLst/>
          </a:prstGeom>
          <a:noFill/>
          <a:ln w="9525">
            <a:noFill/>
            <a:miter lim="800000"/>
            <a:headEnd/>
            <a:tailEnd/>
          </a:ln>
        </p:spPr>
        <p:txBody>
          <a:bodyPr>
            <a:spAutoFit/>
          </a:bodyPr>
          <a:lstStyle/>
          <a:p>
            <a:pPr algn="just"/>
            <a:r>
              <a:rPr lang="ru-RU" sz="1600"/>
              <a:t>       </a:t>
            </a:r>
            <a:r>
              <a:rPr lang="ru-RU"/>
              <a:t>После раскола консервативного движения (1910-1912г.г.) активно сотрудничала с обновленным </a:t>
            </a:r>
            <a:r>
              <a:rPr lang="ru-RU" i="1"/>
              <a:t>Союзом русского народа</a:t>
            </a:r>
            <a:r>
              <a:rPr lang="ru-RU"/>
              <a:t>. </a:t>
            </a:r>
          </a:p>
          <a:p>
            <a:pPr algn="just"/>
            <a:r>
              <a:rPr lang="ru-RU"/>
              <a:t>       Попытка провести своих кандидатов на выборах в 4-ю Государственную думу закончилась для Русской монархической партии неудачей, что способствовало усилению разногласий внутри партийного руководства. </a:t>
            </a:r>
          </a:p>
          <a:p>
            <a:pPr algn="just"/>
            <a:r>
              <a:rPr lang="ru-RU"/>
              <a:t>       Осенью 1913г. партия раскололась: её рабочие отделы, возглавляемые В.Г. Орловым, перешли в </a:t>
            </a:r>
            <a:r>
              <a:rPr lang="ru-RU" i="1"/>
              <a:t>Русский Народный Союз имени Михаила Архангела.</a:t>
            </a:r>
            <a:endParaRPr lang="ru-RU"/>
          </a:p>
          <a:p>
            <a:r>
              <a:rPr lang="ru-RU"/>
              <a:t>       </a:t>
            </a:r>
          </a:p>
          <a:p>
            <a:r>
              <a:rPr lang="ru-RU"/>
              <a:t>       В годы 1-й мировой войны партия выступала за войну до победного конца.</a:t>
            </a:r>
          </a:p>
          <a:p>
            <a:pPr algn="just"/>
            <a:r>
              <a:rPr lang="ru-RU"/>
              <a:t>       По инициативе Русской монархической партии было создано несколько обществ трезвости, общество для содействия патриотического воспитания детей. Партией собирались средства на приобретение здания для «Русского дома», была основана Грингмутовская библиотека и книжный склад, оборудована типография.</a:t>
            </a:r>
          </a:p>
          <a:p>
            <a:endParaRPr lang="ru-RU"/>
          </a:p>
          <a:p>
            <a:r>
              <a:rPr lang="ru-RU"/>
              <a:t>       Русская монархическая партия распалась в феврале 1917г.</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105</a:t>
            </a:r>
          </a:p>
        </p:txBody>
      </p:sp>
      <p:pic>
        <p:nvPicPr>
          <p:cNvPr id="108548" name="Рисунок 10"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2.1.10.  правые:  русский монархический союз</a:t>
            </a:r>
          </a:p>
        </p:txBody>
      </p:sp>
    </p:spTree>
  </p:cSld>
  <p:clrMapOvr>
    <a:masterClrMapping/>
  </p:clrMapOvr>
  <p:transition>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Прямоугольник 6"/>
          <p:cNvSpPr>
            <a:spLocks noChangeArrowheads="1"/>
          </p:cNvSpPr>
          <p:nvPr/>
        </p:nvSpPr>
        <p:spPr bwMode="auto">
          <a:xfrm>
            <a:off x="395288" y="1316038"/>
            <a:ext cx="8353425" cy="4830762"/>
          </a:xfrm>
          <a:prstGeom prst="rect">
            <a:avLst/>
          </a:prstGeom>
          <a:noFill/>
          <a:ln w="9525">
            <a:noFill/>
            <a:miter lim="800000"/>
            <a:headEnd/>
            <a:tailEnd/>
          </a:ln>
        </p:spPr>
        <p:txBody>
          <a:bodyPr>
            <a:spAutoFit/>
          </a:bodyPr>
          <a:lstStyle/>
          <a:p>
            <a:pPr algn="just"/>
            <a:r>
              <a:rPr lang="ru-RU" sz="1600">
                <a:solidFill>
                  <a:srgbClr val="C00000"/>
                </a:solidFill>
              </a:rPr>
              <a:t>Политические программы национальных партий Российской империи, как правило, мало отличались от программ центральных партий, за исключением акцентирования вопроса о национальной автономии или независимости.</a:t>
            </a:r>
          </a:p>
          <a:p>
            <a:endParaRPr lang="ru-RU" sz="1600"/>
          </a:p>
          <a:p>
            <a:pPr algn="ctr"/>
            <a:r>
              <a:rPr lang="ru-RU" sz="1600">
                <a:solidFill>
                  <a:srgbClr val="C00000"/>
                </a:solidFill>
              </a:rPr>
              <a:t>«Бунд»</a:t>
            </a:r>
          </a:p>
          <a:p>
            <a:pPr algn="just"/>
            <a:r>
              <a:rPr lang="ru-RU" sz="1400"/>
              <a:t>«Бунд» (Всеобщий еврейский рабочий союз в Литве, Польше и России) действовал, в основном, в западных губерниях Российской империи. Взгляды бундовцев были близки к программе РСДРП и некоторое время «Бунд» входил в её состав как автономная организация, поначалу склоняясь к большевизму, а затем перейдя на сторону меньшевиков. Бундовцы выступали против эмиграции евреев в Палестину, противопоставляя этому создание национально-культурных автономий в местах компактного проживания евреев.</a:t>
            </a:r>
          </a:p>
          <a:p>
            <a:endParaRPr lang="ru-RU" sz="1600"/>
          </a:p>
          <a:p>
            <a:pPr algn="ctr"/>
            <a:r>
              <a:rPr lang="ru-RU" sz="1600">
                <a:solidFill>
                  <a:srgbClr val="C00000"/>
                </a:solidFill>
              </a:rPr>
              <a:t>«Мусават»</a:t>
            </a:r>
          </a:p>
          <a:p>
            <a:pPr algn="just"/>
            <a:r>
              <a:rPr lang="ru-RU" sz="1400"/>
              <a:t>«Мусульманская демократическая партия Мусават» (это слово в переводе означает «равенство») была основана в Баку в 1911 году и стала самой влиятельной азербайджанской партией, пользующейся широкой поддержкой различных слоёв населения. Её лидером стал писатель и журналист Мамед Эмин Расулзаде. Первоначально её члены стояли на позициях пантюркизма и мечтали о создании единой с Турцией Туранской империи, но впоследствии умерили свои требования и, после объединения с «Тюркской партией федералистов», настаивали лишь на автономии в составе России. Они также выступали за республиканскую форму правления, гражданские свободы, всеобщее бесплатное образование и социальные гарантии.</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106</a:t>
            </a:r>
          </a:p>
        </p:txBody>
      </p:sp>
      <p:pic>
        <p:nvPicPr>
          <p:cNvPr id="109572" name="Рисунок 8"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2.1.11.  национальные партии</a:t>
            </a:r>
          </a:p>
        </p:txBody>
      </p:sp>
    </p:spTree>
  </p:cSld>
  <p:clrMapOvr>
    <a:masterClrMapping/>
  </p:clrMapOvr>
  <p:transition>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Прямоугольник 6"/>
          <p:cNvSpPr>
            <a:spLocks noChangeArrowheads="1"/>
          </p:cNvSpPr>
          <p:nvPr/>
        </p:nvSpPr>
        <p:spPr bwMode="auto">
          <a:xfrm>
            <a:off x="323850" y="1233488"/>
            <a:ext cx="8496300" cy="5108575"/>
          </a:xfrm>
          <a:prstGeom prst="rect">
            <a:avLst/>
          </a:prstGeom>
          <a:noFill/>
          <a:ln w="9525">
            <a:noFill/>
            <a:miter lim="800000"/>
            <a:headEnd/>
            <a:tailEnd/>
          </a:ln>
        </p:spPr>
        <p:txBody>
          <a:bodyPr>
            <a:spAutoFit/>
          </a:bodyPr>
          <a:lstStyle/>
          <a:p>
            <a:pPr algn="ctr"/>
            <a:r>
              <a:rPr lang="ru-RU" sz="1600">
                <a:solidFill>
                  <a:srgbClr val="C00000"/>
                </a:solidFill>
              </a:rPr>
              <a:t>«Дашнакцутюн»</a:t>
            </a:r>
          </a:p>
          <a:p>
            <a:pPr algn="just"/>
            <a:r>
              <a:rPr lang="ru-RU" sz="1400"/>
              <a:t>Армянская революционная федерация «Дашнакцутюн» была создана в 1890 году в Тифлисе. Главной её целью было освобождение Турецкой Армении из-под власти Османской империи или, как минимум, установление армянской автономии. Для этого планировалось использовать все средства, включая террор. В начале 20-го века «Дашнакцутюн» стала активно участвовать и в российском революционном движении. В числе их требований были установление демократических свобод, передача всей земли крестьянам и создание национальной автономии. В 1918-1921 годах, до установления советской власти, «Дашнакцутюн» была правящей партии Армении.</a:t>
            </a:r>
            <a:endParaRPr lang="ru-RU" sz="1600">
              <a:solidFill>
                <a:srgbClr val="C00000"/>
              </a:solidFill>
            </a:endParaRPr>
          </a:p>
          <a:p>
            <a:pPr algn="ctr"/>
            <a:r>
              <a:rPr lang="ru-RU" sz="1600">
                <a:solidFill>
                  <a:srgbClr val="C00000"/>
                </a:solidFill>
              </a:rPr>
              <a:t>«Белорусская социалистическая Громада»</a:t>
            </a:r>
          </a:p>
          <a:p>
            <a:pPr algn="just"/>
            <a:r>
              <a:rPr lang="ru-RU" sz="1400"/>
              <a:t>«Белорусская социалистическая Громада», первая политическая партия Белоруссии, была создана в 1902 году на основе национальных студенческих кружков. Целью партии было создание белорусской автономии, а впоследствии даже создание национального государства. Социально-экономическая программа партия поначалу была близка к меньшевистской, а затем – к эсеровской.</a:t>
            </a:r>
          </a:p>
          <a:p>
            <a:pPr algn="ctr"/>
            <a:endParaRPr lang="ru-RU" sz="1400">
              <a:solidFill>
                <a:srgbClr val="C00000"/>
              </a:solidFill>
            </a:endParaRPr>
          </a:p>
          <a:p>
            <a:pPr algn="ctr"/>
            <a:r>
              <a:rPr lang="ru-RU" sz="1600">
                <a:solidFill>
                  <a:srgbClr val="C00000"/>
                </a:solidFill>
              </a:rPr>
              <a:t>«Украинская социал-демократическая рабочая партия»</a:t>
            </a:r>
          </a:p>
          <a:p>
            <a:pPr algn="just"/>
            <a:r>
              <a:rPr lang="ru-RU" sz="1400"/>
              <a:t>Первая украинской политической партией стала «Украинская революционная партия», основанная в 1900 году. Но несколько лет спустя она раскололась на несколько частей, самой крупной из которых стала «Украинская социал-демократическая рабочая партия» (УСДРП). Её лидером был писатель и художник Владимир Винниченко, а в руководящий состав входил Симон Петлюра, в те годы работавший учителем и журналистом. Программа УСДРП была очень близка к меньшевистской. После Октябрьской революции левое крыло партии поддержало большевиков, а правое взяло курс на создание независимого украинского государства.</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107</a:t>
            </a:r>
          </a:p>
        </p:txBody>
      </p:sp>
      <p:pic>
        <p:nvPicPr>
          <p:cNvPr id="110596" name="Рисунок 8"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2.1.11.  национальные партии</a:t>
            </a:r>
          </a:p>
        </p:txBody>
      </p:sp>
    </p:spTree>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Герб"/>
          <p:cNvPicPr>
            <a:picLocks noChangeAspect="1" noChangeArrowheads="1"/>
          </p:cNvPicPr>
          <p:nvPr/>
        </p:nvPicPr>
        <p:blipFill>
          <a:blip r:embed="rId2" cstate="email"/>
          <a:srcRect/>
          <a:stretch>
            <a:fillRect/>
          </a:stretch>
        </p:blipFill>
        <p:spPr bwMode="auto">
          <a:xfrm>
            <a:off x="395288" y="1268413"/>
            <a:ext cx="1150937" cy="1435100"/>
          </a:xfrm>
          <a:prstGeom prst="rect">
            <a:avLst/>
          </a:prstGeom>
          <a:noFill/>
          <a:ln w="9525">
            <a:noFill/>
            <a:miter lim="800000"/>
            <a:headEnd/>
            <a:tailEnd/>
          </a:ln>
        </p:spPr>
      </p:pic>
      <p:pic>
        <p:nvPicPr>
          <p:cNvPr id="111619" name="Picture 4" descr="C:\Users\karapetyan.i\Downloads\Tauride_duma.jpg"/>
          <p:cNvPicPr>
            <a:picLocks noChangeAspect="1" noChangeArrowheads="1"/>
          </p:cNvPicPr>
          <p:nvPr/>
        </p:nvPicPr>
        <p:blipFill>
          <a:blip r:embed="rId3" cstate="email"/>
          <a:srcRect/>
          <a:stretch>
            <a:fillRect/>
          </a:stretch>
        </p:blipFill>
        <p:spPr bwMode="auto">
          <a:xfrm>
            <a:off x="323850" y="3257550"/>
            <a:ext cx="8604250" cy="2814638"/>
          </a:xfrm>
          <a:prstGeom prst="rect">
            <a:avLst/>
          </a:prstGeom>
          <a:noFill/>
          <a:ln w="9525">
            <a:noFill/>
            <a:miter lim="800000"/>
            <a:headEnd/>
            <a:tailEnd/>
          </a:ln>
        </p:spPr>
      </p:pic>
      <p:sp>
        <p:nvSpPr>
          <p:cNvPr id="111620" name="Прямоугольник 7"/>
          <p:cNvSpPr>
            <a:spLocks noChangeArrowheads="1"/>
          </p:cNvSpPr>
          <p:nvPr/>
        </p:nvSpPr>
        <p:spPr bwMode="auto">
          <a:xfrm>
            <a:off x="1835150" y="1341438"/>
            <a:ext cx="7058025" cy="1570037"/>
          </a:xfrm>
          <a:prstGeom prst="rect">
            <a:avLst/>
          </a:prstGeom>
          <a:noFill/>
          <a:ln w="9525">
            <a:noFill/>
            <a:miter lim="800000"/>
            <a:headEnd/>
            <a:tailEnd/>
          </a:ln>
        </p:spPr>
        <p:txBody>
          <a:bodyPr>
            <a:spAutoFit/>
          </a:bodyPr>
          <a:lstStyle/>
          <a:p>
            <a:pPr algn="just"/>
            <a:r>
              <a:rPr lang="ru-RU" sz="1600"/>
              <a:t>Историю представительной демократии в России порой ведут от новгородских вече. Однако первым избираемым законодательным органом государственного уровня, работающим на постоянной основе, стала Государственная дума.</a:t>
            </a:r>
            <a:r>
              <a:rPr lang="ru-RU" sz="1600">
                <a:hlinkClick r:id="rId4"/>
              </a:rPr>
              <a:t> </a:t>
            </a:r>
          </a:p>
          <a:p>
            <a:pPr algn="just"/>
            <a:r>
              <a:rPr lang="ru-RU" sz="1600">
                <a:hlinkClick r:id="rId4"/>
              </a:rPr>
              <a:t>Государственная дума Российской империи</a:t>
            </a:r>
            <a:r>
              <a:rPr lang="ru-RU" sz="1600"/>
              <a:t> — высший законодательный представительный орган России в 1906-1917 годах. </a:t>
            </a:r>
          </a:p>
        </p:txBody>
      </p:sp>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108</a:t>
            </a:r>
          </a:p>
        </p:txBody>
      </p:sp>
      <p:pic>
        <p:nvPicPr>
          <p:cNvPr id="111622" name="Рисунок 10"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2.2.  государственная дума российской империи</a:t>
            </a:r>
          </a:p>
        </p:txBody>
      </p:sp>
    </p:spTree>
  </p:cSld>
  <p:clrMapOvr>
    <a:masterClrMapping/>
  </p:clrMapOvr>
  <p:transition>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0"/>
          <p:cNvSpPr txBox="1">
            <a:spLocks noChangeArrowheads="1"/>
          </p:cNvSpPr>
          <p:nvPr/>
        </p:nvSpPr>
        <p:spPr bwMode="auto">
          <a:xfrm>
            <a:off x="4067175" y="1431925"/>
            <a:ext cx="4321175" cy="1322388"/>
          </a:xfrm>
          <a:prstGeom prst="rect">
            <a:avLst/>
          </a:prstGeom>
          <a:noFill/>
          <a:ln w="9525">
            <a:noFill/>
            <a:miter lim="800000"/>
            <a:headEnd/>
            <a:tailEnd/>
          </a:ln>
        </p:spPr>
        <p:txBody>
          <a:bodyPr>
            <a:spAutoFit/>
          </a:bodyPr>
          <a:lstStyle/>
          <a:p>
            <a:pPr algn="just"/>
            <a:r>
              <a:rPr lang="ru-RU" sz="1600"/>
              <a:t>Император Николай II не понимал, что такое конституционная монархия, писал, что, будучи помазанником Божьим, дал Богу клятву править Россией и не может разделить это бремя с кем-либо еще</a:t>
            </a:r>
          </a:p>
        </p:txBody>
      </p:sp>
      <p:pic>
        <p:nvPicPr>
          <p:cNvPr id="112643" name="Picture 4" descr="C:\Users\karapetyan.i\Desktop\default-vd8.jpg"/>
          <p:cNvPicPr>
            <a:picLocks noChangeAspect="1" noChangeArrowheads="1"/>
          </p:cNvPicPr>
          <p:nvPr/>
        </p:nvPicPr>
        <p:blipFill>
          <a:blip r:embed="rId2" cstate="email"/>
          <a:srcRect/>
          <a:stretch>
            <a:fillRect/>
          </a:stretch>
        </p:blipFill>
        <p:spPr bwMode="auto">
          <a:xfrm>
            <a:off x="468313" y="1574800"/>
            <a:ext cx="3527425" cy="2665413"/>
          </a:xfrm>
          <a:prstGeom prst="rect">
            <a:avLst/>
          </a:prstGeom>
          <a:noFill/>
          <a:ln w="9525">
            <a:noFill/>
            <a:miter lim="800000"/>
            <a:headEnd/>
            <a:tailEnd/>
          </a:ln>
        </p:spPr>
      </p:pic>
      <p:pic>
        <p:nvPicPr>
          <p:cNvPr id="112644" name="Picture 6" descr="Между тем общество к началу ХХ в. сильно изменилось, но пойти ему навстречу власть заставила только революция 1905 г. На фото: расстрел рабочего шествия 9 января 1905 г."/>
          <p:cNvPicPr>
            <a:picLocks noChangeAspect="1" noChangeArrowheads="1"/>
          </p:cNvPicPr>
          <p:nvPr/>
        </p:nvPicPr>
        <p:blipFill>
          <a:blip r:embed="rId3" cstate="email"/>
          <a:srcRect/>
          <a:stretch>
            <a:fillRect/>
          </a:stretch>
        </p:blipFill>
        <p:spPr bwMode="auto">
          <a:xfrm>
            <a:off x="4427538" y="2943225"/>
            <a:ext cx="4319587" cy="2881313"/>
          </a:xfrm>
          <a:prstGeom prst="rect">
            <a:avLst/>
          </a:prstGeom>
          <a:noFill/>
          <a:ln w="9525">
            <a:noFill/>
            <a:miter lim="800000"/>
            <a:headEnd/>
            <a:tailEnd/>
          </a:ln>
        </p:spPr>
      </p:pic>
      <p:sp>
        <p:nvSpPr>
          <p:cNvPr id="112645" name="TextBox 14"/>
          <p:cNvSpPr txBox="1">
            <a:spLocks noChangeArrowheads="1"/>
          </p:cNvSpPr>
          <p:nvPr/>
        </p:nvSpPr>
        <p:spPr bwMode="auto">
          <a:xfrm>
            <a:off x="827088" y="4311650"/>
            <a:ext cx="3527425" cy="1646238"/>
          </a:xfrm>
          <a:prstGeom prst="rect">
            <a:avLst/>
          </a:prstGeom>
          <a:noFill/>
          <a:ln w="9525">
            <a:noFill/>
            <a:miter lim="800000"/>
            <a:headEnd/>
            <a:tailEnd/>
          </a:ln>
        </p:spPr>
        <p:txBody>
          <a:bodyPr>
            <a:spAutoFit/>
          </a:bodyPr>
          <a:lstStyle/>
          <a:p>
            <a:pPr algn="just"/>
            <a:r>
              <a:rPr lang="ru-RU" sz="1600"/>
              <a:t>Между тем общество к началу ХХ в. сильно изменилось, но пойти ему навстречу власть заставила только революция 1905 г. </a:t>
            </a:r>
          </a:p>
          <a:p>
            <a:pPr algn="just"/>
            <a:endParaRPr lang="ru-RU" sz="900"/>
          </a:p>
          <a:p>
            <a:pPr algn="just"/>
            <a:r>
              <a:rPr lang="ru-RU" sz="1200"/>
              <a:t>На фото: расстрел рабочего шествия 9 января 1905 г.</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109</a:t>
            </a:r>
          </a:p>
        </p:txBody>
      </p:sp>
      <p:pic>
        <p:nvPicPr>
          <p:cNvPr id="112647"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2.2.  государственная дума российской империи</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059113" y="1484313"/>
            <a:ext cx="5616575" cy="4537075"/>
          </a:xfrm>
        </p:spPr>
        <p:txBody>
          <a:bodyPr rtlCol="0">
            <a:normAutofit fontScale="92500" lnSpcReduction="10000"/>
          </a:bodyPr>
          <a:lstStyle/>
          <a:p>
            <a:pPr marL="0" indent="0" algn="just" eaLnBrk="1" fontAlgn="auto" hangingPunct="1">
              <a:spcAft>
                <a:spcPts val="0"/>
              </a:spcAft>
              <a:buFont typeface="Wingdings 2" pitchFamily="18" charset="2"/>
              <a:buNone/>
              <a:defRPr/>
            </a:pPr>
            <a:r>
              <a:rPr lang="ru-RU" sz="2200" dirty="0" smtClean="0"/>
              <a:t>            </a:t>
            </a:r>
            <a:r>
              <a:rPr lang="ru-RU" sz="1700" dirty="0" smtClean="0"/>
              <a:t>Немецкий социолог, экономист, политический философ и историк, оказавший огромное влияние на формирование политической науки, разработку проблем власти и бюрократии.</a:t>
            </a:r>
          </a:p>
          <a:p>
            <a:pPr marL="0" indent="0" algn="just" eaLnBrk="1" fontAlgn="auto" hangingPunct="1">
              <a:spcAft>
                <a:spcPts val="0"/>
              </a:spcAft>
              <a:buFont typeface="Wingdings 2" pitchFamily="18" charset="2"/>
              <a:buNone/>
              <a:defRPr/>
            </a:pPr>
            <a:r>
              <a:rPr lang="ru-RU" sz="1700" dirty="0" smtClean="0"/>
              <a:t>Идеи Вебера оказали значительное влияние на развитие общественных наук, в особенности социологии.</a:t>
            </a:r>
          </a:p>
          <a:p>
            <a:pPr marL="0" indent="0" algn="just" eaLnBrk="1" fontAlgn="auto" hangingPunct="1">
              <a:spcAft>
                <a:spcPts val="0"/>
              </a:spcAft>
              <a:buFont typeface="Wingdings 2" pitchFamily="18" charset="2"/>
              <a:buNone/>
              <a:defRPr/>
            </a:pPr>
            <a:endParaRPr lang="ru-RU" sz="1600" dirty="0" smtClean="0"/>
          </a:p>
          <a:p>
            <a:pPr marL="0" indent="0" algn="just" eaLnBrk="1" fontAlgn="auto" hangingPunct="1">
              <a:spcAft>
                <a:spcPts val="0"/>
              </a:spcAft>
              <a:buFont typeface="Wingdings 2" pitchFamily="18" charset="2"/>
              <a:buNone/>
              <a:defRPr/>
            </a:pPr>
            <a:r>
              <a:rPr lang="ru-RU" sz="1600" b="1" i="1" spc="110" dirty="0" smtClean="0">
                <a:latin typeface="Arial Unicode MS" pitchFamily="34" charset="-128"/>
                <a:ea typeface="Arial Unicode MS" pitchFamily="34" charset="-128"/>
                <a:cs typeface="Arial Unicode MS" pitchFamily="34" charset="-128"/>
              </a:rPr>
              <a:t>М. Вебер считал партии общественными организациями, опирающимися на добровольный прием членов, ставящих целью завоевание власти для своего руководства и обеспечение активным членам соответствующих условий (духовных и материальных) для получения определенных материальных выгод или личных привилегий либо для того и другого одновременно. Он рассматривал партии как организации, возникающие на добровольной основе для свободной вербовки голосов в конкуренции с другими партиями и преследующие цель выбора своих представителей на политические посты.</a:t>
            </a:r>
          </a:p>
        </p:txBody>
      </p:sp>
      <p:sp>
        <p:nvSpPr>
          <p:cNvPr id="12291" name="TextBox 8"/>
          <p:cNvSpPr txBox="1">
            <a:spLocks noChangeArrowheads="1"/>
          </p:cNvSpPr>
          <p:nvPr/>
        </p:nvSpPr>
        <p:spPr bwMode="auto">
          <a:xfrm>
            <a:off x="852488" y="3860800"/>
            <a:ext cx="1724025" cy="923925"/>
          </a:xfrm>
          <a:prstGeom prst="rect">
            <a:avLst/>
          </a:prstGeom>
          <a:noFill/>
          <a:ln w="9525">
            <a:noFill/>
            <a:miter lim="800000"/>
            <a:headEnd/>
            <a:tailEnd/>
          </a:ln>
        </p:spPr>
        <p:txBody>
          <a:bodyPr wrap="none">
            <a:spAutoFit/>
          </a:bodyPr>
          <a:lstStyle/>
          <a:p>
            <a:pPr>
              <a:buFont typeface="Wingdings 2" pitchFamily="18" charset="2"/>
              <a:buNone/>
            </a:pPr>
            <a:r>
              <a:rPr lang="ru-RU" b="1"/>
              <a:t>Макс Вебер</a:t>
            </a:r>
            <a:endParaRPr lang="ru-RU" i="1"/>
          </a:p>
          <a:p>
            <a:pPr>
              <a:buFont typeface="Wingdings 2" pitchFamily="18" charset="2"/>
              <a:buNone/>
            </a:pPr>
            <a:r>
              <a:rPr lang="ru-RU"/>
              <a:t>(1864 — 1920)</a:t>
            </a:r>
          </a:p>
          <a:p>
            <a:endParaRPr lang="ru-RU"/>
          </a:p>
        </p:txBody>
      </p:sp>
      <p:pic>
        <p:nvPicPr>
          <p:cNvPr id="12292" name="Picture 2" descr="Max Weber 1894.jpg"/>
          <p:cNvPicPr>
            <a:picLocks noChangeAspect="1" noChangeArrowheads="1"/>
          </p:cNvPicPr>
          <p:nvPr/>
        </p:nvPicPr>
        <p:blipFill>
          <a:blip r:embed="rId2" cstate="email"/>
          <a:srcRect/>
          <a:stretch>
            <a:fillRect/>
          </a:stretch>
        </p:blipFill>
        <p:spPr bwMode="auto">
          <a:xfrm>
            <a:off x="755650" y="1484313"/>
            <a:ext cx="1824038" cy="2376487"/>
          </a:xfrm>
          <a:prstGeom prst="rect">
            <a:avLst/>
          </a:prstGeom>
          <a:noFill/>
          <a:ln w="9525">
            <a:noFill/>
            <a:miter lim="800000"/>
            <a:headEnd/>
            <a:tailEnd/>
          </a:ln>
        </p:spPr>
      </p:pic>
      <p:pic>
        <p:nvPicPr>
          <p:cNvPr id="12293" name="Picture 6" descr="Flag of Germany (3-2 aspect ratio).svg"/>
          <p:cNvPicPr>
            <a:picLocks noChangeAspect="1" noChangeArrowheads="1"/>
          </p:cNvPicPr>
          <p:nvPr/>
        </p:nvPicPr>
        <p:blipFill>
          <a:blip r:embed="rId3" cstate="email"/>
          <a:srcRect/>
          <a:stretch>
            <a:fillRect/>
          </a:stretch>
        </p:blipFill>
        <p:spPr bwMode="auto">
          <a:xfrm>
            <a:off x="3132138" y="1341438"/>
            <a:ext cx="647700" cy="40481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2294" name="Рисунок 8"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Arial" pitchFamily="34" charset="0"/>
              </a:rPr>
              <a:t>1.1. история возникновения партий</a:t>
            </a:r>
          </a:p>
        </p:txBody>
      </p:sp>
      <p:sp>
        <p:nvSpPr>
          <p:cNvPr id="13" name="Прямоугольник 1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a:t>
            </a:r>
          </a:p>
        </p:txBody>
      </p:sp>
    </p:spTree>
  </p:cSld>
  <p:clrMapOvr>
    <a:masterClrMapping/>
  </p:clrMapOvr>
  <p:transition>
    <p:newsfla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karapetyan.i\Desktop\fullscreen-v9m.jpg"/>
          <p:cNvPicPr>
            <a:picLocks noChangeAspect="1" noChangeArrowheads="1"/>
          </p:cNvPicPr>
          <p:nvPr/>
        </p:nvPicPr>
        <p:blipFill>
          <a:blip r:embed="rId2" cstate="email"/>
          <a:srcRect/>
          <a:stretch>
            <a:fillRect/>
          </a:stretch>
        </p:blipFill>
        <p:spPr bwMode="auto">
          <a:xfrm>
            <a:off x="3995738" y="1431925"/>
            <a:ext cx="4706937" cy="4105275"/>
          </a:xfrm>
          <a:prstGeom prst="rect">
            <a:avLst/>
          </a:prstGeom>
          <a:noFill/>
          <a:ln w="9525">
            <a:noFill/>
            <a:miter lim="800000"/>
            <a:headEnd/>
            <a:tailEnd/>
          </a:ln>
        </p:spPr>
      </p:pic>
      <p:sp>
        <p:nvSpPr>
          <p:cNvPr id="113667" name="TextBox 9"/>
          <p:cNvSpPr txBox="1">
            <a:spLocks noChangeArrowheads="1"/>
          </p:cNvSpPr>
          <p:nvPr/>
        </p:nvSpPr>
        <p:spPr bwMode="auto">
          <a:xfrm>
            <a:off x="4067175" y="5564188"/>
            <a:ext cx="4895850" cy="461962"/>
          </a:xfrm>
          <a:prstGeom prst="rect">
            <a:avLst/>
          </a:prstGeom>
          <a:noFill/>
          <a:ln w="9525">
            <a:noFill/>
            <a:miter lim="800000"/>
            <a:headEnd/>
            <a:tailEnd/>
          </a:ln>
        </p:spPr>
        <p:txBody>
          <a:bodyPr>
            <a:spAutoFit/>
          </a:bodyPr>
          <a:lstStyle/>
          <a:p>
            <a:r>
              <a:rPr lang="ru-RU" sz="1200"/>
              <a:t>На фото: торжественное открытие Думы I созыва,</a:t>
            </a:r>
          </a:p>
          <a:p>
            <a:r>
              <a:rPr lang="ru-RU" sz="1200"/>
              <a:t>Зимний дворец, 27 апреля 1906 г.</a:t>
            </a:r>
          </a:p>
        </p:txBody>
      </p:sp>
      <p:sp>
        <p:nvSpPr>
          <p:cNvPr id="113668" name="Прямоугольник 10"/>
          <p:cNvSpPr>
            <a:spLocks noChangeArrowheads="1"/>
          </p:cNvSpPr>
          <p:nvPr/>
        </p:nvSpPr>
        <p:spPr bwMode="auto">
          <a:xfrm>
            <a:off x="250825" y="1458913"/>
            <a:ext cx="3527425" cy="4595812"/>
          </a:xfrm>
          <a:prstGeom prst="rect">
            <a:avLst/>
          </a:prstGeom>
          <a:noFill/>
          <a:ln w="9525">
            <a:noFill/>
            <a:miter lim="800000"/>
            <a:headEnd/>
            <a:tailEnd/>
          </a:ln>
        </p:spPr>
        <p:txBody>
          <a:bodyPr>
            <a:spAutoFit/>
          </a:bodyPr>
          <a:lstStyle/>
          <a:p>
            <a:pPr algn="ctr"/>
            <a:r>
              <a:rPr lang="ru-RU" sz="1600">
                <a:hlinkClick r:id="rId3" tooltip="Манифест 6 августа 1905 года"/>
              </a:rPr>
              <a:t>Манифест</a:t>
            </a:r>
          </a:p>
          <a:p>
            <a:pPr algn="ctr"/>
            <a:r>
              <a:rPr lang="ru-RU" sz="1600">
                <a:hlinkClick r:id="rId3" tooltip="Манифест 6 августа 1905 года"/>
              </a:rPr>
              <a:t>от 6 августа 1905 года</a:t>
            </a:r>
            <a:endParaRPr lang="ru-RU" sz="1600"/>
          </a:p>
          <a:p>
            <a:pPr algn="ctr"/>
            <a:endParaRPr lang="ru-RU" sz="1600"/>
          </a:p>
          <a:p>
            <a:r>
              <a:rPr lang="ru-RU" sz="1600"/>
              <a:t>Поначалу Император </a:t>
            </a:r>
            <a:r>
              <a:rPr lang="ru-RU" sz="1600">
                <a:hlinkClick r:id="rId4" tooltip="Николай II"/>
              </a:rPr>
              <a:t>Николай II</a:t>
            </a:r>
            <a:r>
              <a:rPr lang="ru-RU" sz="1600"/>
              <a:t> учредил Государственную думу как </a:t>
            </a:r>
            <a:r>
              <a:rPr lang="ru-RU" sz="1600" b="1" i="1"/>
              <a:t>«особое законосовещательное установление, коему предоставляется предварительная разработка                              и обсуждение законодательных предположений                              и рассмотрение росписи государственных доходов                            и расходов».</a:t>
            </a:r>
            <a:endParaRPr lang="ru-RU" sz="1600"/>
          </a:p>
          <a:p>
            <a:endParaRPr lang="ru-RU" sz="1600"/>
          </a:p>
          <a:p>
            <a:r>
              <a:rPr lang="ru-RU" sz="1600"/>
              <a:t>Это спровоцировало массовые митинги и протесты.</a:t>
            </a:r>
            <a:endParaRPr lang="ru-RU" sz="1600" b="1"/>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110</a:t>
            </a:r>
          </a:p>
        </p:txBody>
      </p:sp>
      <p:pic>
        <p:nvPicPr>
          <p:cNvPr id="113670" name="Рисунок 10"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2.2.  государственная дума российской империи</a:t>
            </a:r>
          </a:p>
        </p:txBody>
      </p:sp>
    </p:spTree>
  </p:cSld>
  <p:clrMapOvr>
    <a:masterClrMapping/>
  </p:clrMapOvr>
  <p:transition>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C:\Users\karapetyan.i\Desktop\default-15af.jpg"/>
          <p:cNvPicPr>
            <a:picLocks noChangeAspect="1" noChangeArrowheads="1"/>
          </p:cNvPicPr>
          <p:nvPr/>
        </p:nvPicPr>
        <p:blipFill>
          <a:blip r:embed="rId2" cstate="email"/>
          <a:srcRect/>
          <a:stretch>
            <a:fillRect/>
          </a:stretch>
        </p:blipFill>
        <p:spPr bwMode="auto">
          <a:xfrm>
            <a:off x="4716463" y="1414463"/>
            <a:ext cx="3502025" cy="4803775"/>
          </a:xfrm>
          <a:prstGeom prst="rect">
            <a:avLst/>
          </a:prstGeom>
          <a:noFill/>
          <a:ln w="9525">
            <a:noFill/>
            <a:miter lim="800000"/>
            <a:headEnd/>
            <a:tailEnd/>
          </a:ln>
        </p:spPr>
      </p:pic>
      <p:sp>
        <p:nvSpPr>
          <p:cNvPr id="114691" name="Прямоугольник 11"/>
          <p:cNvSpPr>
            <a:spLocks noChangeArrowheads="1"/>
          </p:cNvSpPr>
          <p:nvPr/>
        </p:nvSpPr>
        <p:spPr bwMode="auto">
          <a:xfrm>
            <a:off x="395288" y="1990725"/>
            <a:ext cx="4176712" cy="3816350"/>
          </a:xfrm>
          <a:prstGeom prst="rect">
            <a:avLst/>
          </a:prstGeom>
          <a:noFill/>
          <a:ln w="9525">
            <a:noFill/>
            <a:miter lim="800000"/>
            <a:headEnd/>
            <a:tailEnd/>
          </a:ln>
        </p:spPr>
        <p:txBody>
          <a:bodyPr>
            <a:spAutoFit/>
          </a:bodyPr>
          <a:lstStyle/>
          <a:p>
            <a:pPr algn="just"/>
            <a:r>
              <a:rPr lang="ru-RU"/>
              <a:t>    </a:t>
            </a:r>
            <a:r>
              <a:rPr lang="ru-RU" sz="1600"/>
              <a:t>После Всероссийской октябрьской политической стачки император подписал </a:t>
            </a:r>
            <a:r>
              <a:rPr lang="ru-RU" sz="1600">
                <a:hlinkClick r:id="rId3" tooltip="Манифест 6 августа 1905 года"/>
              </a:rPr>
              <a:t>манифест от 17 октября</a:t>
            </a:r>
            <a:r>
              <a:rPr lang="ru-RU" sz="1600"/>
              <a:t>, который устанавливал </a:t>
            </a:r>
            <a:r>
              <a:rPr lang="ru-RU" sz="1600" b="1" i="1"/>
              <a:t>«как незыблемое правило, чтобы никакой закон не мог восприять силу без одобрения Государственной думы».</a:t>
            </a:r>
            <a:endParaRPr lang="ru-RU" sz="1600"/>
          </a:p>
          <a:p>
            <a:pPr algn="just"/>
            <a:endParaRPr lang="ru-RU" sz="1600"/>
          </a:p>
          <a:p>
            <a:pPr algn="just"/>
            <a:r>
              <a:rPr lang="ru-RU" sz="1600"/>
              <a:t>    Всего состоялись выборы четырех созывов Государственной думы Российской империи. </a:t>
            </a:r>
          </a:p>
          <a:p>
            <a:pPr algn="just"/>
            <a:endParaRPr lang="ru-RU" sz="1600"/>
          </a:p>
          <a:p>
            <a:pPr algn="just"/>
            <a:r>
              <a:rPr lang="ru-RU" sz="1600"/>
              <a:t>    Общее число избранных депутатов Думы в разное время </a:t>
            </a:r>
            <a:r>
              <a:rPr lang="ru-RU" sz="1600">
                <a:hlinkClick r:id="rId4"/>
              </a:rPr>
              <a:t>колебалось от 480 до 525 человек</a:t>
            </a:r>
            <a:r>
              <a:rPr lang="ru-RU" sz="1600"/>
              <a:t>.</a:t>
            </a:r>
            <a:endParaRPr lang="ru-RU" sz="1600" b="1" i="1"/>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111</a:t>
            </a:r>
          </a:p>
        </p:txBody>
      </p:sp>
      <p:pic>
        <p:nvPicPr>
          <p:cNvPr id="114693" name="Рисунок 9"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2.2.  государственная дума российской империи</a:t>
            </a:r>
          </a:p>
        </p:txBody>
      </p:sp>
    </p:spTree>
  </p:cSld>
  <p:clrMapOvr>
    <a:masterClrMapping/>
  </p:clrMapOvr>
  <p:transition>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250825" y="1341438"/>
          <a:ext cx="8640763" cy="5024437"/>
        </p:xfrm>
        <a:graphic>
          <a:graphicData uri="http://schemas.openxmlformats.org/drawingml/2006/table">
            <a:tbl>
              <a:tblPr firstRow="1" bandRow="1">
                <a:tableStyleId>{5C22544A-7EE6-4342-B048-85BDC9FD1C3A}</a:tableStyleId>
              </a:tblPr>
              <a:tblGrid>
                <a:gridCol w="1224136"/>
                <a:gridCol w="2664296"/>
                <a:gridCol w="1440160"/>
                <a:gridCol w="3312368"/>
              </a:tblGrid>
              <a:tr h="570911">
                <a:tc>
                  <a:txBody>
                    <a:bodyPr/>
                    <a:lstStyle/>
                    <a:p>
                      <a:pPr algn="ctr"/>
                      <a:r>
                        <a:rPr lang="ru-RU" sz="1600" dirty="0" smtClean="0"/>
                        <a:t>Время работы</a:t>
                      </a:r>
                      <a:endParaRPr lang="ru-RU" sz="1600" dirty="0"/>
                    </a:p>
                  </a:txBody>
                  <a:tcPr/>
                </a:tc>
                <a:tc>
                  <a:txBody>
                    <a:bodyPr/>
                    <a:lstStyle/>
                    <a:p>
                      <a:pPr algn="ctr"/>
                      <a:r>
                        <a:rPr lang="ru-RU" sz="1600" dirty="0" smtClean="0"/>
                        <a:t>Фракции</a:t>
                      </a:r>
                      <a:endParaRPr lang="ru-RU" sz="1600" dirty="0"/>
                    </a:p>
                  </a:txBody>
                  <a:tcPr/>
                </a:tc>
                <a:tc>
                  <a:txBody>
                    <a:bodyPr/>
                    <a:lstStyle/>
                    <a:p>
                      <a:pPr algn="ctr"/>
                      <a:r>
                        <a:rPr lang="ru-RU" sz="1600" dirty="0" smtClean="0"/>
                        <a:t>Председатель Госдумы</a:t>
                      </a:r>
                      <a:endParaRPr lang="ru-RU" sz="1600" dirty="0"/>
                    </a:p>
                  </a:txBody>
                  <a:tcPr/>
                </a:tc>
                <a:tc>
                  <a:txBody>
                    <a:bodyPr/>
                    <a:lstStyle/>
                    <a:p>
                      <a:pPr algn="ctr"/>
                      <a:r>
                        <a:rPr lang="ru-RU" sz="1600" dirty="0" smtClean="0"/>
                        <a:t>Основные вопросы в направлении деятельности</a:t>
                      </a:r>
                      <a:endParaRPr lang="ru-RU" sz="1600" dirty="0"/>
                    </a:p>
                  </a:txBody>
                  <a:tcPr/>
                </a:tc>
              </a:tr>
              <a:tr h="991582">
                <a:tc>
                  <a:txBody>
                    <a:bodyPr/>
                    <a:lstStyle/>
                    <a:p>
                      <a:pPr algn="ctr"/>
                      <a:r>
                        <a:rPr lang="en-US" sz="1200" dirty="0" smtClean="0">
                          <a:latin typeface="Arial"/>
                          <a:cs typeface="Arial"/>
                        </a:rPr>
                        <a:t>l</a:t>
                      </a:r>
                      <a:r>
                        <a:rPr lang="ru-RU" sz="1200" dirty="0" smtClean="0">
                          <a:latin typeface="Arial"/>
                          <a:cs typeface="Arial"/>
                        </a:rPr>
                        <a:t>  </a:t>
                      </a:r>
                      <a:r>
                        <a:rPr lang="ru-RU" sz="1200" dirty="0" err="1" smtClean="0"/>
                        <a:t>Гос</a:t>
                      </a:r>
                      <a:r>
                        <a:rPr lang="ru-RU" sz="1200" dirty="0" smtClean="0"/>
                        <a:t>. Дума </a:t>
                      </a:r>
                    </a:p>
                    <a:p>
                      <a:pPr algn="ctr"/>
                      <a:r>
                        <a:rPr lang="ru-RU" sz="1200" dirty="0" smtClean="0"/>
                        <a:t>23.04.1906 - 08.07. 1906</a:t>
                      </a:r>
                      <a:endParaRPr lang="ru-RU" sz="1200" dirty="0"/>
                    </a:p>
                  </a:txBody>
                  <a:tcPr/>
                </a:tc>
                <a:tc>
                  <a:txBody>
                    <a:bodyPr/>
                    <a:lstStyle/>
                    <a:p>
                      <a:pPr algn="just"/>
                      <a:r>
                        <a:rPr lang="ru-RU" sz="1200" dirty="0" smtClean="0"/>
                        <a:t>Социал-демократы,</a:t>
                      </a:r>
                      <a:r>
                        <a:rPr lang="ru-RU" sz="1200" baseline="0" dirty="0" smtClean="0"/>
                        <a:t> трудовая группа, кадеты, независимые кандидаты ( в их числе эсеры), польское коло (+окраины), умеренные</a:t>
                      </a:r>
                      <a:endParaRPr lang="ru-RU" sz="1200" dirty="0"/>
                    </a:p>
                  </a:txBody>
                  <a:tcPr/>
                </a:tc>
                <a:tc>
                  <a:txBody>
                    <a:bodyPr/>
                    <a:lstStyle/>
                    <a:p>
                      <a:pPr algn="ctr"/>
                      <a:r>
                        <a:rPr lang="ru-RU" sz="1200" dirty="0" smtClean="0"/>
                        <a:t>С.А.</a:t>
                      </a:r>
                      <a:r>
                        <a:rPr lang="ru-RU" sz="1200" baseline="0" dirty="0" smtClean="0"/>
                        <a:t> Муромцев (кадет)</a:t>
                      </a:r>
                      <a:endParaRPr lang="ru-RU" sz="1200" dirty="0"/>
                    </a:p>
                  </a:txBody>
                  <a:tcPr/>
                </a:tc>
                <a:tc>
                  <a:txBody>
                    <a:bodyPr/>
                    <a:lstStyle/>
                    <a:p>
                      <a:pPr algn="just">
                        <a:buFont typeface="Arial" pitchFamily="34" charset="0"/>
                        <a:buChar char="•"/>
                      </a:pPr>
                      <a:r>
                        <a:rPr lang="ru-RU" sz="1200" dirty="0" smtClean="0"/>
                        <a:t> Проблема создания «ответственного перед Государственной</a:t>
                      </a:r>
                      <a:r>
                        <a:rPr lang="ru-RU" sz="1200" baseline="0" dirty="0" smtClean="0"/>
                        <a:t> думой министерства»</a:t>
                      </a:r>
                    </a:p>
                    <a:p>
                      <a:pPr algn="just">
                        <a:buFont typeface="Arial" pitchFamily="34" charset="0"/>
                        <a:buChar char="•"/>
                      </a:pPr>
                      <a:r>
                        <a:rPr lang="ru-RU" sz="1200" baseline="0" dirty="0" smtClean="0"/>
                        <a:t> Центральный вопрос – аграрный</a:t>
                      </a:r>
                    </a:p>
                    <a:p>
                      <a:pPr algn="just">
                        <a:buFont typeface="Arial" pitchFamily="34" charset="0"/>
                        <a:buChar char="•"/>
                      </a:pPr>
                      <a:r>
                        <a:rPr lang="ru-RU" sz="1200" baseline="0" dirty="0" smtClean="0"/>
                        <a:t> Все отклонено верховной властью и Дума была распущена</a:t>
                      </a:r>
                      <a:endParaRPr lang="ru-RU" sz="1200" dirty="0"/>
                    </a:p>
                  </a:txBody>
                  <a:tcPr/>
                </a:tc>
              </a:tr>
              <a:tr h="991582">
                <a:tc>
                  <a:txBody>
                    <a:bodyPr/>
                    <a:lstStyle/>
                    <a:p>
                      <a:pPr algn="ctr"/>
                      <a:r>
                        <a:rPr kumimoji="0" lang="en-US" sz="1200" kern="1200" dirty="0" err="1" smtClean="0">
                          <a:solidFill>
                            <a:schemeClr val="dk1"/>
                          </a:solidFill>
                          <a:latin typeface="+mn-lt"/>
                          <a:ea typeface="+mn-ea"/>
                          <a:cs typeface="+mn-cs"/>
                        </a:rPr>
                        <a:t>ll</a:t>
                      </a:r>
                      <a:r>
                        <a:rPr kumimoji="0" lang="ru-RU" sz="1200" kern="1200" dirty="0" smtClean="0">
                          <a:solidFill>
                            <a:schemeClr val="dk1"/>
                          </a:solidFill>
                          <a:latin typeface="+mn-lt"/>
                          <a:ea typeface="+mn-ea"/>
                          <a:cs typeface="+mn-cs"/>
                        </a:rPr>
                        <a:t>  </a:t>
                      </a:r>
                      <a:r>
                        <a:rPr kumimoji="0" lang="ru-RU" sz="1200" kern="1200" dirty="0" err="1" smtClean="0">
                          <a:solidFill>
                            <a:schemeClr val="dk1"/>
                          </a:solidFill>
                          <a:latin typeface="+mn-lt"/>
                          <a:ea typeface="+mn-ea"/>
                          <a:cs typeface="+mn-cs"/>
                        </a:rPr>
                        <a:t>Гос</a:t>
                      </a:r>
                      <a:r>
                        <a:rPr kumimoji="0" lang="ru-RU" sz="1200" kern="1200" dirty="0" smtClean="0">
                          <a:solidFill>
                            <a:schemeClr val="dk1"/>
                          </a:solidFill>
                          <a:latin typeface="+mn-lt"/>
                          <a:ea typeface="+mn-ea"/>
                          <a:cs typeface="+mn-cs"/>
                        </a:rPr>
                        <a:t>. Дума</a:t>
                      </a:r>
                    </a:p>
                    <a:p>
                      <a:pPr algn="ctr"/>
                      <a:r>
                        <a:rPr kumimoji="0" lang="ru-RU" sz="1200" kern="1200" dirty="0" smtClean="0">
                          <a:solidFill>
                            <a:schemeClr val="dk1"/>
                          </a:solidFill>
                          <a:latin typeface="+mn-lt"/>
                          <a:ea typeface="+mn-ea"/>
                          <a:cs typeface="+mn-cs"/>
                        </a:rPr>
                        <a:t>20.02.1907 - 03.06. 1907</a:t>
                      </a:r>
                      <a:r>
                        <a:rPr kumimoji="0" lang="ru-RU" sz="1200" kern="1200" baseline="0" dirty="0" smtClean="0">
                          <a:solidFill>
                            <a:schemeClr val="dk1"/>
                          </a:solidFill>
                          <a:latin typeface="+mn-lt"/>
                          <a:ea typeface="+mn-ea"/>
                          <a:cs typeface="+mn-cs"/>
                        </a:rPr>
                        <a:t> </a:t>
                      </a:r>
                      <a:endParaRPr kumimoji="0" lang="ru-RU" sz="1200" kern="1200" dirty="0" smtClean="0">
                        <a:solidFill>
                          <a:schemeClr val="dk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t>Социал-демократы,</a:t>
                      </a:r>
                      <a:r>
                        <a:rPr lang="ru-RU" sz="1200" baseline="0" dirty="0" smtClean="0"/>
                        <a:t> трудовая группа, кадеты, беспартийные, польское коло (+другие союзы), октябристы и умеренные, правые, эсеры</a:t>
                      </a:r>
                      <a:endParaRPr lang="ru-RU" sz="1200" dirty="0"/>
                    </a:p>
                  </a:txBody>
                  <a:tcPr/>
                </a:tc>
                <a:tc>
                  <a:txBody>
                    <a:bodyPr/>
                    <a:lstStyle/>
                    <a:p>
                      <a:pPr algn="ctr"/>
                      <a:r>
                        <a:rPr kumimoji="0" lang="ru-RU" sz="1200" kern="1200" baseline="0" dirty="0" smtClean="0">
                          <a:solidFill>
                            <a:schemeClr val="dk1"/>
                          </a:solidFill>
                          <a:latin typeface="+mn-lt"/>
                          <a:ea typeface="+mn-ea"/>
                          <a:cs typeface="+mn-cs"/>
                        </a:rPr>
                        <a:t>Ф.А. Головин </a:t>
                      </a:r>
                      <a:r>
                        <a:rPr lang="ru-RU" sz="1200" baseline="0" dirty="0" smtClean="0"/>
                        <a:t>(кадет)</a:t>
                      </a:r>
                      <a:endParaRPr kumimoji="0" lang="ru-RU" sz="1200" kern="1200" baseline="0" dirty="0" smtClean="0">
                        <a:solidFill>
                          <a:schemeClr val="dk1"/>
                        </a:solidFill>
                        <a:latin typeface="+mn-lt"/>
                        <a:ea typeface="+mn-ea"/>
                        <a:cs typeface="+mn-cs"/>
                      </a:endParaRPr>
                    </a:p>
                  </a:txBody>
                  <a:tcPr/>
                </a:tc>
                <a:tc>
                  <a:txBody>
                    <a:bodyPr/>
                    <a:lstStyle/>
                    <a:p>
                      <a:pPr algn="just">
                        <a:buFont typeface="Arial" pitchFamily="34" charset="0"/>
                        <a:buChar char="•"/>
                      </a:pPr>
                      <a:r>
                        <a:rPr lang="ru-RU" sz="1200" dirty="0" smtClean="0"/>
                        <a:t> Центральный вопрос – аграрный (проекты кадетов, трудовиков и др.)</a:t>
                      </a:r>
                    </a:p>
                    <a:p>
                      <a:pPr algn="just">
                        <a:buFont typeface="Arial" pitchFamily="34" charset="0"/>
                        <a:buChar char="•"/>
                      </a:pPr>
                      <a:r>
                        <a:rPr lang="ru-RU" sz="1200" baseline="0" dirty="0" smtClean="0"/>
                        <a:t> Отказ поддержать </a:t>
                      </a:r>
                      <a:r>
                        <a:rPr lang="ru-RU" sz="1200" baseline="0" dirty="0" err="1" smtClean="0"/>
                        <a:t>столыпинские</a:t>
                      </a:r>
                      <a:r>
                        <a:rPr lang="ru-RU" sz="1200" baseline="0" dirty="0" smtClean="0"/>
                        <a:t> реформы </a:t>
                      </a:r>
                    </a:p>
                    <a:p>
                      <a:pPr algn="just">
                        <a:buFont typeface="Arial" pitchFamily="34" charset="0"/>
                        <a:buChar char="•"/>
                      </a:pPr>
                      <a:r>
                        <a:rPr lang="ru-RU" sz="1200" baseline="0" dirty="0" smtClean="0"/>
                        <a:t> Распущена 3 июня, после чего был введен в действие новый избирательный закон</a:t>
                      </a:r>
                      <a:endParaRPr lang="ru-RU" sz="1200" dirty="0"/>
                    </a:p>
                  </a:txBody>
                  <a:tcPr/>
                </a:tc>
              </a:tr>
              <a:tr h="1352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err="1" smtClean="0">
                          <a:solidFill>
                            <a:schemeClr val="dk1"/>
                          </a:solidFill>
                          <a:latin typeface="+mn-lt"/>
                          <a:ea typeface="+mn-ea"/>
                          <a:cs typeface="+mn-cs"/>
                        </a:rPr>
                        <a:t>lll</a:t>
                      </a:r>
                      <a:r>
                        <a:rPr kumimoji="0" lang="ru-RU" sz="1200" kern="1200" dirty="0" smtClean="0">
                          <a:solidFill>
                            <a:schemeClr val="dk1"/>
                          </a:solidFill>
                          <a:latin typeface="+mn-lt"/>
                          <a:ea typeface="+mn-ea"/>
                          <a:cs typeface="+mn-cs"/>
                        </a:rPr>
                        <a:t>  </a:t>
                      </a:r>
                      <a:r>
                        <a:rPr kumimoji="0" lang="ru-RU" sz="1200" kern="1200" dirty="0" err="1" smtClean="0">
                          <a:solidFill>
                            <a:schemeClr val="dk1"/>
                          </a:solidFill>
                          <a:latin typeface="+mn-lt"/>
                          <a:ea typeface="+mn-ea"/>
                          <a:cs typeface="+mn-cs"/>
                        </a:rPr>
                        <a:t>Гос</a:t>
                      </a:r>
                      <a:r>
                        <a:rPr kumimoji="0" lang="ru-RU" sz="1200" kern="1200" dirty="0" smtClean="0">
                          <a:solidFill>
                            <a:schemeClr val="dk1"/>
                          </a:solidFill>
                          <a:latin typeface="+mn-lt"/>
                          <a:ea typeface="+mn-ea"/>
                          <a:cs typeface="+mn-cs"/>
                        </a:rPr>
                        <a:t>. Дума 01.11 .1907 - 09.06. 1912</a:t>
                      </a:r>
                      <a:r>
                        <a:rPr kumimoji="0" lang="ru-RU" sz="1200" kern="1200" baseline="0" dirty="0" smtClean="0">
                          <a:solidFill>
                            <a:schemeClr val="dk1"/>
                          </a:solidFill>
                          <a:latin typeface="+mn-lt"/>
                          <a:ea typeface="+mn-ea"/>
                          <a:cs typeface="+mn-cs"/>
                        </a:rPr>
                        <a:t> </a:t>
                      </a:r>
                      <a:endParaRPr kumimoji="0" lang="ru-RU" sz="1200" kern="1200" dirty="0" smtClean="0">
                        <a:solidFill>
                          <a:schemeClr val="dk1"/>
                        </a:solidFill>
                        <a:latin typeface="+mn-lt"/>
                        <a:ea typeface="+mn-ea"/>
                        <a:cs typeface="+mn-cs"/>
                      </a:endParaRPr>
                    </a:p>
                    <a:p>
                      <a:endParaRPr lang="ru-RU" sz="12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t>Социал-демократы,</a:t>
                      </a:r>
                      <a:r>
                        <a:rPr lang="ru-RU" sz="1200" baseline="0" dirty="0" smtClean="0"/>
                        <a:t> трудовая группа и прогрессисты, кадеты, октябристы, польское коло (+другие союзы), правые, националисты</a:t>
                      </a:r>
                      <a:endParaRPr lang="ru-RU" sz="1200" dirty="0" smtClean="0"/>
                    </a:p>
                    <a:p>
                      <a:pPr algn="just"/>
                      <a:endParaRPr lang="ru-RU" sz="1200" dirty="0"/>
                    </a:p>
                  </a:txBody>
                  <a:tcPr/>
                </a:tc>
                <a:tc>
                  <a:txBody>
                    <a:bodyPr/>
                    <a:lstStyle/>
                    <a:p>
                      <a:pPr algn="ctr"/>
                      <a:r>
                        <a:rPr lang="ru-RU" sz="1200" dirty="0" smtClean="0"/>
                        <a:t>Н.А. Хомяков</a:t>
                      </a:r>
                    </a:p>
                    <a:p>
                      <a:pPr algn="ctr"/>
                      <a:r>
                        <a:rPr lang="ru-RU" sz="1200" dirty="0" smtClean="0"/>
                        <a:t>1907-1910</a:t>
                      </a:r>
                    </a:p>
                    <a:p>
                      <a:pPr algn="ctr"/>
                      <a:r>
                        <a:rPr lang="ru-RU" sz="1200" dirty="0" smtClean="0"/>
                        <a:t>А.И. </a:t>
                      </a:r>
                      <a:r>
                        <a:rPr lang="ru-RU" sz="1200" dirty="0" err="1" smtClean="0"/>
                        <a:t>Гучков</a:t>
                      </a:r>
                      <a:endParaRPr lang="ru-RU" sz="1200" dirty="0" smtClean="0"/>
                    </a:p>
                    <a:p>
                      <a:pPr algn="ctr"/>
                      <a:r>
                        <a:rPr lang="ru-RU" sz="1200" dirty="0" smtClean="0"/>
                        <a:t>1910-1911</a:t>
                      </a:r>
                    </a:p>
                    <a:p>
                      <a:pPr algn="ctr"/>
                      <a:r>
                        <a:rPr lang="ru-RU" sz="1200" dirty="0" smtClean="0"/>
                        <a:t>М.В. Родзянко 1911-1912</a:t>
                      </a:r>
                    </a:p>
                    <a:p>
                      <a:pPr algn="ctr"/>
                      <a:r>
                        <a:rPr lang="ru-RU" sz="1200" dirty="0" smtClean="0"/>
                        <a:t>(все октябристы)</a:t>
                      </a:r>
                      <a:endParaRPr lang="ru-RU" sz="1200" dirty="0"/>
                    </a:p>
                  </a:txBody>
                  <a:tcPr/>
                </a:tc>
                <a:tc>
                  <a:txBody>
                    <a:bodyPr/>
                    <a:lstStyle/>
                    <a:p>
                      <a:pPr algn="just">
                        <a:buFont typeface="Arial" pitchFamily="34" charset="0"/>
                        <a:buChar char="•"/>
                      </a:pPr>
                      <a:r>
                        <a:rPr lang="ru-RU" sz="1200" dirty="0" smtClean="0"/>
                        <a:t> Утверждено аграрное законодательство по реформе Столыпина</a:t>
                      </a:r>
                    </a:p>
                    <a:p>
                      <a:pPr algn="just">
                        <a:buFont typeface="Arial" pitchFamily="34" charset="0"/>
                        <a:buChar char="•"/>
                      </a:pPr>
                      <a:r>
                        <a:rPr lang="ru-RU" sz="1200" dirty="0" smtClean="0"/>
                        <a:t>Принято</a:t>
                      </a:r>
                      <a:r>
                        <a:rPr lang="ru-RU" sz="1200" baseline="0" dirty="0" smtClean="0"/>
                        <a:t> рабочее законодательство</a:t>
                      </a:r>
                    </a:p>
                    <a:p>
                      <a:pPr algn="just">
                        <a:buFont typeface="Arial" pitchFamily="34" charset="0"/>
                        <a:buChar char="•"/>
                      </a:pPr>
                      <a:r>
                        <a:rPr lang="ru-RU" sz="1200" baseline="0" dirty="0" smtClean="0"/>
                        <a:t> Ограничена автономия Финляндии</a:t>
                      </a:r>
                      <a:endParaRPr lang="ru-RU" sz="1200" dirty="0"/>
                    </a:p>
                  </a:txBody>
                  <a:tcPr/>
                </a:tc>
              </a:tr>
              <a:tr h="10615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err="1" smtClean="0">
                          <a:solidFill>
                            <a:schemeClr val="dk1"/>
                          </a:solidFill>
                          <a:latin typeface="+mn-lt"/>
                          <a:ea typeface="+mn-ea"/>
                          <a:cs typeface="+mn-cs"/>
                        </a:rPr>
                        <a:t>l</a:t>
                      </a:r>
                      <a:r>
                        <a:rPr kumimoji="0" lang="en-US" sz="1200" kern="1200" dirty="0" err="1" smtClean="0">
                          <a:solidFill>
                            <a:schemeClr val="dk1"/>
                          </a:solidFill>
                          <a:latin typeface="Arial"/>
                          <a:ea typeface="+mn-ea"/>
                          <a:cs typeface="Arial"/>
                        </a:rPr>
                        <a:t>V</a:t>
                      </a:r>
                      <a:r>
                        <a:rPr kumimoji="0" lang="ru-RU" sz="1200" kern="1200" dirty="0" smtClean="0">
                          <a:solidFill>
                            <a:schemeClr val="dk1"/>
                          </a:solidFill>
                          <a:latin typeface="Arial"/>
                          <a:ea typeface="+mn-ea"/>
                          <a:cs typeface="Arial"/>
                        </a:rPr>
                        <a:t> </a:t>
                      </a:r>
                      <a:r>
                        <a:rPr kumimoji="0" lang="ru-RU" sz="1200" kern="1200" dirty="0" smtClean="0">
                          <a:solidFill>
                            <a:schemeClr val="dk1"/>
                          </a:solidFill>
                          <a:latin typeface="+mn-lt"/>
                          <a:ea typeface="+mn-ea"/>
                          <a:cs typeface="+mn-cs"/>
                        </a:rPr>
                        <a:t> </a:t>
                      </a:r>
                      <a:r>
                        <a:rPr kumimoji="0" lang="ru-RU" sz="1200" kern="1200" dirty="0" err="1" smtClean="0">
                          <a:solidFill>
                            <a:schemeClr val="dk1"/>
                          </a:solidFill>
                          <a:latin typeface="+mn-lt"/>
                          <a:ea typeface="+mn-ea"/>
                          <a:cs typeface="+mn-cs"/>
                        </a:rPr>
                        <a:t>Гос</a:t>
                      </a:r>
                      <a:r>
                        <a:rPr kumimoji="0" lang="ru-RU" sz="1200" kern="1200" dirty="0" smtClean="0">
                          <a:solidFill>
                            <a:schemeClr val="dk1"/>
                          </a:solidFill>
                          <a:latin typeface="+mn-lt"/>
                          <a:ea typeface="+mn-ea"/>
                          <a:cs typeface="+mn-cs"/>
                        </a:rPr>
                        <a:t>. Дума 15.11 .1912 – 06.10. 1917</a:t>
                      </a:r>
                      <a:r>
                        <a:rPr kumimoji="0" lang="ru-RU" sz="1200" kern="1200" baseline="0" dirty="0" smtClean="0">
                          <a:solidFill>
                            <a:schemeClr val="dk1"/>
                          </a:solidFill>
                          <a:latin typeface="+mn-lt"/>
                          <a:ea typeface="+mn-ea"/>
                          <a:cs typeface="+mn-cs"/>
                        </a:rPr>
                        <a:t> </a:t>
                      </a:r>
                      <a:endParaRPr kumimoji="0" lang="ru-RU" sz="1200" kern="1200" dirty="0" smtClean="0">
                        <a:solidFill>
                          <a:schemeClr val="dk1"/>
                        </a:solidFill>
                        <a:latin typeface="+mn-lt"/>
                        <a:ea typeface="+mn-ea"/>
                        <a:cs typeface="+mn-cs"/>
                      </a:endParaRPr>
                    </a:p>
                    <a:p>
                      <a:endParaRPr lang="ru-RU"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t>Социал-демократы,</a:t>
                      </a:r>
                      <a:r>
                        <a:rPr lang="ru-RU" sz="1200" baseline="0" dirty="0" smtClean="0"/>
                        <a:t> трудовая группа и прогрессисты, кадеты, октябристы, беспартийные, польское коло (+другие союзы), правые, националисты</a:t>
                      </a:r>
                      <a:endParaRPr lang="ru-RU" sz="1200" dirty="0"/>
                    </a:p>
                  </a:txBody>
                  <a:tcPr/>
                </a:tc>
                <a:tc>
                  <a:txBody>
                    <a:bodyPr/>
                    <a:lstStyle/>
                    <a:p>
                      <a:pPr algn="ctr"/>
                      <a:r>
                        <a:rPr lang="ru-RU" sz="1200" dirty="0" smtClean="0"/>
                        <a:t>М.В. Родзянко</a:t>
                      </a:r>
                    </a:p>
                    <a:p>
                      <a:pPr algn="ctr"/>
                      <a:r>
                        <a:rPr lang="ru-RU" sz="1200" dirty="0" smtClean="0"/>
                        <a:t>(октябрист)</a:t>
                      </a:r>
                      <a:endParaRPr lang="ru-RU" sz="1200" dirty="0"/>
                    </a:p>
                  </a:txBody>
                  <a:tcPr/>
                </a:tc>
                <a:tc>
                  <a:txBody>
                    <a:bodyPr/>
                    <a:lstStyle/>
                    <a:p>
                      <a:pPr algn="just">
                        <a:buFont typeface="Arial" pitchFamily="34" charset="0"/>
                        <a:buChar char="•"/>
                      </a:pPr>
                      <a:r>
                        <a:rPr lang="ru-RU" sz="1200" dirty="0" smtClean="0"/>
                        <a:t> Поддержка участия России в Первой мировой войне</a:t>
                      </a:r>
                    </a:p>
                    <a:p>
                      <a:pPr algn="just">
                        <a:buFont typeface="Arial" pitchFamily="34" charset="0"/>
                        <a:buChar char="•"/>
                      </a:pPr>
                      <a:r>
                        <a:rPr lang="ru-RU" sz="1200" baseline="0" dirty="0" smtClean="0"/>
                        <a:t> Создание в Думе «Прогрессивного блока» (1915) и его конфронтация с царём и правительством</a:t>
                      </a:r>
                      <a:endParaRPr lang="ru-RU" sz="1200" dirty="0"/>
                    </a:p>
                  </a:txBody>
                  <a:tcPr/>
                </a:tc>
              </a:tr>
            </a:tbl>
          </a:graphicData>
        </a:graphic>
      </p:graphicFrame>
      <p:sp>
        <p:nvSpPr>
          <p:cNvPr id="6" name="Прямоугольник 5"/>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112</a:t>
            </a:r>
          </a:p>
        </p:txBody>
      </p:sp>
      <p:pic>
        <p:nvPicPr>
          <p:cNvPr id="115747"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8"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российской империи</a:t>
            </a:r>
          </a:p>
        </p:txBody>
      </p:sp>
    </p:spTree>
  </p:cSld>
  <p:clrMapOvr>
    <a:masterClrMapping/>
  </p:clrMapOvr>
  <p:transition>
    <p:wedg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Выборы в Думу в марте – апреле 1906 г. были непрямыми и многоступенчатыми, через избрание выборщиков по четырем куриям – землевладельческой, городской, крестьянской и рабочей (в двух последних права и представительство были существенно ниже). Вводились половой (только мужчины), возрастной (с 25 лет), имущественный и сословный цензы (не могли голосовать военнослужащие, студенты, кочевые народы)"/>
          <p:cNvPicPr>
            <a:picLocks noChangeAspect="1" noChangeArrowheads="1"/>
          </p:cNvPicPr>
          <p:nvPr/>
        </p:nvPicPr>
        <p:blipFill>
          <a:blip r:embed="rId2" cstate="email"/>
          <a:srcRect/>
          <a:stretch>
            <a:fillRect/>
          </a:stretch>
        </p:blipFill>
        <p:spPr bwMode="auto">
          <a:xfrm>
            <a:off x="4932363" y="1468438"/>
            <a:ext cx="3527425" cy="2351087"/>
          </a:xfrm>
          <a:prstGeom prst="rect">
            <a:avLst/>
          </a:prstGeom>
          <a:noFill/>
          <a:ln w="9525">
            <a:noFill/>
            <a:miter lim="800000"/>
            <a:headEnd/>
            <a:tailEnd/>
          </a:ln>
        </p:spPr>
      </p:pic>
      <p:sp>
        <p:nvSpPr>
          <p:cNvPr id="116739" name="TextBox 7"/>
          <p:cNvSpPr txBox="1">
            <a:spLocks noChangeArrowheads="1"/>
          </p:cNvSpPr>
          <p:nvPr/>
        </p:nvSpPr>
        <p:spPr bwMode="auto">
          <a:xfrm>
            <a:off x="395288" y="1539875"/>
            <a:ext cx="4392612" cy="2246313"/>
          </a:xfrm>
          <a:prstGeom prst="rect">
            <a:avLst/>
          </a:prstGeom>
          <a:noFill/>
          <a:ln w="9525">
            <a:noFill/>
            <a:miter lim="800000"/>
            <a:headEnd/>
            <a:tailEnd/>
          </a:ln>
        </p:spPr>
        <p:txBody>
          <a:bodyPr>
            <a:spAutoFit/>
          </a:bodyPr>
          <a:lstStyle/>
          <a:p>
            <a:pPr algn="just"/>
            <a:r>
              <a:rPr lang="ru-RU" sz="1400"/>
              <a:t>    Выборы в </a:t>
            </a:r>
            <a:r>
              <a:rPr lang="ru-RU" sz="1400">
                <a:hlinkClick r:id="rId3"/>
              </a:rPr>
              <a:t>Думу</a:t>
            </a:r>
            <a:r>
              <a:rPr lang="ru-RU" sz="1400"/>
              <a:t> первого созыва в марте – апреле 1906 г. были непрямыми и многоступенчатыми, через избрание выборщиков по четырем куриям – землевладельческой, городской, крестьянской и рабочей (в двух последних права и представительство были существенно ниже). Вводились половой (только мужчины), возрастной (с 25 лет), имущественный и сословный цензы (не могли голосовать военнослужащие, студенты, кочевые народы)</a:t>
            </a:r>
          </a:p>
        </p:txBody>
      </p:sp>
      <p:pic>
        <p:nvPicPr>
          <p:cNvPr id="116740" name="Picture 4" descr="Власть сопротивлялась свободному выбору. Аресты активистов и кандидатов были нередким явлением. Многие методы хорошо знакомы российскому избирателю и столетие спустя: запреты на собрания и агитацию оппозиционными партиями, требования к чиновникам и учителям голосовать за провластные партии под угрозой увольнения. На фото: очередь на избирательный участок, март 1906 г."/>
          <p:cNvPicPr>
            <a:picLocks noChangeAspect="1" noChangeArrowheads="1"/>
          </p:cNvPicPr>
          <p:nvPr/>
        </p:nvPicPr>
        <p:blipFill>
          <a:blip r:embed="rId4" cstate="email"/>
          <a:srcRect/>
          <a:stretch>
            <a:fillRect/>
          </a:stretch>
        </p:blipFill>
        <p:spPr bwMode="auto">
          <a:xfrm>
            <a:off x="1042988" y="4060825"/>
            <a:ext cx="3168650" cy="2109788"/>
          </a:xfrm>
          <a:prstGeom prst="rect">
            <a:avLst/>
          </a:prstGeom>
          <a:noFill/>
          <a:ln w="9525">
            <a:noFill/>
            <a:miter lim="800000"/>
            <a:headEnd/>
            <a:tailEnd/>
          </a:ln>
        </p:spPr>
      </p:pic>
      <p:sp>
        <p:nvSpPr>
          <p:cNvPr id="116741" name="Прямоугольник 10"/>
          <p:cNvSpPr>
            <a:spLocks noChangeArrowheads="1"/>
          </p:cNvSpPr>
          <p:nvPr/>
        </p:nvSpPr>
        <p:spPr bwMode="auto">
          <a:xfrm>
            <a:off x="4356100" y="4149725"/>
            <a:ext cx="4537075" cy="1892300"/>
          </a:xfrm>
          <a:prstGeom prst="rect">
            <a:avLst/>
          </a:prstGeom>
          <a:noFill/>
          <a:ln w="9525">
            <a:noFill/>
            <a:miter lim="800000"/>
            <a:headEnd/>
            <a:tailEnd/>
          </a:ln>
        </p:spPr>
        <p:txBody>
          <a:bodyPr>
            <a:spAutoFit/>
          </a:bodyPr>
          <a:lstStyle/>
          <a:p>
            <a:pPr algn="just"/>
            <a:r>
              <a:rPr lang="ru-RU" sz="1400"/>
              <a:t>    Власть сопротивлялась свободному выбору. Нередким явлением были аресты активистов и кандидатов, запреты на собрания и агитацию оппозиционными партиями, требования к чиновникам и учителям голосовать за провластные партии под угрозой увольнения.</a:t>
            </a:r>
          </a:p>
          <a:p>
            <a:pPr algn="just"/>
            <a:endParaRPr lang="ru-RU" sz="900"/>
          </a:p>
          <a:p>
            <a:pPr algn="just"/>
            <a:r>
              <a:rPr lang="ru-RU" sz="1200"/>
              <a:t>На фото: очередь на избирательный участок,</a:t>
            </a:r>
          </a:p>
          <a:p>
            <a:pPr algn="just"/>
            <a:r>
              <a:rPr lang="ru-RU" sz="1200"/>
              <a:t>март 1906 г.</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113</a:t>
            </a:r>
          </a:p>
        </p:txBody>
      </p:sp>
      <p:pic>
        <p:nvPicPr>
          <p:cNvPr id="116743" name="Рисунок 11"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2.2.1.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rPr>
              <a:t> </a:t>
            </a:r>
            <a:r>
              <a:rPr lang="ru-RU" sz="2800" b="1" dirty="0">
                <a:solidFill>
                  <a:schemeClr val="bg1"/>
                </a:solidFill>
                <a:effectLst>
                  <a:outerShdw blurRad="38100" dist="38100" dir="2700000" algn="tl">
                    <a:srgbClr val="000000">
                      <a:alpha val="43137"/>
                    </a:srgbClr>
                  </a:outerShdw>
                </a:effectLst>
                <a:latin typeface="+mn-lt"/>
              </a:rPr>
              <a:t>и</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(1906 – 1907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О недопущении в помещение для выборщиков лиц, зарекомендовавших себя со стороны неблагонадежности, земские начальники обязаны озаботиться накануне выборов», они также «обязаны разъяснить крестьянам всю неосновательность программ, клонившихся к изменению основного государственного строя», говорилось в инструкции МВД: «Все это подлежит строгому выполнению, не вызывая нарекания со стороны населения»"/>
          <p:cNvPicPr>
            <a:picLocks noChangeAspect="1" noChangeArrowheads="1"/>
          </p:cNvPicPr>
          <p:nvPr/>
        </p:nvPicPr>
        <p:blipFill>
          <a:blip r:embed="rId2" cstate="email"/>
          <a:srcRect/>
          <a:stretch>
            <a:fillRect/>
          </a:stretch>
        </p:blipFill>
        <p:spPr bwMode="auto">
          <a:xfrm>
            <a:off x="4787900" y="1404938"/>
            <a:ext cx="3959225" cy="2641600"/>
          </a:xfrm>
          <a:prstGeom prst="rect">
            <a:avLst/>
          </a:prstGeom>
          <a:noFill/>
          <a:ln w="9525">
            <a:noFill/>
            <a:miter lim="800000"/>
            <a:headEnd/>
            <a:tailEnd/>
          </a:ln>
        </p:spPr>
      </p:pic>
      <p:sp>
        <p:nvSpPr>
          <p:cNvPr id="117763" name="TextBox 9"/>
          <p:cNvSpPr txBox="1">
            <a:spLocks noChangeArrowheads="1"/>
          </p:cNvSpPr>
          <p:nvPr/>
        </p:nvSpPr>
        <p:spPr bwMode="auto">
          <a:xfrm>
            <a:off x="323850" y="1333500"/>
            <a:ext cx="4319588" cy="2462213"/>
          </a:xfrm>
          <a:prstGeom prst="rect">
            <a:avLst/>
          </a:prstGeom>
          <a:noFill/>
          <a:ln w="9525">
            <a:noFill/>
            <a:miter lim="800000"/>
            <a:headEnd/>
            <a:tailEnd/>
          </a:ln>
        </p:spPr>
        <p:txBody>
          <a:bodyPr>
            <a:spAutoFit/>
          </a:bodyPr>
          <a:lstStyle/>
          <a:p>
            <a:pPr algn="just"/>
            <a:r>
              <a:rPr lang="ru-RU" sz="1400"/>
              <a:t>    «О недопущении в помещение для выборщиков лиц, зарекомендовавших себя со стороны неблагонадежности, земские начальники обязаны озаботиться накануне выборов», они также «обязаны разъяснить крестьянам всю неосновательность программ, клонившихся к изменению основного государственного строя», говорилось в инструкции МВД: «Все это подлежит строгому выполнению, не вызывая нарекания со стороны населения»</a:t>
            </a:r>
          </a:p>
        </p:txBody>
      </p:sp>
      <p:pic>
        <p:nvPicPr>
          <p:cNvPr id="117764" name="Picture 4" descr="Сильное противодействие испытывала Конституционно-демократическая партия (Партия народной свободы). Тем не менее кадеты получили в первой Думе наибольшее число мандатов – 179 из 448"/>
          <p:cNvPicPr>
            <a:picLocks noChangeAspect="1" noChangeArrowheads="1"/>
          </p:cNvPicPr>
          <p:nvPr/>
        </p:nvPicPr>
        <p:blipFill>
          <a:blip r:embed="rId3" cstate="email"/>
          <a:srcRect/>
          <a:stretch>
            <a:fillRect/>
          </a:stretch>
        </p:blipFill>
        <p:spPr bwMode="auto">
          <a:xfrm>
            <a:off x="395288" y="3854450"/>
            <a:ext cx="3384550" cy="2255838"/>
          </a:xfrm>
          <a:prstGeom prst="rect">
            <a:avLst/>
          </a:prstGeom>
          <a:noFill/>
          <a:ln w="9525">
            <a:noFill/>
            <a:miter lim="800000"/>
            <a:headEnd/>
            <a:tailEnd/>
          </a:ln>
        </p:spPr>
      </p:pic>
      <p:sp>
        <p:nvSpPr>
          <p:cNvPr id="117765" name="Прямоугольник 12"/>
          <p:cNvSpPr>
            <a:spLocks noChangeArrowheads="1"/>
          </p:cNvSpPr>
          <p:nvPr/>
        </p:nvSpPr>
        <p:spPr bwMode="auto">
          <a:xfrm>
            <a:off x="3924300" y="4357688"/>
            <a:ext cx="4824413" cy="954087"/>
          </a:xfrm>
          <a:prstGeom prst="rect">
            <a:avLst/>
          </a:prstGeom>
          <a:noFill/>
          <a:ln w="9525">
            <a:noFill/>
            <a:miter lim="800000"/>
            <a:headEnd/>
            <a:tailEnd/>
          </a:ln>
        </p:spPr>
        <p:txBody>
          <a:bodyPr>
            <a:spAutoFit/>
          </a:bodyPr>
          <a:lstStyle/>
          <a:p>
            <a:pPr algn="just"/>
            <a:r>
              <a:rPr lang="ru-RU" sz="1400"/>
              <a:t>    Сильное противодействие испытывала Конституционно-демократическая партия (Партия народной свободы). Тем не менее кадеты получили в первой Думе наибольшее число мандатов – 179 из 448</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114</a:t>
            </a:r>
          </a:p>
        </p:txBody>
      </p:sp>
      <p:pic>
        <p:nvPicPr>
          <p:cNvPr id="117767"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2.2.1.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rPr>
              <a:t> </a:t>
            </a:r>
            <a:r>
              <a:rPr lang="ru-RU" sz="2800" b="1" dirty="0">
                <a:solidFill>
                  <a:schemeClr val="bg1"/>
                </a:solidFill>
                <a:effectLst>
                  <a:outerShdw blurRad="38100" dist="38100" dir="2700000" algn="tl">
                    <a:srgbClr val="000000">
                      <a:alpha val="43137"/>
                    </a:srgbClr>
                  </a:outerShdw>
                </a:effectLst>
                <a:latin typeface="+mn-lt"/>
              </a:rPr>
              <a:t>и</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(1906 – 1907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Всего было четыре созыва Думы (заседала в Таврическом дворце – на фото). Первую царь распустил через 72 дня. Вторая, где выросло представительство левых партий (в выборах участвовали социал-демократы и социалисты-революционеры), была распущена через 103 дня под надуманным предлогом – 55 депутатов обвинили в заговоре против государственного строя"/>
          <p:cNvPicPr>
            <a:picLocks noChangeAspect="1" noChangeArrowheads="1"/>
          </p:cNvPicPr>
          <p:nvPr/>
        </p:nvPicPr>
        <p:blipFill>
          <a:blip r:embed="rId2" cstate="email"/>
          <a:srcRect/>
          <a:stretch>
            <a:fillRect/>
          </a:stretch>
        </p:blipFill>
        <p:spPr bwMode="auto">
          <a:xfrm>
            <a:off x="4932363" y="1468438"/>
            <a:ext cx="3862387" cy="2303462"/>
          </a:xfrm>
          <a:prstGeom prst="rect">
            <a:avLst/>
          </a:prstGeom>
          <a:noFill/>
          <a:ln w="9525">
            <a:noFill/>
            <a:miter lim="800000"/>
            <a:headEnd/>
            <a:tailEnd/>
          </a:ln>
        </p:spPr>
      </p:pic>
      <p:sp>
        <p:nvSpPr>
          <p:cNvPr id="118787" name="Прямоугольник 7"/>
          <p:cNvSpPr>
            <a:spLocks noChangeArrowheads="1"/>
          </p:cNvSpPr>
          <p:nvPr/>
        </p:nvSpPr>
        <p:spPr bwMode="auto">
          <a:xfrm>
            <a:off x="323850" y="1539875"/>
            <a:ext cx="4464050" cy="2246313"/>
          </a:xfrm>
          <a:prstGeom prst="rect">
            <a:avLst/>
          </a:prstGeom>
          <a:noFill/>
          <a:ln w="9525">
            <a:noFill/>
            <a:miter lim="800000"/>
            <a:headEnd/>
            <a:tailEnd/>
          </a:ln>
        </p:spPr>
        <p:txBody>
          <a:bodyPr>
            <a:spAutoFit/>
          </a:bodyPr>
          <a:lstStyle/>
          <a:p>
            <a:pPr algn="just"/>
            <a:r>
              <a:rPr lang="ru-RU" sz="1400"/>
              <a:t>      Все депутаты имели равные права.</a:t>
            </a:r>
          </a:p>
          <a:p>
            <a:pPr algn="just"/>
            <a:r>
              <a:rPr lang="ru-RU" sz="1400"/>
              <a:t>      По закону они не были ответственны перед избирателями.</a:t>
            </a:r>
          </a:p>
          <a:p>
            <a:pPr algn="just"/>
            <a:r>
              <a:rPr lang="ru-RU" sz="1400"/>
              <a:t>      Члены Думы избирались на пять лет, однако император мог досрочно прекратить полномочия всех депутатов.</a:t>
            </a:r>
          </a:p>
          <a:p>
            <a:pPr algn="just"/>
            <a:r>
              <a:rPr lang="ru-RU" sz="1400"/>
              <a:t>      Продолжительность сессий Думы и сроки перерывов между ними определял император.</a:t>
            </a:r>
          </a:p>
          <a:p>
            <a:pPr algn="just"/>
            <a:r>
              <a:rPr lang="ru-RU" sz="1400"/>
              <a:t>      Работой Государственной думы руководил председатель, который избирался депутатами.      </a:t>
            </a:r>
          </a:p>
        </p:txBody>
      </p:sp>
      <p:sp>
        <p:nvSpPr>
          <p:cNvPr id="118788" name="Прямоугольник 9"/>
          <p:cNvSpPr>
            <a:spLocks noChangeArrowheads="1"/>
          </p:cNvSpPr>
          <p:nvPr/>
        </p:nvSpPr>
        <p:spPr bwMode="auto">
          <a:xfrm>
            <a:off x="250825" y="3771900"/>
            <a:ext cx="8642350" cy="1169988"/>
          </a:xfrm>
          <a:prstGeom prst="rect">
            <a:avLst/>
          </a:prstGeom>
          <a:noFill/>
          <a:ln w="9525">
            <a:noFill/>
            <a:miter lim="800000"/>
            <a:headEnd/>
            <a:tailEnd/>
          </a:ln>
        </p:spPr>
        <p:txBody>
          <a:bodyPr>
            <a:spAutoFit/>
          </a:bodyPr>
          <a:lstStyle/>
          <a:p>
            <a:pPr algn="just"/>
            <a:r>
              <a:rPr lang="ru-RU" sz="1400"/>
              <a:t>     Члены Думы пользовались (с рядом оговорок) иммунитетом от судебного преследования, получали крупное жалованье и путевое довольствие.</a:t>
            </a:r>
          </a:p>
          <a:p>
            <a:pPr algn="just"/>
            <a:r>
              <a:rPr lang="ru-RU" sz="1400"/>
              <a:t>     Решения Думы могли быть отменены Государственным советом (верхней палатой). Император сохранял всю полноту власти по управлению страной через ответственное только перед ним правительство.</a:t>
            </a:r>
          </a:p>
        </p:txBody>
      </p:sp>
      <p:sp>
        <p:nvSpPr>
          <p:cNvPr id="118789" name="Прямоугольник 10"/>
          <p:cNvSpPr>
            <a:spLocks noChangeArrowheads="1"/>
          </p:cNvSpPr>
          <p:nvPr/>
        </p:nvSpPr>
        <p:spPr bwMode="auto">
          <a:xfrm>
            <a:off x="250825" y="4852988"/>
            <a:ext cx="8713788" cy="954087"/>
          </a:xfrm>
          <a:prstGeom prst="rect">
            <a:avLst/>
          </a:prstGeom>
          <a:noFill/>
          <a:ln w="9525">
            <a:noFill/>
            <a:miter lim="800000"/>
            <a:headEnd/>
            <a:tailEnd/>
          </a:ln>
        </p:spPr>
        <p:txBody>
          <a:bodyPr>
            <a:spAutoFit/>
          </a:bodyPr>
          <a:lstStyle/>
          <a:p>
            <a:pPr algn="just"/>
            <a:r>
              <a:rPr lang="ru-RU" sz="1400"/>
              <a:t>     В перерывах между заседаниями Думы в случаях, не терпящих отлагательства, император мог издать закон своим указом (его право не распространялось на Основные государственные законы, законы о Госдуме, Госсовете и выборах в них), с возобновлением заседаний Думы такой закон должен был быть ею утвержден, иначе его действие прекращалось.</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115</a:t>
            </a:r>
          </a:p>
        </p:txBody>
      </p:sp>
      <p:pic>
        <p:nvPicPr>
          <p:cNvPr id="118791" name="Рисунок 10"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2.2.1.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rPr>
              <a:t> </a:t>
            </a:r>
            <a:r>
              <a:rPr lang="ru-RU" sz="2800" b="1" dirty="0">
                <a:solidFill>
                  <a:schemeClr val="bg1"/>
                </a:solidFill>
                <a:effectLst>
                  <a:outerShdw blurRad="38100" dist="38100" dir="2700000" algn="tl">
                    <a:srgbClr val="000000">
                      <a:alpha val="43137"/>
                    </a:srgbClr>
                  </a:outerShdw>
                </a:effectLst>
                <a:latin typeface="+mn-lt"/>
              </a:rPr>
              <a:t>и</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(1906 – 1907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Прямоугольник 6"/>
          <p:cNvSpPr>
            <a:spLocks noChangeArrowheads="1"/>
          </p:cNvSpPr>
          <p:nvPr/>
        </p:nvSpPr>
        <p:spPr bwMode="auto">
          <a:xfrm>
            <a:off x="250825" y="4159250"/>
            <a:ext cx="8642350" cy="1168400"/>
          </a:xfrm>
          <a:prstGeom prst="rect">
            <a:avLst/>
          </a:prstGeom>
          <a:noFill/>
          <a:ln w="9525">
            <a:noFill/>
            <a:miter lim="800000"/>
            <a:headEnd/>
            <a:tailEnd/>
          </a:ln>
        </p:spPr>
        <p:txBody>
          <a:bodyPr>
            <a:spAutoFit/>
          </a:bodyPr>
          <a:lstStyle/>
          <a:p>
            <a:pPr algn="just"/>
            <a:r>
              <a:rPr lang="ru-RU" sz="1400"/>
              <a:t>    Дума обладала правом направлять запросы министрам и главным управляющим о незаконных (с точки зрения депутатов) действиях должностных лиц. Главы центральных ведомств были обязаны в течение месяца дать разъяснения или сообщить о причинах отказа. Если 2/3 членов Думы признавали эти разъяснения неудовлетворительными, запрос депутатов представлялся на рассмотрение императора.</a:t>
            </a:r>
          </a:p>
        </p:txBody>
      </p:sp>
      <p:pic>
        <p:nvPicPr>
          <p:cNvPr id="119811" name="Picture 2" descr="Манифестация революционных войск перед Государственной думой в Февральскую революцию. Петроград, 1917"/>
          <p:cNvPicPr>
            <a:picLocks noChangeAspect="1" noChangeArrowheads="1"/>
          </p:cNvPicPr>
          <p:nvPr/>
        </p:nvPicPr>
        <p:blipFill>
          <a:blip r:embed="rId2" cstate="email"/>
          <a:srcRect/>
          <a:stretch>
            <a:fillRect/>
          </a:stretch>
        </p:blipFill>
        <p:spPr bwMode="auto">
          <a:xfrm>
            <a:off x="395288" y="1638300"/>
            <a:ext cx="3119437" cy="2374900"/>
          </a:xfrm>
          <a:prstGeom prst="rect">
            <a:avLst/>
          </a:prstGeom>
          <a:noFill/>
          <a:ln w="9525">
            <a:noFill/>
            <a:miter lim="800000"/>
            <a:headEnd/>
            <a:tailEnd/>
          </a:ln>
        </p:spPr>
      </p:pic>
      <p:sp>
        <p:nvSpPr>
          <p:cNvPr id="119812" name="Прямоугольник 8"/>
          <p:cNvSpPr>
            <a:spLocks noChangeArrowheads="1"/>
          </p:cNvSpPr>
          <p:nvPr/>
        </p:nvSpPr>
        <p:spPr bwMode="auto">
          <a:xfrm>
            <a:off x="250825" y="5238750"/>
            <a:ext cx="8713788" cy="954088"/>
          </a:xfrm>
          <a:prstGeom prst="rect">
            <a:avLst/>
          </a:prstGeom>
          <a:noFill/>
          <a:ln w="9525">
            <a:noFill/>
            <a:miter lim="800000"/>
            <a:headEnd/>
            <a:tailEnd/>
          </a:ln>
        </p:spPr>
        <p:txBody>
          <a:bodyPr>
            <a:spAutoFit/>
          </a:bodyPr>
          <a:lstStyle/>
          <a:p>
            <a:pPr algn="just"/>
            <a:r>
              <a:rPr lang="ru-RU" sz="1400">
                <a:hlinkClick r:id="rId3" tooltip="Николай II"/>
              </a:rPr>
              <a:t>Первую</a:t>
            </a:r>
            <a:r>
              <a:rPr lang="ru-RU" sz="1400"/>
              <a:t> Думу царь распустил </a:t>
            </a:r>
            <a:r>
              <a:rPr lang="ru-RU" sz="1400">
                <a:hlinkClick r:id="rId3" tooltip="Николай II"/>
              </a:rPr>
              <a:t>через</a:t>
            </a:r>
            <a:r>
              <a:rPr lang="ru-RU" sz="1400"/>
              <a:t> </a:t>
            </a:r>
            <a:r>
              <a:rPr lang="ru-RU" sz="1400">
                <a:hlinkClick r:id="rId3" tooltip="Николай II"/>
              </a:rPr>
              <a:t>72 дня</a:t>
            </a:r>
            <a:r>
              <a:rPr lang="ru-RU" sz="1400"/>
              <a:t>. </a:t>
            </a:r>
            <a:r>
              <a:rPr lang="ru-RU" sz="1400">
                <a:hlinkClick r:id="rId3" tooltip="Николай II"/>
              </a:rPr>
              <a:t>Вторая</a:t>
            </a:r>
            <a:r>
              <a:rPr lang="ru-RU" sz="1400"/>
              <a:t>, где выросло представительство левых партий (</a:t>
            </a:r>
            <a:r>
              <a:rPr lang="ru-RU" sz="1400" i="1"/>
              <a:t>в выборах участвовали социал-демократы и социалисты-революционеры</a:t>
            </a:r>
            <a:r>
              <a:rPr lang="ru-RU" sz="1400"/>
              <a:t>), была распущена </a:t>
            </a:r>
            <a:r>
              <a:rPr lang="ru-RU" sz="1400">
                <a:hlinkClick r:id="rId3" tooltip="Николай II"/>
              </a:rPr>
              <a:t>через 103 дня </a:t>
            </a:r>
            <a:r>
              <a:rPr lang="ru-RU" sz="1400"/>
              <a:t>под надуманным предлогом – 55 депутатов обвинили в заговоре против государственного строя</a:t>
            </a:r>
          </a:p>
        </p:txBody>
      </p:sp>
      <p:sp>
        <p:nvSpPr>
          <p:cNvPr id="119813" name="Прямоугольник 12"/>
          <p:cNvSpPr>
            <a:spLocks noChangeArrowheads="1"/>
          </p:cNvSpPr>
          <p:nvPr/>
        </p:nvSpPr>
        <p:spPr bwMode="auto">
          <a:xfrm>
            <a:off x="3492500" y="1350963"/>
            <a:ext cx="5329238" cy="2894012"/>
          </a:xfrm>
          <a:prstGeom prst="rect">
            <a:avLst/>
          </a:prstGeom>
          <a:noFill/>
          <a:ln w="9525">
            <a:noFill/>
            <a:miter lim="800000"/>
            <a:headEnd/>
            <a:tailEnd/>
          </a:ln>
        </p:spPr>
        <p:txBody>
          <a:bodyPr>
            <a:spAutoFit/>
          </a:bodyPr>
          <a:lstStyle/>
          <a:p>
            <a:pPr algn="just"/>
            <a:r>
              <a:rPr lang="ru-RU" sz="1400"/>
              <a:t>    Государственная дума Российской империи рассматривала проекты новых законов и штатные расписания всех государственных учреждений, государственную роспись доходов и расходов вместе с финансовыми сметами ведомств, а также проекты сверхсметных ассигнований из казны (за исключением смет и расходов по Министерству императорского двора и уделов, если они не превышали смету этого министерства на 1906 год), отчеты Государственного контроля по исполнению государственной росписи, часть дел об отчуждении государственных доходов или имуществ, а также дела о постройке железных дорог по инициативе и на средства казны.</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116</a:t>
            </a:r>
          </a:p>
        </p:txBody>
      </p:sp>
      <p:pic>
        <p:nvPicPr>
          <p:cNvPr id="119815"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2.2.1.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rPr>
              <a:t> </a:t>
            </a:r>
            <a:r>
              <a:rPr lang="ru-RU" sz="2800" b="1" dirty="0">
                <a:solidFill>
                  <a:schemeClr val="bg1"/>
                </a:solidFill>
                <a:effectLst>
                  <a:outerShdw blurRad="38100" dist="38100" dir="2700000" algn="tl">
                    <a:srgbClr val="000000">
                      <a:alpha val="43137"/>
                    </a:srgbClr>
                  </a:outerShdw>
                </a:effectLst>
                <a:latin typeface="+mn-lt"/>
              </a:rPr>
              <a:t>и</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(1906 – 1907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539750" y="2027238"/>
          <a:ext cx="8137525" cy="3230562"/>
        </p:xfrm>
        <a:graphic>
          <a:graphicData uri="http://schemas.openxmlformats.org/drawingml/2006/table">
            <a:tbl>
              <a:tblPr firstRow="1" bandRow="1">
                <a:tableStyleId>{5C22544A-7EE6-4342-B048-85BDC9FD1C3A}</a:tableStyleId>
              </a:tblPr>
              <a:tblGrid>
                <a:gridCol w="608367"/>
                <a:gridCol w="6160386"/>
                <a:gridCol w="1368152"/>
              </a:tblGrid>
              <a:tr h="582384">
                <a:tc>
                  <a:txBody>
                    <a:bodyPr/>
                    <a:lstStyle/>
                    <a:p>
                      <a:pPr algn="ctr"/>
                      <a:r>
                        <a:rPr lang="ru-RU" dirty="0" smtClean="0"/>
                        <a:t>№ </a:t>
                      </a:r>
                      <a:r>
                        <a:rPr lang="ru-RU" dirty="0" err="1" smtClean="0"/>
                        <a:t>п</a:t>
                      </a:r>
                      <a:r>
                        <a:rPr lang="ru-RU" dirty="0" smtClean="0"/>
                        <a:t>/</a:t>
                      </a:r>
                      <a:r>
                        <a:rPr lang="ru-RU" dirty="0" err="1" smtClean="0"/>
                        <a:t>п</a:t>
                      </a:r>
                      <a:endParaRPr lang="ru-RU" dirty="0"/>
                    </a:p>
                  </a:txBody>
                  <a:tcPr/>
                </a:tc>
                <a:tc>
                  <a:txBody>
                    <a:bodyPr/>
                    <a:lstStyle/>
                    <a:p>
                      <a:pPr algn="ctr"/>
                      <a:r>
                        <a:rPr lang="ru-RU" dirty="0" smtClean="0"/>
                        <a:t>Название фракций и групп</a:t>
                      </a:r>
                      <a:endParaRPr lang="ru-RU" dirty="0"/>
                    </a:p>
                  </a:txBody>
                  <a:tcPr/>
                </a:tc>
                <a:tc>
                  <a:txBody>
                    <a:bodyPr/>
                    <a:lstStyle/>
                    <a:p>
                      <a:pPr algn="ctr"/>
                      <a:r>
                        <a:rPr lang="ru-RU" dirty="0" smtClean="0"/>
                        <a:t>Количество депутатов</a:t>
                      </a:r>
                      <a:endParaRPr lang="ru-RU" dirty="0"/>
                    </a:p>
                  </a:txBody>
                  <a:tcPr/>
                </a:tc>
              </a:tr>
              <a:tr h="308933">
                <a:tc>
                  <a:txBody>
                    <a:bodyPr/>
                    <a:lstStyle/>
                    <a:p>
                      <a:pPr algn="ctr"/>
                      <a:r>
                        <a:rPr lang="ru-RU" sz="1600" dirty="0" smtClean="0"/>
                        <a:t>1</a:t>
                      </a:r>
                      <a:endParaRPr lang="ru-RU" sz="1600" dirty="0"/>
                    </a:p>
                  </a:txBody>
                  <a:tcPr/>
                </a:tc>
                <a:tc>
                  <a:txBody>
                    <a:bodyPr/>
                    <a:lstStyle/>
                    <a:p>
                      <a:r>
                        <a:rPr lang="ru-RU" sz="1600" dirty="0" smtClean="0"/>
                        <a:t>Кадеты</a:t>
                      </a:r>
                      <a:endParaRPr lang="ru-RU" sz="1600" dirty="0"/>
                    </a:p>
                  </a:txBody>
                  <a:tcPr/>
                </a:tc>
                <a:tc>
                  <a:txBody>
                    <a:bodyPr/>
                    <a:lstStyle/>
                    <a:p>
                      <a:pPr algn="ctr"/>
                      <a:r>
                        <a:rPr lang="ru-RU" sz="1600" dirty="0" smtClean="0"/>
                        <a:t>179</a:t>
                      </a:r>
                      <a:endParaRPr lang="ru-RU" sz="1600" dirty="0"/>
                    </a:p>
                  </a:txBody>
                  <a:tcPr/>
                </a:tc>
              </a:tr>
              <a:tr h="308933">
                <a:tc>
                  <a:txBody>
                    <a:bodyPr/>
                    <a:lstStyle/>
                    <a:p>
                      <a:pPr algn="ctr"/>
                      <a:r>
                        <a:rPr lang="ru-RU" sz="1600" dirty="0" smtClean="0"/>
                        <a:t>2</a:t>
                      </a:r>
                      <a:endParaRPr lang="ru-RU" sz="1600" dirty="0"/>
                    </a:p>
                  </a:txBody>
                  <a:tcPr/>
                </a:tc>
                <a:tc>
                  <a:txBody>
                    <a:bodyPr/>
                    <a:lstStyle/>
                    <a:p>
                      <a:r>
                        <a:rPr lang="ru-RU" sz="1600" dirty="0" smtClean="0"/>
                        <a:t>Трудовики</a:t>
                      </a:r>
                      <a:endParaRPr lang="ru-RU" sz="1600" dirty="0"/>
                    </a:p>
                  </a:txBody>
                  <a:tcPr/>
                </a:tc>
                <a:tc>
                  <a:txBody>
                    <a:bodyPr/>
                    <a:lstStyle/>
                    <a:p>
                      <a:pPr algn="ctr"/>
                      <a:r>
                        <a:rPr lang="ru-RU" sz="1600" dirty="0" smtClean="0"/>
                        <a:t>97</a:t>
                      </a:r>
                      <a:endParaRPr lang="ru-RU" sz="1600" dirty="0"/>
                    </a:p>
                  </a:txBody>
                  <a:tcPr/>
                </a:tc>
              </a:tr>
              <a:tr h="471454">
                <a:tc>
                  <a:txBody>
                    <a:bodyPr/>
                    <a:lstStyle/>
                    <a:p>
                      <a:pPr algn="ctr"/>
                      <a:r>
                        <a:rPr lang="ru-RU" sz="1600" dirty="0" smtClean="0"/>
                        <a:t>3</a:t>
                      </a:r>
                      <a:endParaRPr lang="ru-RU" sz="1600" dirty="0"/>
                    </a:p>
                  </a:txBody>
                  <a:tcPr/>
                </a:tc>
                <a:tc>
                  <a:txBody>
                    <a:bodyPr/>
                    <a:lstStyle/>
                    <a:p>
                      <a:r>
                        <a:rPr lang="ru-RU" sz="1600" dirty="0" smtClean="0"/>
                        <a:t>Автономисты (в т.ч. члены Польского коло, украинской,</a:t>
                      </a:r>
                      <a:r>
                        <a:rPr lang="ru-RU" sz="1600" baseline="0" dirty="0" smtClean="0"/>
                        <a:t> эстонской, латышской. Литовской и др. буржуазно-националистических групп)</a:t>
                      </a:r>
                      <a:r>
                        <a:rPr lang="ru-RU" sz="1600" dirty="0" smtClean="0"/>
                        <a:t> </a:t>
                      </a:r>
                      <a:endParaRPr lang="ru-RU" sz="1600" dirty="0"/>
                    </a:p>
                  </a:txBody>
                  <a:tcPr/>
                </a:tc>
                <a:tc>
                  <a:txBody>
                    <a:bodyPr/>
                    <a:lstStyle/>
                    <a:p>
                      <a:pPr algn="ctr"/>
                      <a:r>
                        <a:rPr lang="ru-RU" sz="1600" dirty="0" smtClean="0"/>
                        <a:t>63</a:t>
                      </a:r>
                      <a:endParaRPr lang="ru-RU" sz="1600" dirty="0"/>
                    </a:p>
                  </a:txBody>
                  <a:tcPr/>
                </a:tc>
              </a:tr>
              <a:tr h="308933">
                <a:tc>
                  <a:txBody>
                    <a:bodyPr/>
                    <a:lstStyle/>
                    <a:p>
                      <a:pPr algn="ctr"/>
                      <a:r>
                        <a:rPr lang="ru-RU" sz="1600" dirty="0" smtClean="0"/>
                        <a:t>4</a:t>
                      </a:r>
                      <a:endParaRPr lang="ru-RU" sz="1600" dirty="0"/>
                    </a:p>
                  </a:txBody>
                  <a:tcPr/>
                </a:tc>
                <a:tc>
                  <a:txBody>
                    <a:bodyPr/>
                    <a:lstStyle/>
                    <a:p>
                      <a:r>
                        <a:rPr lang="ru-RU" sz="1600" dirty="0" smtClean="0"/>
                        <a:t>Октябристы</a:t>
                      </a:r>
                      <a:endParaRPr lang="ru-RU" sz="1600" dirty="0"/>
                    </a:p>
                  </a:txBody>
                  <a:tcPr/>
                </a:tc>
                <a:tc>
                  <a:txBody>
                    <a:bodyPr/>
                    <a:lstStyle/>
                    <a:p>
                      <a:pPr algn="ctr"/>
                      <a:r>
                        <a:rPr lang="ru-RU" sz="1600" dirty="0" smtClean="0"/>
                        <a:t>16</a:t>
                      </a:r>
                      <a:endParaRPr lang="ru-RU" sz="1600" dirty="0"/>
                    </a:p>
                  </a:txBody>
                  <a:tcPr/>
                </a:tc>
              </a:tr>
              <a:tr h="308933">
                <a:tc>
                  <a:txBody>
                    <a:bodyPr/>
                    <a:lstStyle/>
                    <a:p>
                      <a:pPr algn="ctr"/>
                      <a:r>
                        <a:rPr lang="ru-RU" sz="1600" dirty="0" smtClean="0"/>
                        <a:t>5</a:t>
                      </a:r>
                      <a:endParaRPr lang="ru-RU" sz="1600" dirty="0"/>
                    </a:p>
                  </a:txBody>
                  <a:tcPr/>
                </a:tc>
                <a:tc>
                  <a:txBody>
                    <a:bodyPr/>
                    <a:lstStyle/>
                    <a:p>
                      <a:r>
                        <a:rPr lang="ru-RU" sz="1600" dirty="0" smtClean="0"/>
                        <a:t>Социал-демократы</a:t>
                      </a:r>
                      <a:endParaRPr lang="ru-RU" sz="1600" dirty="0"/>
                    </a:p>
                  </a:txBody>
                  <a:tcPr/>
                </a:tc>
                <a:tc>
                  <a:txBody>
                    <a:bodyPr/>
                    <a:lstStyle/>
                    <a:p>
                      <a:pPr algn="ctr"/>
                      <a:r>
                        <a:rPr lang="ru-RU" sz="1600" dirty="0" smtClean="0"/>
                        <a:t>18</a:t>
                      </a:r>
                      <a:endParaRPr lang="ru-RU" sz="1600" dirty="0"/>
                    </a:p>
                  </a:txBody>
                  <a:tcPr/>
                </a:tc>
              </a:tr>
              <a:tr h="308933">
                <a:tc>
                  <a:txBody>
                    <a:bodyPr/>
                    <a:lstStyle/>
                    <a:p>
                      <a:pPr algn="ctr"/>
                      <a:r>
                        <a:rPr lang="ru-RU" sz="1600" dirty="0" smtClean="0"/>
                        <a:t>6</a:t>
                      </a:r>
                      <a:endParaRPr lang="ru-RU" sz="1600" dirty="0"/>
                    </a:p>
                  </a:txBody>
                  <a:tcPr/>
                </a:tc>
                <a:tc>
                  <a:txBody>
                    <a:bodyPr/>
                    <a:lstStyle/>
                    <a:p>
                      <a:r>
                        <a:rPr lang="ru-RU" sz="1600" dirty="0" smtClean="0"/>
                        <a:t>Беспартийные</a:t>
                      </a:r>
                      <a:endParaRPr lang="ru-RU" sz="1600" dirty="0"/>
                    </a:p>
                  </a:txBody>
                  <a:tcPr/>
                </a:tc>
                <a:tc>
                  <a:txBody>
                    <a:bodyPr/>
                    <a:lstStyle/>
                    <a:p>
                      <a:pPr algn="ctr"/>
                      <a:r>
                        <a:rPr lang="ru-RU" sz="1600" dirty="0" smtClean="0"/>
                        <a:t>105</a:t>
                      </a:r>
                      <a:endParaRPr lang="ru-RU" sz="1600" dirty="0"/>
                    </a:p>
                  </a:txBody>
                  <a:tcPr/>
                </a:tc>
              </a:tr>
              <a:tr h="308933">
                <a:tc>
                  <a:txBody>
                    <a:bodyPr/>
                    <a:lstStyle/>
                    <a:p>
                      <a:pPr algn="ctr"/>
                      <a:r>
                        <a:rPr lang="ru-RU" sz="1600" b="1" dirty="0" smtClean="0"/>
                        <a:t>7</a:t>
                      </a:r>
                      <a:endParaRPr lang="ru-RU" sz="1600" b="1" dirty="0"/>
                    </a:p>
                  </a:txBody>
                  <a:tcPr/>
                </a:tc>
                <a:tc>
                  <a:txBody>
                    <a:bodyPr/>
                    <a:lstStyle/>
                    <a:p>
                      <a:r>
                        <a:rPr lang="ru-RU" sz="1600" b="1" dirty="0" smtClean="0"/>
                        <a:t>Всего депутатов</a:t>
                      </a:r>
                      <a:endParaRPr lang="ru-RU" sz="1600" b="1" dirty="0"/>
                    </a:p>
                  </a:txBody>
                  <a:tcPr/>
                </a:tc>
                <a:tc>
                  <a:txBody>
                    <a:bodyPr/>
                    <a:lstStyle/>
                    <a:p>
                      <a:pPr algn="ctr"/>
                      <a:r>
                        <a:rPr lang="ru-RU" sz="1600" b="1" dirty="0" smtClean="0"/>
                        <a:t>478</a:t>
                      </a:r>
                      <a:endParaRPr lang="ru-RU" sz="1600" b="1" dirty="0"/>
                    </a:p>
                  </a:txBody>
                  <a:tcPr/>
                </a:tc>
              </a:tr>
            </a:tbl>
          </a:graphicData>
        </a:graphic>
      </p:graphicFrame>
      <p:sp>
        <p:nvSpPr>
          <p:cNvPr id="120872" name="TextBox 7"/>
          <p:cNvSpPr txBox="1">
            <a:spLocks noChangeArrowheads="1"/>
          </p:cNvSpPr>
          <p:nvPr/>
        </p:nvSpPr>
        <p:spPr bwMode="auto">
          <a:xfrm>
            <a:off x="611188" y="5338763"/>
            <a:ext cx="8064500" cy="831850"/>
          </a:xfrm>
          <a:prstGeom prst="rect">
            <a:avLst/>
          </a:prstGeom>
          <a:noFill/>
          <a:ln w="9525">
            <a:noFill/>
            <a:miter lim="800000"/>
            <a:headEnd/>
            <a:tailEnd/>
          </a:ln>
        </p:spPr>
        <p:txBody>
          <a:bodyPr>
            <a:spAutoFit/>
          </a:bodyPr>
          <a:lstStyle/>
          <a:p>
            <a:pPr algn="just"/>
            <a:r>
              <a:rPr lang="ru-RU" sz="1600"/>
              <a:t>За 72 дня существования I Государственной думы царь утвердил 222 законодательных акта, из которых лишь 1 прошел обсуждение в Думе и Государственном совете.</a:t>
            </a:r>
          </a:p>
        </p:txBody>
      </p:sp>
      <p:sp>
        <p:nvSpPr>
          <p:cNvPr id="120873" name="TextBox 5"/>
          <p:cNvSpPr txBox="1">
            <a:spLocks noChangeArrowheads="1"/>
          </p:cNvSpPr>
          <p:nvPr/>
        </p:nvSpPr>
        <p:spPr bwMode="auto">
          <a:xfrm>
            <a:off x="0" y="1306513"/>
            <a:ext cx="9144000" cy="646112"/>
          </a:xfrm>
          <a:prstGeom prst="rect">
            <a:avLst/>
          </a:prstGeom>
          <a:noFill/>
          <a:ln w="9525">
            <a:noFill/>
            <a:miter lim="800000"/>
            <a:headEnd/>
            <a:tailEnd/>
          </a:ln>
        </p:spPr>
        <p:txBody>
          <a:bodyPr>
            <a:spAutoFit/>
          </a:bodyPr>
          <a:lstStyle/>
          <a:p>
            <a:pPr algn="ctr"/>
            <a:r>
              <a:rPr lang="ru-RU" b="1"/>
              <a:t>Представительство политических партий в составе</a:t>
            </a:r>
          </a:p>
          <a:p>
            <a:pPr algn="ctr"/>
            <a:r>
              <a:rPr lang="ru-RU" b="1"/>
              <a:t>I Государственной Думы (27 апреля – 7 июля 1906 г.) </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117</a:t>
            </a:r>
          </a:p>
        </p:txBody>
      </p:sp>
      <p:pic>
        <p:nvPicPr>
          <p:cNvPr id="120875"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2.2.1.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rPr>
              <a:t> </a:t>
            </a:r>
            <a:r>
              <a:rPr lang="ru-RU" sz="2800" b="1" dirty="0">
                <a:solidFill>
                  <a:schemeClr val="bg1"/>
                </a:solidFill>
                <a:effectLst>
                  <a:outerShdw blurRad="38100" dist="38100" dir="2700000" algn="tl">
                    <a:srgbClr val="000000">
                      <a:alpha val="43137"/>
                    </a:srgbClr>
                  </a:outerShdw>
                </a:effectLst>
                <a:latin typeface="+mn-lt"/>
              </a:rPr>
              <a:t>и</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(1906 – 1907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611188" y="2162175"/>
          <a:ext cx="8137525" cy="2798763"/>
        </p:xfrm>
        <a:graphic>
          <a:graphicData uri="http://schemas.openxmlformats.org/drawingml/2006/table">
            <a:tbl>
              <a:tblPr firstRow="1" bandRow="1">
                <a:tableStyleId>{5C22544A-7EE6-4342-B048-85BDC9FD1C3A}</a:tableStyleId>
              </a:tblPr>
              <a:tblGrid>
                <a:gridCol w="608367"/>
                <a:gridCol w="6160386"/>
                <a:gridCol w="1368152"/>
              </a:tblGrid>
              <a:tr h="370840">
                <a:tc>
                  <a:txBody>
                    <a:bodyPr/>
                    <a:lstStyle/>
                    <a:p>
                      <a:pPr algn="ctr"/>
                      <a:r>
                        <a:rPr lang="ru-RU" dirty="0" smtClean="0"/>
                        <a:t>№ </a:t>
                      </a:r>
                      <a:r>
                        <a:rPr lang="ru-RU" dirty="0" err="1" smtClean="0"/>
                        <a:t>п</a:t>
                      </a:r>
                      <a:r>
                        <a:rPr lang="ru-RU" dirty="0" smtClean="0"/>
                        <a:t>/</a:t>
                      </a:r>
                      <a:r>
                        <a:rPr lang="ru-RU" dirty="0" err="1" smtClean="0"/>
                        <a:t>п</a:t>
                      </a:r>
                      <a:endParaRPr lang="ru-RU" dirty="0"/>
                    </a:p>
                  </a:txBody>
                  <a:tcPr/>
                </a:tc>
                <a:tc>
                  <a:txBody>
                    <a:bodyPr/>
                    <a:lstStyle/>
                    <a:p>
                      <a:pPr algn="ctr"/>
                      <a:r>
                        <a:rPr lang="ru-RU" dirty="0" smtClean="0"/>
                        <a:t>Название фракций и групп</a:t>
                      </a:r>
                      <a:endParaRPr lang="ru-RU" dirty="0"/>
                    </a:p>
                  </a:txBody>
                  <a:tcPr/>
                </a:tc>
                <a:tc>
                  <a:txBody>
                    <a:bodyPr/>
                    <a:lstStyle/>
                    <a:p>
                      <a:pPr algn="ctr"/>
                      <a:r>
                        <a:rPr lang="ru-RU" dirty="0" smtClean="0"/>
                        <a:t>Количество депутатов</a:t>
                      </a:r>
                      <a:endParaRPr lang="ru-RU" dirty="0"/>
                    </a:p>
                  </a:txBody>
                  <a:tcPr/>
                </a:tc>
              </a:tr>
              <a:tr h="370840">
                <a:tc>
                  <a:txBody>
                    <a:bodyPr/>
                    <a:lstStyle/>
                    <a:p>
                      <a:pPr algn="ctr"/>
                      <a:r>
                        <a:rPr lang="ru-RU" sz="1400" dirty="0" smtClean="0"/>
                        <a:t>1</a:t>
                      </a:r>
                      <a:endParaRPr lang="ru-RU" sz="1400" dirty="0"/>
                    </a:p>
                  </a:txBody>
                  <a:tcPr/>
                </a:tc>
                <a:tc>
                  <a:txBody>
                    <a:bodyPr/>
                    <a:lstStyle/>
                    <a:p>
                      <a:r>
                        <a:rPr lang="ru-RU" sz="1400" dirty="0" smtClean="0"/>
                        <a:t>Правые во главе с октябристами и монархистами</a:t>
                      </a:r>
                      <a:endParaRPr lang="ru-RU" sz="1400" dirty="0"/>
                    </a:p>
                  </a:txBody>
                  <a:tcPr/>
                </a:tc>
                <a:tc>
                  <a:txBody>
                    <a:bodyPr/>
                    <a:lstStyle/>
                    <a:p>
                      <a:pPr algn="ctr"/>
                      <a:r>
                        <a:rPr lang="ru-RU" sz="1400" dirty="0" smtClean="0"/>
                        <a:t>97</a:t>
                      </a:r>
                      <a:endParaRPr lang="ru-RU" sz="1400" dirty="0"/>
                    </a:p>
                  </a:txBody>
                  <a:tcPr/>
                </a:tc>
              </a:tr>
              <a:tr h="370840">
                <a:tc>
                  <a:txBody>
                    <a:bodyPr/>
                    <a:lstStyle/>
                    <a:p>
                      <a:pPr algn="ctr"/>
                      <a:r>
                        <a:rPr lang="ru-RU" sz="1400" dirty="0" smtClean="0"/>
                        <a:t>2</a:t>
                      </a:r>
                      <a:endParaRPr lang="ru-RU" sz="1400" dirty="0"/>
                    </a:p>
                  </a:txBody>
                  <a:tcPr/>
                </a:tc>
                <a:tc>
                  <a:txBody>
                    <a:bodyPr/>
                    <a:lstStyle/>
                    <a:p>
                      <a:r>
                        <a:rPr lang="ru-RU" sz="1400" dirty="0" smtClean="0"/>
                        <a:t>Либералы во главе с кадетами</a:t>
                      </a:r>
                      <a:endParaRPr lang="ru-RU" sz="1400" dirty="0"/>
                    </a:p>
                  </a:txBody>
                  <a:tcPr/>
                </a:tc>
                <a:tc>
                  <a:txBody>
                    <a:bodyPr/>
                    <a:lstStyle/>
                    <a:p>
                      <a:pPr algn="ctr"/>
                      <a:r>
                        <a:rPr lang="ru-RU" sz="1400" dirty="0" smtClean="0"/>
                        <a:t>156</a:t>
                      </a:r>
                      <a:endParaRPr lang="ru-RU" sz="1400" dirty="0"/>
                    </a:p>
                  </a:txBody>
                  <a:tcPr/>
                </a:tc>
              </a:tr>
              <a:tr h="370840">
                <a:tc>
                  <a:txBody>
                    <a:bodyPr/>
                    <a:lstStyle/>
                    <a:p>
                      <a:pPr algn="ctr"/>
                      <a:r>
                        <a:rPr lang="ru-RU" sz="1400" dirty="0" smtClean="0"/>
                        <a:t>3</a:t>
                      </a:r>
                      <a:endParaRPr lang="ru-RU" sz="1400" dirty="0"/>
                    </a:p>
                  </a:txBody>
                  <a:tcPr/>
                </a:tc>
                <a:tc>
                  <a:txBody>
                    <a:bodyPr/>
                    <a:lstStyle/>
                    <a:p>
                      <a:r>
                        <a:rPr lang="ru-RU" sz="1400" dirty="0" smtClean="0"/>
                        <a:t>Прогрессисты</a:t>
                      </a:r>
                      <a:endParaRPr lang="ru-RU" sz="1400" dirty="0"/>
                    </a:p>
                  </a:txBody>
                  <a:tcPr/>
                </a:tc>
                <a:tc>
                  <a:txBody>
                    <a:bodyPr/>
                    <a:lstStyle/>
                    <a:p>
                      <a:pPr algn="ctr"/>
                      <a:r>
                        <a:rPr lang="ru-RU" sz="1400" dirty="0" smtClean="0"/>
                        <a:t>35</a:t>
                      </a:r>
                      <a:endParaRPr lang="ru-RU" sz="1400" dirty="0"/>
                    </a:p>
                  </a:txBody>
                  <a:tcPr/>
                </a:tc>
              </a:tr>
              <a:tr h="370840">
                <a:tc>
                  <a:txBody>
                    <a:bodyPr/>
                    <a:lstStyle/>
                    <a:p>
                      <a:pPr algn="ctr"/>
                      <a:r>
                        <a:rPr lang="ru-RU" sz="1400" dirty="0" smtClean="0"/>
                        <a:t>4</a:t>
                      </a:r>
                      <a:endParaRPr lang="ru-RU" sz="1400" dirty="0"/>
                    </a:p>
                  </a:txBody>
                  <a:tcPr/>
                </a:tc>
                <a:tc>
                  <a:txBody>
                    <a:bodyPr/>
                    <a:lstStyle/>
                    <a:p>
                      <a:r>
                        <a:rPr lang="ru-RU" sz="1400" dirty="0" smtClean="0"/>
                        <a:t>Левые, в т.ч. социал-демократы, эсеры, народные социалисты и трудовики</a:t>
                      </a:r>
                      <a:endParaRPr lang="ru-RU" sz="1400" dirty="0"/>
                    </a:p>
                  </a:txBody>
                  <a:tcPr/>
                </a:tc>
                <a:tc>
                  <a:txBody>
                    <a:bodyPr/>
                    <a:lstStyle/>
                    <a:p>
                      <a:pPr algn="ctr"/>
                      <a:r>
                        <a:rPr lang="ru-RU" sz="1400" dirty="0" smtClean="0"/>
                        <a:t>180</a:t>
                      </a:r>
                      <a:endParaRPr lang="ru-RU" sz="1400" dirty="0"/>
                    </a:p>
                  </a:txBody>
                  <a:tcPr/>
                </a:tc>
              </a:tr>
              <a:tr h="141213">
                <a:tc>
                  <a:txBody>
                    <a:bodyPr/>
                    <a:lstStyle/>
                    <a:p>
                      <a:pPr algn="ctr"/>
                      <a:r>
                        <a:rPr lang="ru-RU" sz="1400" dirty="0" smtClean="0"/>
                        <a:t>5</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Беспартийные</a:t>
                      </a:r>
                      <a:endParaRPr lang="ru-RU" sz="1400" dirty="0"/>
                    </a:p>
                  </a:txBody>
                  <a:tcPr/>
                </a:tc>
                <a:tc>
                  <a:txBody>
                    <a:bodyPr/>
                    <a:lstStyle/>
                    <a:p>
                      <a:pPr algn="ctr"/>
                      <a:r>
                        <a:rPr lang="ru-RU" sz="1400" dirty="0" smtClean="0"/>
                        <a:t>22</a:t>
                      </a:r>
                      <a:endParaRPr lang="ru-RU" sz="1400" dirty="0"/>
                    </a:p>
                  </a:txBody>
                  <a:tcPr/>
                </a:tc>
              </a:tr>
              <a:tr h="370840">
                <a:tc>
                  <a:txBody>
                    <a:bodyPr/>
                    <a:lstStyle/>
                    <a:p>
                      <a:pPr algn="ctr"/>
                      <a:r>
                        <a:rPr lang="ru-RU" sz="1400" dirty="0" smtClean="0"/>
                        <a:t>6</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t>Всего депутатов</a:t>
                      </a:r>
                    </a:p>
                  </a:txBody>
                  <a:tcPr/>
                </a:tc>
                <a:tc>
                  <a:txBody>
                    <a:bodyPr/>
                    <a:lstStyle/>
                    <a:p>
                      <a:pPr algn="ctr"/>
                      <a:r>
                        <a:rPr lang="ru-RU" sz="1400" dirty="0" smtClean="0"/>
                        <a:t>490</a:t>
                      </a:r>
                      <a:endParaRPr lang="ru-RU" sz="1400" dirty="0"/>
                    </a:p>
                  </a:txBody>
                  <a:tcPr/>
                </a:tc>
              </a:tr>
            </a:tbl>
          </a:graphicData>
        </a:graphic>
      </p:graphicFrame>
      <p:sp>
        <p:nvSpPr>
          <p:cNvPr id="121892" name="TextBox 7"/>
          <p:cNvSpPr txBox="1">
            <a:spLocks noChangeArrowheads="1"/>
          </p:cNvSpPr>
          <p:nvPr/>
        </p:nvSpPr>
        <p:spPr bwMode="auto">
          <a:xfrm>
            <a:off x="611188" y="5186363"/>
            <a:ext cx="8135937" cy="831850"/>
          </a:xfrm>
          <a:prstGeom prst="rect">
            <a:avLst/>
          </a:prstGeom>
          <a:noFill/>
          <a:ln w="9525">
            <a:noFill/>
            <a:miter lim="800000"/>
            <a:headEnd/>
            <a:tailEnd/>
          </a:ln>
        </p:spPr>
        <p:txBody>
          <a:bodyPr>
            <a:spAutoFit/>
          </a:bodyPr>
          <a:lstStyle/>
          <a:p>
            <a:pPr algn="just"/>
            <a:r>
              <a:rPr lang="ru-RU" sz="1600"/>
              <a:t>За 102 дня существования II Государственной думы царь утвердил 390 законодательных акта, из которых только 2 прошли обсуждение в Думе и Государственном совете.</a:t>
            </a:r>
          </a:p>
        </p:txBody>
      </p:sp>
      <p:sp>
        <p:nvSpPr>
          <p:cNvPr id="121893" name="TextBox 5"/>
          <p:cNvSpPr txBox="1">
            <a:spLocks noChangeArrowheads="1"/>
          </p:cNvSpPr>
          <p:nvPr/>
        </p:nvSpPr>
        <p:spPr bwMode="auto">
          <a:xfrm>
            <a:off x="0" y="1370013"/>
            <a:ext cx="9144000" cy="646112"/>
          </a:xfrm>
          <a:prstGeom prst="rect">
            <a:avLst/>
          </a:prstGeom>
          <a:noFill/>
          <a:ln w="9525">
            <a:noFill/>
            <a:miter lim="800000"/>
            <a:headEnd/>
            <a:tailEnd/>
          </a:ln>
        </p:spPr>
        <p:txBody>
          <a:bodyPr>
            <a:spAutoFit/>
          </a:bodyPr>
          <a:lstStyle/>
          <a:p>
            <a:pPr algn="ctr"/>
            <a:r>
              <a:rPr lang="ru-RU" b="1"/>
              <a:t>Представительство политических партий в составе</a:t>
            </a:r>
          </a:p>
          <a:p>
            <a:pPr algn="ctr"/>
            <a:r>
              <a:rPr lang="ru-RU" b="1"/>
              <a:t>II Государственной Думы (20 февраля – 2 июня 1907 г.) </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118</a:t>
            </a:r>
          </a:p>
        </p:txBody>
      </p:sp>
      <p:pic>
        <p:nvPicPr>
          <p:cNvPr id="121895"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2.2.1.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rPr>
              <a:t> </a:t>
            </a:r>
            <a:r>
              <a:rPr lang="ru-RU" sz="2800" b="1" dirty="0">
                <a:solidFill>
                  <a:schemeClr val="bg1"/>
                </a:solidFill>
                <a:effectLst>
                  <a:outerShdw blurRad="38100" dist="38100" dir="2700000" algn="tl">
                    <a:srgbClr val="000000">
                      <a:alpha val="43137"/>
                    </a:srgbClr>
                  </a:outerShdw>
                </a:effectLst>
                <a:latin typeface="+mn-lt"/>
              </a:rPr>
              <a:t>и</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(1906 – 1907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descr="Для выборов в Думу III созыва (на фото – план зала заседаний) было сильно переписано законодательство – ужесточены цензы, сокращено число избирателей. Дума стала гораздо более правой. Правительство каждый раз все активнее вмешивалось в предвыборный процесс, чтобы обеспечить выгодный для себя состав Думы"/>
          <p:cNvPicPr>
            <a:picLocks noChangeAspect="1" noChangeArrowheads="1"/>
          </p:cNvPicPr>
          <p:nvPr/>
        </p:nvPicPr>
        <p:blipFill>
          <a:blip r:embed="rId2" cstate="email"/>
          <a:srcRect/>
          <a:stretch>
            <a:fillRect/>
          </a:stretch>
        </p:blipFill>
        <p:spPr bwMode="auto">
          <a:xfrm>
            <a:off x="6156325" y="1395413"/>
            <a:ext cx="2597150" cy="2401887"/>
          </a:xfrm>
          <a:prstGeom prst="rect">
            <a:avLst/>
          </a:prstGeom>
          <a:noFill/>
          <a:ln w="9525">
            <a:noFill/>
            <a:miter lim="800000"/>
            <a:headEnd/>
            <a:tailEnd/>
          </a:ln>
        </p:spPr>
      </p:pic>
      <p:sp>
        <p:nvSpPr>
          <p:cNvPr id="122883" name="TextBox 8"/>
          <p:cNvSpPr txBox="1">
            <a:spLocks noChangeArrowheads="1"/>
          </p:cNvSpPr>
          <p:nvPr/>
        </p:nvSpPr>
        <p:spPr bwMode="auto">
          <a:xfrm>
            <a:off x="250825" y="1395413"/>
            <a:ext cx="5834063" cy="2308225"/>
          </a:xfrm>
          <a:prstGeom prst="rect">
            <a:avLst/>
          </a:prstGeom>
          <a:noFill/>
          <a:ln w="9525">
            <a:noFill/>
            <a:miter lim="800000"/>
            <a:headEnd/>
            <a:tailEnd/>
          </a:ln>
        </p:spPr>
        <p:txBody>
          <a:bodyPr>
            <a:spAutoFit/>
          </a:bodyPr>
          <a:lstStyle/>
          <a:p>
            <a:pPr algn="just"/>
            <a:r>
              <a:rPr lang="ru-RU" sz="1400"/>
              <a:t>    </a:t>
            </a:r>
            <a:r>
              <a:rPr lang="ru-RU" sz="1600"/>
              <a:t>Для выборов в Думу III созыва (на фото – план зала заседаний) законодательство было серьезно изменено – ужесточены цензы, сокращено число избирателей. </a:t>
            </a:r>
          </a:p>
          <a:p>
            <a:pPr algn="just"/>
            <a:r>
              <a:rPr lang="ru-RU" sz="1600"/>
              <a:t>    </a:t>
            </a:r>
          </a:p>
          <a:p>
            <a:pPr algn="just"/>
            <a:r>
              <a:rPr lang="ru-RU" sz="1600"/>
              <a:t>    Выборы в Третью Государственную думу </a:t>
            </a:r>
            <a:r>
              <a:rPr lang="ru-RU" sz="1600">
                <a:hlinkClick r:id="rId3"/>
              </a:rPr>
              <a:t>происходили осенью 1907 года</a:t>
            </a:r>
            <a:r>
              <a:rPr lang="ru-RU" sz="1600"/>
              <a:t>. Правительство все активнее вмешивалось в предвыборный процесс, чтобы обеспечить выгодный для себя состав Думы. Дума стала гораздо более правой. </a:t>
            </a:r>
          </a:p>
        </p:txBody>
      </p:sp>
      <p:sp>
        <p:nvSpPr>
          <p:cNvPr id="122884" name="Прямоугольник 7"/>
          <p:cNvSpPr>
            <a:spLocks noChangeArrowheads="1"/>
          </p:cNvSpPr>
          <p:nvPr/>
        </p:nvSpPr>
        <p:spPr bwMode="auto">
          <a:xfrm>
            <a:off x="250825" y="3771900"/>
            <a:ext cx="8569325" cy="2462213"/>
          </a:xfrm>
          <a:prstGeom prst="rect">
            <a:avLst/>
          </a:prstGeom>
          <a:noFill/>
          <a:ln w="9525">
            <a:noFill/>
            <a:miter lim="800000"/>
            <a:headEnd/>
            <a:tailEnd/>
          </a:ln>
        </p:spPr>
        <p:txBody>
          <a:bodyPr>
            <a:spAutoFit/>
          </a:bodyPr>
          <a:lstStyle/>
          <a:p>
            <a:pPr algn="just"/>
            <a:r>
              <a:rPr lang="ru-RU" sz="1400"/>
              <a:t>    По новому избирательному закону были значительно урезаны права ряда категорий населения: число представителей от крестьянства и рабочих, от Польши и Кавказа было сокращено, народы Сибири и Средней Азии потеряли право представительства. Значительно были расширены избирательные права сословия помещиков. Помещики и крупная буржуазия получили две трети общего числа выборщиков, рабочим и крестьянам было оставлено около четверти выборщиков. Рабочие и крестьянские выборщики были лишены права самим избирать депутатов из своей среды, право было передано губернскому избирательному собранию в целом.</a:t>
            </a:r>
          </a:p>
          <a:p>
            <a:pPr algn="just"/>
            <a:r>
              <a:rPr lang="ru-RU" sz="1400"/>
              <a:t>    Третья Дума, единственная из четырех, проработала весь пятилетний срок — с ноября 1907 года по июнь 1912 года. Председателем Третьей Думы был избран октябрист Николай Хомяков, которого в марте 1910 года сменил крупный купец и промышленник Александр Гучков, а с 1911 года — один из лидеров октябристов Михаил Родзянко.</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119</a:t>
            </a:r>
          </a:p>
        </p:txBody>
      </p:sp>
      <p:pic>
        <p:nvPicPr>
          <p:cNvPr id="122886"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2.2.2.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III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(1907 – 1912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771775" y="1341438"/>
            <a:ext cx="5976938" cy="5040312"/>
          </a:xfrm>
        </p:spPr>
        <p:txBody>
          <a:bodyPr rtlCol="0">
            <a:normAutofit fontScale="55000" lnSpcReduction="20000"/>
          </a:bodyPr>
          <a:lstStyle/>
          <a:p>
            <a:pPr marL="0" indent="0" algn="just" eaLnBrk="1" fontAlgn="auto" hangingPunct="1">
              <a:spcAft>
                <a:spcPts val="0"/>
              </a:spcAft>
              <a:buFont typeface="Wingdings 2" pitchFamily="18" charset="2"/>
              <a:buNone/>
              <a:defRPr/>
            </a:pPr>
            <a:r>
              <a:rPr lang="ru-RU" sz="2200" dirty="0" smtClean="0"/>
              <a:t>                   </a:t>
            </a:r>
            <a:r>
              <a:rPr lang="ru-RU" sz="2900" dirty="0" smtClean="0"/>
              <a:t>Русский политолог, историк, юрист, социолог. Проанализировал практику и теорию партийного строительства в двух представительных демократиях – США и Англии в монографии «Демократия и политические партии» (1898).</a:t>
            </a:r>
          </a:p>
          <a:p>
            <a:pPr marL="0" indent="0" algn="just" eaLnBrk="1" fontAlgn="auto" hangingPunct="1">
              <a:spcAft>
                <a:spcPts val="0"/>
              </a:spcAft>
              <a:buFont typeface="Wingdings 2" pitchFamily="18" charset="2"/>
              <a:buNone/>
              <a:defRPr/>
            </a:pPr>
            <a:endParaRPr lang="ru-RU" sz="1300" dirty="0" smtClean="0"/>
          </a:p>
          <a:p>
            <a:pPr marL="0" indent="0" algn="just" eaLnBrk="1" fontAlgn="auto" hangingPunct="1">
              <a:lnSpc>
                <a:spcPct val="120000"/>
              </a:lnSpc>
              <a:spcAft>
                <a:spcPts val="0"/>
              </a:spcAft>
              <a:buFont typeface="Wingdings 2" pitchFamily="18" charset="2"/>
              <a:buNone/>
              <a:defRPr/>
            </a:pPr>
            <a:r>
              <a:rPr lang="ru-RU" sz="2500" b="1" i="1" spc="110" dirty="0" smtClean="0">
                <a:latin typeface="Arial Unicode MS" pitchFamily="34" charset="-128"/>
                <a:ea typeface="Arial Unicode MS" pitchFamily="34" charset="-128"/>
                <a:cs typeface="Arial Unicode MS" pitchFamily="34" charset="-128"/>
              </a:rPr>
              <a:t>В труде «Демократия и организация политических партий» («</a:t>
            </a:r>
            <a:r>
              <a:rPr lang="ru-RU" sz="2500" b="1" i="1" spc="110" dirty="0" err="1" smtClean="0">
                <a:latin typeface="Arial Unicode MS" pitchFamily="34" charset="-128"/>
                <a:ea typeface="Arial Unicode MS" pitchFamily="34" charset="-128"/>
                <a:cs typeface="Arial Unicode MS" pitchFamily="34" charset="-128"/>
              </a:rPr>
              <a:t>La</a:t>
            </a:r>
            <a:r>
              <a:rPr lang="ru-RU" sz="2500" b="1" i="1" spc="110" dirty="0" smtClean="0">
                <a:latin typeface="Arial Unicode MS" pitchFamily="34" charset="-128"/>
                <a:ea typeface="Arial Unicode MS" pitchFamily="34" charset="-128"/>
                <a:cs typeface="Arial Unicode MS" pitchFamily="34" charset="-128"/>
              </a:rPr>
              <a:t> </a:t>
            </a:r>
            <a:r>
              <a:rPr lang="ru-RU" sz="2500" b="1" i="1" spc="110" dirty="0" err="1" smtClean="0">
                <a:latin typeface="Arial Unicode MS" pitchFamily="34" charset="-128"/>
                <a:ea typeface="Arial Unicode MS" pitchFamily="34" charset="-128"/>
                <a:cs typeface="Arial Unicode MS" pitchFamily="34" charset="-128"/>
              </a:rPr>
              <a:t>démocratie</a:t>
            </a:r>
            <a:r>
              <a:rPr lang="ru-RU" sz="2500" b="1" i="1" spc="110" dirty="0" smtClean="0">
                <a:latin typeface="Arial Unicode MS" pitchFamily="34" charset="-128"/>
                <a:ea typeface="Arial Unicode MS" pitchFamily="34" charset="-128"/>
                <a:cs typeface="Arial Unicode MS" pitchFamily="34" charset="-128"/>
              </a:rPr>
              <a:t> </a:t>
            </a:r>
            <a:r>
              <a:rPr lang="ru-RU" sz="2500" b="1" i="1" spc="110" dirty="0" err="1" smtClean="0">
                <a:latin typeface="Arial Unicode MS" pitchFamily="34" charset="-128"/>
                <a:ea typeface="Arial Unicode MS" pitchFamily="34" charset="-128"/>
                <a:cs typeface="Arial Unicode MS" pitchFamily="34" charset="-128"/>
              </a:rPr>
              <a:t>et</a:t>
            </a:r>
            <a:r>
              <a:rPr lang="ru-RU" sz="2500" b="1" i="1" spc="110" dirty="0" smtClean="0">
                <a:latin typeface="Arial Unicode MS" pitchFamily="34" charset="-128"/>
                <a:ea typeface="Arial Unicode MS" pitchFamily="34" charset="-128"/>
                <a:cs typeface="Arial Unicode MS" pitchFamily="34" charset="-128"/>
              </a:rPr>
              <a:t> </a:t>
            </a:r>
            <a:r>
              <a:rPr lang="ru-RU" sz="2500" b="1" i="1" spc="110" dirty="0" err="1" smtClean="0">
                <a:latin typeface="Arial Unicode MS" pitchFamily="34" charset="-128"/>
                <a:ea typeface="Arial Unicode MS" pitchFamily="34" charset="-128"/>
                <a:cs typeface="Arial Unicode MS" pitchFamily="34" charset="-128"/>
              </a:rPr>
              <a:t>l’organisation</a:t>
            </a:r>
            <a:r>
              <a:rPr lang="ru-RU" sz="2500" b="1" i="1" spc="110" dirty="0" smtClean="0">
                <a:latin typeface="Arial Unicode MS" pitchFamily="34" charset="-128"/>
                <a:ea typeface="Arial Unicode MS" pitchFamily="34" charset="-128"/>
                <a:cs typeface="Arial Unicode MS" pitchFamily="34" charset="-128"/>
              </a:rPr>
              <a:t> </a:t>
            </a:r>
            <a:r>
              <a:rPr lang="ru-RU" sz="2500" b="1" i="1" spc="110" dirty="0" err="1" smtClean="0">
                <a:latin typeface="Arial Unicode MS" pitchFamily="34" charset="-128"/>
                <a:ea typeface="Arial Unicode MS" pitchFamily="34" charset="-128"/>
                <a:cs typeface="Arial Unicode MS" pitchFamily="34" charset="-128"/>
              </a:rPr>
              <a:t>des</a:t>
            </a:r>
            <a:r>
              <a:rPr lang="ru-RU" sz="2500" b="1" i="1" spc="110" dirty="0" smtClean="0">
                <a:latin typeface="Arial Unicode MS" pitchFamily="34" charset="-128"/>
                <a:ea typeface="Arial Unicode MS" pitchFamily="34" charset="-128"/>
                <a:cs typeface="Arial Unicode MS" pitchFamily="34" charset="-128"/>
              </a:rPr>
              <a:t> </a:t>
            </a:r>
            <a:r>
              <a:rPr lang="ru-RU" sz="2500" b="1" i="1" spc="110" dirty="0" err="1" smtClean="0">
                <a:latin typeface="Arial Unicode MS" pitchFamily="34" charset="-128"/>
                <a:ea typeface="Arial Unicode MS" pitchFamily="34" charset="-128"/>
                <a:cs typeface="Arial Unicode MS" pitchFamily="34" charset="-128"/>
              </a:rPr>
              <a:t>partis</a:t>
            </a:r>
            <a:r>
              <a:rPr lang="ru-RU" sz="2500" b="1" i="1" spc="110" dirty="0" smtClean="0">
                <a:latin typeface="Arial Unicode MS" pitchFamily="34" charset="-128"/>
                <a:ea typeface="Arial Unicode MS" pitchFamily="34" charset="-128"/>
                <a:cs typeface="Arial Unicode MS" pitchFamily="34" charset="-128"/>
              </a:rPr>
              <a:t> </a:t>
            </a:r>
            <a:r>
              <a:rPr lang="ru-RU" sz="2500" b="1" i="1" spc="110" dirty="0" err="1" smtClean="0">
                <a:latin typeface="Arial Unicode MS" pitchFamily="34" charset="-128"/>
                <a:ea typeface="Arial Unicode MS" pitchFamily="34" charset="-128"/>
                <a:cs typeface="Arial Unicode MS" pitchFamily="34" charset="-128"/>
              </a:rPr>
              <a:t>politiques</a:t>
            </a:r>
            <a:r>
              <a:rPr lang="ru-RU" sz="2500" b="1" i="1" spc="110" dirty="0" smtClean="0">
                <a:latin typeface="Arial Unicode MS" pitchFamily="34" charset="-128"/>
                <a:ea typeface="Arial Unicode MS" pitchFamily="34" charset="-128"/>
                <a:cs typeface="Arial Unicode MS" pitchFamily="34" charset="-128"/>
              </a:rPr>
              <a:t>», </a:t>
            </a:r>
            <a:r>
              <a:rPr lang="ru-RU" sz="2500" b="1" i="1" spc="110" dirty="0" err="1" smtClean="0">
                <a:latin typeface="Arial Unicode MS" pitchFamily="34" charset="-128"/>
                <a:ea typeface="Arial Unicode MS" pitchFamily="34" charset="-128"/>
                <a:cs typeface="Arial Unicode MS" pitchFamily="34" charset="-128"/>
              </a:rPr>
              <a:t>vol</a:t>
            </a:r>
            <a:r>
              <a:rPr lang="ru-RU" sz="2500" b="1" i="1" spc="110" dirty="0" smtClean="0">
                <a:latin typeface="Arial Unicode MS" pitchFamily="34" charset="-128"/>
                <a:ea typeface="Arial Unicode MS" pitchFamily="34" charset="-128"/>
                <a:cs typeface="Arial Unicode MS" pitchFamily="34" charset="-128"/>
              </a:rPr>
              <a:t>. 1–2, 1903) он едва ли не первым обратил внимание на процессы бюрократизации и олигархизации известных западных политических партий.</a:t>
            </a:r>
          </a:p>
          <a:p>
            <a:pPr marL="0" indent="0" algn="just" eaLnBrk="1" fontAlgn="auto" hangingPunct="1">
              <a:lnSpc>
                <a:spcPct val="120000"/>
              </a:lnSpc>
              <a:spcAft>
                <a:spcPts val="0"/>
              </a:spcAft>
              <a:buFont typeface="Wingdings 2" pitchFamily="18" charset="2"/>
              <a:buNone/>
              <a:defRPr/>
            </a:pPr>
            <a:r>
              <a:rPr lang="ru-RU" sz="2500" b="1" i="1" spc="110" dirty="0" smtClean="0">
                <a:latin typeface="Arial Unicode MS" pitchFamily="34" charset="-128"/>
                <a:ea typeface="Arial Unicode MS" pitchFamily="34" charset="-128"/>
                <a:cs typeface="Arial Unicode MS" pitchFamily="34" charset="-128"/>
              </a:rPr>
              <a:t>В связи с этим Острогорский ввёл в оборот понятие партийный «кокус», под которым понимал малую группу лиц, реальная и могущественная власть которой внешне носит неофицальный характер. Появление кокуса и бюрократизации партии видоизменяет, по мнению социолога, задачу партии по выражению общественного интереса, склоняет её к отказу от первоначальных целей, продекларированных в программе, и превращает её в «партию-машину», основная задача которой сводится к удовлетворению интересов кокуса. Разрешение проблемы он видел в отказе от жёсткой иерархической организации партий и замены их временными ассоциациями, объединёнными какой-либо одной общей целью.</a:t>
            </a:r>
          </a:p>
        </p:txBody>
      </p:sp>
      <p:pic>
        <p:nvPicPr>
          <p:cNvPr id="13315" name="Picture 2" descr="Острогорский Моисей Яковлевич.PNG"/>
          <p:cNvPicPr>
            <a:picLocks noChangeAspect="1" noChangeArrowheads="1"/>
          </p:cNvPicPr>
          <p:nvPr/>
        </p:nvPicPr>
        <p:blipFill>
          <a:blip r:embed="rId2" cstate="email"/>
          <a:srcRect/>
          <a:stretch>
            <a:fillRect/>
          </a:stretch>
        </p:blipFill>
        <p:spPr bwMode="auto">
          <a:xfrm>
            <a:off x="395288" y="1412875"/>
            <a:ext cx="1979612" cy="2447925"/>
          </a:xfrm>
          <a:prstGeom prst="rect">
            <a:avLst/>
          </a:prstGeom>
          <a:noFill/>
          <a:ln w="9525">
            <a:noFill/>
            <a:miter lim="800000"/>
            <a:headEnd/>
            <a:tailEnd/>
          </a:ln>
        </p:spPr>
      </p:pic>
      <p:sp>
        <p:nvSpPr>
          <p:cNvPr id="13316" name="TextBox 12"/>
          <p:cNvSpPr txBox="1">
            <a:spLocks noChangeArrowheads="1"/>
          </p:cNvSpPr>
          <p:nvPr/>
        </p:nvSpPr>
        <p:spPr bwMode="auto">
          <a:xfrm>
            <a:off x="107950" y="3933825"/>
            <a:ext cx="2519363" cy="923925"/>
          </a:xfrm>
          <a:prstGeom prst="rect">
            <a:avLst/>
          </a:prstGeom>
          <a:noFill/>
          <a:ln w="9525">
            <a:noFill/>
            <a:miter lim="800000"/>
            <a:headEnd/>
            <a:tailEnd/>
          </a:ln>
        </p:spPr>
        <p:txBody>
          <a:bodyPr>
            <a:spAutoFit/>
          </a:bodyPr>
          <a:lstStyle/>
          <a:p>
            <a:pPr algn="ctr">
              <a:buFont typeface="Wingdings 2" pitchFamily="18" charset="2"/>
              <a:buNone/>
            </a:pPr>
            <a:r>
              <a:rPr lang="ru-RU" b="1"/>
              <a:t>Острогорский Моисей	 Яковлевич</a:t>
            </a:r>
            <a:endParaRPr lang="ru-RU" i="1"/>
          </a:p>
          <a:p>
            <a:pPr algn="ctr">
              <a:buFont typeface="Wingdings 2" pitchFamily="18" charset="2"/>
              <a:buNone/>
            </a:pPr>
            <a:r>
              <a:rPr lang="ru-RU"/>
              <a:t>(1854 — 1919)</a:t>
            </a:r>
          </a:p>
        </p:txBody>
      </p:sp>
      <p:pic>
        <p:nvPicPr>
          <p:cNvPr id="13317" name="Рисунок 8"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Arial" pitchFamily="34" charset="0"/>
              </a:rPr>
              <a:t>1.1. история возникновения партий</a:t>
            </a:r>
          </a:p>
        </p:txBody>
      </p:sp>
      <p:sp>
        <p:nvSpPr>
          <p:cNvPr id="13" name="Прямоугольник 1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a:t>
            </a:r>
          </a:p>
        </p:txBody>
      </p:sp>
      <p:pic>
        <p:nvPicPr>
          <p:cNvPr id="13320" name="Picture 4" descr="Flag of Russia.svg"/>
          <p:cNvPicPr>
            <a:picLocks noChangeAspect="1" noChangeArrowheads="1"/>
          </p:cNvPicPr>
          <p:nvPr/>
        </p:nvPicPr>
        <p:blipFill>
          <a:blip r:embed="rId4" cstate="email">
            <a:lum bright="-100000" contrast="-100000"/>
          </a:blip>
          <a:srcRect/>
          <a:stretch>
            <a:fillRect/>
          </a:stretch>
        </p:blipFill>
        <p:spPr bwMode="auto">
          <a:xfrm>
            <a:off x="2771775" y="1125538"/>
            <a:ext cx="647700" cy="431800"/>
          </a:xfrm>
          <a:prstGeom prst="rect">
            <a:avLst/>
          </a:prstGeom>
          <a:noFill/>
          <a:ln w="9525">
            <a:noFill/>
            <a:miter lim="800000"/>
            <a:headEnd/>
            <a:tailEnd/>
          </a:ln>
        </p:spPr>
      </p:pic>
      <p:pic>
        <p:nvPicPr>
          <p:cNvPr id="13321" name="Picture 4" descr="Flag of Russia.svg"/>
          <p:cNvPicPr>
            <a:picLocks noChangeAspect="1" noChangeArrowheads="1"/>
          </p:cNvPicPr>
          <p:nvPr/>
        </p:nvPicPr>
        <p:blipFill>
          <a:blip r:embed="rId4" cstate="email"/>
          <a:srcRect/>
          <a:stretch>
            <a:fillRect/>
          </a:stretch>
        </p:blipFill>
        <p:spPr bwMode="auto">
          <a:xfrm>
            <a:off x="2781300" y="1133475"/>
            <a:ext cx="649288" cy="431800"/>
          </a:xfrm>
          <a:prstGeom prst="rect">
            <a:avLst/>
          </a:prstGeom>
          <a:noFill/>
          <a:ln w="9525">
            <a:noFill/>
            <a:miter lim="800000"/>
            <a:headEnd/>
            <a:tailEnd/>
          </a:ln>
          <a:effectLst>
            <a:outerShdw blurRad="50800" dist="38100" algn="l" rotWithShape="0">
              <a:prstClr val="black">
                <a:alpha val="40000"/>
              </a:prstClr>
            </a:outerShdw>
          </a:effectLst>
        </p:spPr>
      </p:pic>
    </p:spTree>
  </p:cSld>
  <p:clrMapOvr>
    <a:masterClrMapping/>
  </p:clrMapOvr>
  <p:transition>
    <p:newsflash/>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593725" y="1700213"/>
          <a:ext cx="8137525" cy="3870325"/>
        </p:xfrm>
        <a:graphic>
          <a:graphicData uri="http://schemas.openxmlformats.org/drawingml/2006/table">
            <a:tbl>
              <a:tblPr firstRow="1" bandRow="1">
                <a:tableStyleId>{5C22544A-7EE6-4342-B048-85BDC9FD1C3A}</a:tableStyleId>
              </a:tblPr>
              <a:tblGrid>
                <a:gridCol w="792088"/>
                <a:gridCol w="5472608"/>
                <a:gridCol w="1872209"/>
              </a:tblGrid>
              <a:tr h="360040">
                <a:tc>
                  <a:txBody>
                    <a:bodyPr/>
                    <a:lstStyle/>
                    <a:p>
                      <a:pPr algn="ctr"/>
                      <a:r>
                        <a:rPr lang="ru-RU" sz="1400" dirty="0" smtClean="0"/>
                        <a:t>№ </a:t>
                      </a:r>
                      <a:r>
                        <a:rPr lang="ru-RU" sz="1400" dirty="0" err="1" smtClean="0"/>
                        <a:t>п</a:t>
                      </a:r>
                      <a:r>
                        <a:rPr lang="ru-RU" sz="1400" dirty="0" smtClean="0"/>
                        <a:t>/</a:t>
                      </a:r>
                      <a:r>
                        <a:rPr lang="ru-RU" sz="1400" dirty="0" err="1" smtClean="0"/>
                        <a:t>п</a:t>
                      </a:r>
                      <a:endParaRPr lang="ru-RU" sz="1400" dirty="0"/>
                    </a:p>
                  </a:txBody>
                  <a:tcPr/>
                </a:tc>
                <a:tc>
                  <a:txBody>
                    <a:bodyPr/>
                    <a:lstStyle/>
                    <a:p>
                      <a:pPr algn="ctr"/>
                      <a:r>
                        <a:rPr lang="ru-RU" sz="1400" dirty="0" smtClean="0"/>
                        <a:t>Название фракций и групп</a:t>
                      </a:r>
                      <a:endParaRPr lang="ru-RU" sz="1400" dirty="0"/>
                    </a:p>
                  </a:txBody>
                  <a:tcPr/>
                </a:tc>
                <a:tc>
                  <a:txBody>
                    <a:bodyPr/>
                    <a:lstStyle/>
                    <a:p>
                      <a:pPr algn="ctr"/>
                      <a:r>
                        <a:rPr lang="ru-RU" sz="1400" dirty="0" smtClean="0"/>
                        <a:t>Количество депутатов</a:t>
                      </a:r>
                      <a:endParaRPr lang="ru-RU" sz="1400" dirty="0"/>
                    </a:p>
                  </a:txBody>
                  <a:tcPr/>
                </a:tc>
              </a:tr>
              <a:tr h="273797">
                <a:tc>
                  <a:txBody>
                    <a:bodyPr/>
                    <a:lstStyle/>
                    <a:p>
                      <a:pPr algn="ctr"/>
                      <a:r>
                        <a:rPr lang="ru-RU" sz="1400" dirty="0" smtClean="0"/>
                        <a:t>1</a:t>
                      </a:r>
                      <a:endParaRPr lang="ru-RU" sz="1400" dirty="0"/>
                    </a:p>
                  </a:txBody>
                  <a:tcPr/>
                </a:tc>
                <a:tc>
                  <a:txBody>
                    <a:bodyPr/>
                    <a:lstStyle/>
                    <a:p>
                      <a:r>
                        <a:rPr lang="ru-RU" sz="1400" dirty="0" smtClean="0"/>
                        <a:t>Крайне правые (монархисты)</a:t>
                      </a:r>
                      <a:endParaRPr lang="ru-RU" sz="1400" dirty="0"/>
                    </a:p>
                  </a:txBody>
                  <a:tcPr/>
                </a:tc>
                <a:tc>
                  <a:txBody>
                    <a:bodyPr/>
                    <a:lstStyle/>
                    <a:p>
                      <a:pPr algn="ctr"/>
                      <a:r>
                        <a:rPr lang="ru-RU" sz="1400" dirty="0" smtClean="0"/>
                        <a:t>50</a:t>
                      </a:r>
                      <a:endParaRPr lang="ru-RU" sz="1400" dirty="0"/>
                    </a:p>
                  </a:txBody>
                  <a:tcPr/>
                </a:tc>
              </a:tr>
              <a:tr h="273797">
                <a:tc>
                  <a:txBody>
                    <a:bodyPr/>
                    <a:lstStyle/>
                    <a:p>
                      <a:pPr algn="ctr"/>
                      <a:r>
                        <a:rPr lang="ru-RU" sz="1400" dirty="0" smtClean="0"/>
                        <a:t>2</a:t>
                      </a:r>
                      <a:endParaRPr lang="ru-RU" sz="1400" dirty="0"/>
                    </a:p>
                  </a:txBody>
                  <a:tcPr/>
                </a:tc>
                <a:tc>
                  <a:txBody>
                    <a:bodyPr/>
                    <a:lstStyle/>
                    <a:p>
                      <a:r>
                        <a:rPr lang="ru-RU" sz="1400" dirty="0" smtClean="0"/>
                        <a:t>Националисты</a:t>
                      </a:r>
                      <a:endParaRPr lang="ru-RU" sz="1400" dirty="0"/>
                    </a:p>
                  </a:txBody>
                  <a:tcPr/>
                </a:tc>
                <a:tc>
                  <a:txBody>
                    <a:bodyPr/>
                    <a:lstStyle/>
                    <a:p>
                      <a:pPr algn="ctr"/>
                      <a:r>
                        <a:rPr lang="ru-RU" sz="1400" dirty="0" smtClean="0"/>
                        <a:t>26</a:t>
                      </a:r>
                      <a:endParaRPr lang="ru-RU" sz="1400" dirty="0"/>
                    </a:p>
                  </a:txBody>
                  <a:tcPr/>
                </a:tc>
              </a:tr>
              <a:tr h="273797">
                <a:tc>
                  <a:txBody>
                    <a:bodyPr/>
                    <a:lstStyle/>
                    <a:p>
                      <a:pPr algn="ctr"/>
                      <a:r>
                        <a:rPr lang="ru-RU" sz="1400" dirty="0" smtClean="0"/>
                        <a:t>3</a:t>
                      </a:r>
                      <a:endParaRPr lang="ru-RU" sz="1400" dirty="0"/>
                    </a:p>
                  </a:txBody>
                  <a:tcPr/>
                </a:tc>
                <a:tc>
                  <a:txBody>
                    <a:bodyPr/>
                    <a:lstStyle/>
                    <a:p>
                      <a:r>
                        <a:rPr lang="ru-RU" sz="1400" dirty="0" smtClean="0"/>
                        <a:t>Умеренно-правые</a:t>
                      </a:r>
                      <a:endParaRPr lang="ru-RU" sz="1400" dirty="0"/>
                    </a:p>
                  </a:txBody>
                  <a:tcPr/>
                </a:tc>
                <a:tc>
                  <a:txBody>
                    <a:bodyPr/>
                    <a:lstStyle/>
                    <a:p>
                      <a:pPr algn="ctr"/>
                      <a:r>
                        <a:rPr lang="ru-RU" sz="1400" dirty="0" smtClean="0"/>
                        <a:t>70</a:t>
                      </a:r>
                      <a:endParaRPr lang="ru-RU" sz="1400" dirty="0"/>
                    </a:p>
                  </a:txBody>
                  <a:tcPr/>
                </a:tc>
              </a:tr>
              <a:tr h="273797">
                <a:tc>
                  <a:txBody>
                    <a:bodyPr/>
                    <a:lstStyle/>
                    <a:p>
                      <a:pPr algn="ctr"/>
                      <a:r>
                        <a:rPr lang="ru-RU" sz="1400" dirty="0" smtClean="0"/>
                        <a:t>4</a:t>
                      </a:r>
                      <a:endParaRPr lang="ru-RU" sz="1400" dirty="0"/>
                    </a:p>
                  </a:txBody>
                  <a:tcPr/>
                </a:tc>
                <a:tc>
                  <a:txBody>
                    <a:bodyPr/>
                    <a:lstStyle/>
                    <a:p>
                      <a:r>
                        <a:rPr lang="ru-RU" sz="1400" dirty="0" smtClean="0"/>
                        <a:t>Октябристы (включая примкнувших)</a:t>
                      </a:r>
                      <a:endParaRPr lang="ru-RU" sz="1400" dirty="0"/>
                    </a:p>
                  </a:txBody>
                  <a:tcPr/>
                </a:tc>
                <a:tc>
                  <a:txBody>
                    <a:bodyPr/>
                    <a:lstStyle/>
                    <a:p>
                      <a:pPr algn="ctr"/>
                      <a:r>
                        <a:rPr lang="ru-RU" sz="1400" dirty="0" smtClean="0"/>
                        <a:t>155</a:t>
                      </a:r>
                      <a:endParaRPr lang="ru-RU" sz="1400" dirty="0"/>
                    </a:p>
                  </a:txBody>
                  <a:tcPr/>
                </a:tc>
              </a:tr>
              <a:tr h="273797">
                <a:tc>
                  <a:txBody>
                    <a:bodyPr/>
                    <a:lstStyle/>
                    <a:p>
                      <a:pPr algn="ctr"/>
                      <a:r>
                        <a:rPr lang="ru-RU" sz="1400" dirty="0" smtClean="0"/>
                        <a:t>5</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Прогрессисты и</a:t>
                      </a:r>
                      <a:r>
                        <a:rPr lang="ru-RU" sz="1400" baseline="0" dirty="0" smtClean="0"/>
                        <a:t> мирообновленцы</a:t>
                      </a:r>
                      <a:endParaRPr lang="ru-RU" sz="1400" dirty="0"/>
                    </a:p>
                  </a:txBody>
                  <a:tcPr/>
                </a:tc>
                <a:tc>
                  <a:txBody>
                    <a:bodyPr/>
                    <a:lstStyle/>
                    <a:p>
                      <a:pPr algn="ctr"/>
                      <a:r>
                        <a:rPr lang="ru-RU" sz="1400" dirty="0" smtClean="0"/>
                        <a:t>28</a:t>
                      </a:r>
                      <a:endParaRPr lang="ru-RU" sz="1400" dirty="0"/>
                    </a:p>
                  </a:txBody>
                  <a:tcPr/>
                </a:tc>
              </a:tr>
              <a:tr h="273797">
                <a:tc>
                  <a:txBody>
                    <a:bodyPr/>
                    <a:lstStyle/>
                    <a:p>
                      <a:pPr algn="ctr"/>
                      <a:r>
                        <a:rPr lang="ru-RU" sz="1400" dirty="0" smtClean="0"/>
                        <a:t>6</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Кадеты</a:t>
                      </a:r>
                    </a:p>
                  </a:txBody>
                  <a:tcPr/>
                </a:tc>
                <a:tc>
                  <a:txBody>
                    <a:bodyPr/>
                    <a:lstStyle/>
                    <a:p>
                      <a:pPr algn="ctr"/>
                      <a:r>
                        <a:rPr lang="ru-RU" sz="1400" dirty="0" smtClean="0"/>
                        <a:t>54</a:t>
                      </a:r>
                      <a:endParaRPr lang="ru-RU" sz="1400" dirty="0"/>
                    </a:p>
                  </a:txBody>
                  <a:tcPr/>
                </a:tc>
              </a:tr>
              <a:tr h="273797">
                <a:tc>
                  <a:txBody>
                    <a:bodyPr/>
                    <a:lstStyle/>
                    <a:p>
                      <a:pPr algn="ctr"/>
                      <a:r>
                        <a:rPr lang="ru-RU" sz="1400" dirty="0" smtClean="0"/>
                        <a:t>7</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Польское коло</a:t>
                      </a:r>
                    </a:p>
                  </a:txBody>
                  <a:tcPr/>
                </a:tc>
                <a:tc>
                  <a:txBody>
                    <a:bodyPr/>
                    <a:lstStyle/>
                    <a:p>
                      <a:pPr algn="ctr"/>
                      <a:r>
                        <a:rPr lang="ru-RU" sz="1400" dirty="0" smtClean="0"/>
                        <a:t>18</a:t>
                      </a:r>
                      <a:endParaRPr lang="ru-RU" sz="1400" dirty="0"/>
                    </a:p>
                  </a:txBody>
                  <a:tcPr/>
                </a:tc>
              </a:tr>
              <a:tr h="273797">
                <a:tc>
                  <a:txBody>
                    <a:bodyPr/>
                    <a:lstStyle/>
                    <a:p>
                      <a:pPr algn="ctr"/>
                      <a:r>
                        <a:rPr lang="ru-RU" sz="1400" dirty="0" smtClean="0"/>
                        <a:t>8</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Мусульманская</a:t>
                      </a:r>
                      <a:r>
                        <a:rPr lang="ru-RU" sz="1400" b="0" baseline="0" dirty="0" smtClean="0"/>
                        <a:t> группа</a:t>
                      </a:r>
                      <a:endParaRPr lang="ru-RU" sz="1400" b="0" dirty="0" smtClean="0"/>
                    </a:p>
                  </a:txBody>
                  <a:tcPr/>
                </a:tc>
                <a:tc>
                  <a:txBody>
                    <a:bodyPr/>
                    <a:lstStyle/>
                    <a:p>
                      <a:pPr algn="ctr"/>
                      <a:r>
                        <a:rPr lang="ru-RU" sz="1400" dirty="0" smtClean="0"/>
                        <a:t>8</a:t>
                      </a:r>
                      <a:endParaRPr lang="ru-RU" sz="1400" dirty="0"/>
                    </a:p>
                  </a:txBody>
                  <a:tcPr/>
                </a:tc>
              </a:tr>
              <a:tr h="273797">
                <a:tc>
                  <a:txBody>
                    <a:bodyPr/>
                    <a:lstStyle/>
                    <a:p>
                      <a:pPr algn="ctr"/>
                      <a:r>
                        <a:rPr lang="ru-RU" sz="1400" dirty="0" smtClean="0"/>
                        <a:t>9</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Трудовики</a:t>
                      </a:r>
                    </a:p>
                  </a:txBody>
                  <a:tcPr/>
                </a:tc>
                <a:tc>
                  <a:txBody>
                    <a:bodyPr/>
                    <a:lstStyle/>
                    <a:p>
                      <a:pPr algn="ctr"/>
                      <a:r>
                        <a:rPr lang="ru-RU" sz="1400" dirty="0" smtClean="0"/>
                        <a:t>13</a:t>
                      </a:r>
                      <a:endParaRPr lang="ru-RU" sz="1400" dirty="0"/>
                    </a:p>
                  </a:txBody>
                  <a:tcPr/>
                </a:tc>
              </a:tr>
              <a:tr h="273797">
                <a:tc>
                  <a:txBody>
                    <a:bodyPr/>
                    <a:lstStyle/>
                    <a:p>
                      <a:pPr algn="ctr"/>
                      <a:r>
                        <a:rPr lang="ru-RU" sz="1400" dirty="0" smtClean="0"/>
                        <a:t>10</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Социал-демократы</a:t>
                      </a:r>
                    </a:p>
                  </a:txBody>
                  <a:tcPr/>
                </a:tc>
                <a:tc>
                  <a:txBody>
                    <a:bodyPr/>
                    <a:lstStyle/>
                    <a:p>
                      <a:pPr algn="ctr"/>
                      <a:r>
                        <a:rPr lang="ru-RU" sz="1400" dirty="0" smtClean="0"/>
                        <a:t>20</a:t>
                      </a:r>
                      <a:endParaRPr lang="ru-RU" sz="1400" dirty="0"/>
                    </a:p>
                  </a:txBody>
                  <a:tcPr/>
                </a:tc>
              </a:tr>
              <a:tr h="288053">
                <a:tc>
                  <a:txBody>
                    <a:bodyPr/>
                    <a:lstStyle/>
                    <a:p>
                      <a:pPr algn="ctr"/>
                      <a:r>
                        <a:rPr lang="ru-RU" sz="1400" dirty="0" smtClean="0"/>
                        <a:t>11</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t>Всего депутатов</a:t>
                      </a:r>
                    </a:p>
                  </a:txBody>
                  <a:tcPr/>
                </a:tc>
                <a:tc>
                  <a:txBody>
                    <a:bodyPr/>
                    <a:lstStyle/>
                    <a:p>
                      <a:pPr algn="ctr"/>
                      <a:r>
                        <a:rPr lang="ru-RU" sz="1400" b="1" dirty="0" smtClean="0"/>
                        <a:t>442</a:t>
                      </a:r>
                      <a:endParaRPr lang="ru-RU" sz="1400" b="1" dirty="0"/>
                    </a:p>
                  </a:txBody>
                  <a:tcPr/>
                </a:tc>
              </a:tr>
            </a:tbl>
          </a:graphicData>
        </a:graphic>
      </p:graphicFrame>
      <p:sp>
        <p:nvSpPr>
          <p:cNvPr id="123960" name="TextBox 7"/>
          <p:cNvSpPr txBox="1">
            <a:spLocks noChangeArrowheads="1"/>
          </p:cNvSpPr>
          <p:nvPr/>
        </p:nvSpPr>
        <p:spPr bwMode="auto">
          <a:xfrm>
            <a:off x="539750" y="5645150"/>
            <a:ext cx="8208963" cy="831850"/>
          </a:xfrm>
          <a:prstGeom prst="rect">
            <a:avLst/>
          </a:prstGeom>
          <a:noFill/>
          <a:ln w="9525">
            <a:noFill/>
            <a:miter lim="800000"/>
            <a:headEnd/>
            <a:tailEnd/>
          </a:ln>
        </p:spPr>
        <p:txBody>
          <a:bodyPr>
            <a:spAutoFit/>
          </a:bodyPr>
          <a:lstStyle/>
          <a:p>
            <a:pPr algn="just"/>
            <a:r>
              <a:rPr lang="ru-RU" sz="1600"/>
              <a:t>За 5 лет работы III Государственная дума рассмотрела более 2,5 тыс. правительственных законопроектов, разработала 205 собственных законодательных документа, составила и обсудила 157 запросов правительству.</a:t>
            </a:r>
          </a:p>
        </p:txBody>
      </p:sp>
      <p:sp>
        <p:nvSpPr>
          <p:cNvPr id="123961" name="TextBox 5"/>
          <p:cNvSpPr txBox="1">
            <a:spLocks noChangeArrowheads="1"/>
          </p:cNvSpPr>
          <p:nvPr/>
        </p:nvSpPr>
        <p:spPr bwMode="auto">
          <a:xfrm>
            <a:off x="0" y="981075"/>
            <a:ext cx="9144000" cy="646113"/>
          </a:xfrm>
          <a:prstGeom prst="rect">
            <a:avLst/>
          </a:prstGeom>
          <a:noFill/>
          <a:ln w="9525">
            <a:noFill/>
            <a:miter lim="800000"/>
            <a:headEnd/>
            <a:tailEnd/>
          </a:ln>
        </p:spPr>
        <p:txBody>
          <a:bodyPr>
            <a:spAutoFit/>
          </a:bodyPr>
          <a:lstStyle/>
          <a:p>
            <a:pPr algn="ctr"/>
            <a:r>
              <a:rPr lang="ru-RU" b="1"/>
              <a:t>Представительство политических партий в составе</a:t>
            </a:r>
          </a:p>
          <a:p>
            <a:pPr algn="ctr"/>
            <a:r>
              <a:rPr lang="ru-RU" b="1"/>
              <a:t>III государственной думы (1 ноября 1907 г. – 8 июня 1912 г.) </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120</a:t>
            </a:r>
          </a:p>
        </p:txBody>
      </p:sp>
      <p:pic>
        <p:nvPicPr>
          <p:cNvPr id="123963"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2.2.2.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III</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(1907 – 1912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Хотя женщины не могли участвовать в выборах Госдумы, избирательное право для них впервые в континентальной Европе появилось именно на территории Российской империи – в Великом княжестве Финляндском в 1906 г. В 1907 г. там впервые в мире появились женщины-парламентарии. На фото: финские суфражистки"/>
          <p:cNvPicPr>
            <a:picLocks noChangeAspect="1" noChangeArrowheads="1"/>
          </p:cNvPicPr>
          <p:nvPr/>
        </p:nvPicPr>
        <p:blipFill>
          <a:blip r:embed="rId2" cstate="email"/>
          <a:srcRect/>
          <a:stretch>
            <a:fillRect/>
          </a:stretch>
        </p:blipFill>
        <p:spPr bwMode="auto">
          <a:xfrm>
            <a:off x="4787900" y="1530350"/>
            <a:ext cx="3887788" cy="2663825"/>
          </a:xfrm>
          <a:prstGeom prst="rect">
            <a:avLst/>
          </a:prstGeom>
          <a:noFill/>
          <a:ln w="9525">
            <a:noFill/>
            <a:miter lim="800000"/>
            <a:headEnd/>
            <a:tailEnd/>
          </a:ln>
        </p:spPr>
      </p:pic>
      <p:sp>
        <p:nvSpPr>
          <p:cNvPr id="124931" name="Прямоугольник 7"/>
          <p:cNvSpPr>
            <a:spLocks noChangeArrowheads="1"/>
          </p:cNvSpPr>
          <p:nvPr/>
        </p:nvSpPr>
        <p:spPr bwMode="auto">
          <a:xfrm>
            <a:off x="250825" y="1387475"/>
            <a:ext cx="4392613" cy="2338388"/>
          </a:xfrm>
          <a:prstGeom prst="rect">
            <a:avLst/>
          </a:prstGeom>
          <a:noFill/>
          <a:ln w="9525">
            <a:noFill/>
            <a:miter lim="800000"/>
            <a:headEnd/>
            <a:tailEnd/>
          </a:ln>
        </p:spPr>
        <p:txBody>
          <a:bodyPr>
            <a:spAutoFit/>
          </a:bodyPr>
          <a:lstStyle/>
          <a:p>
            <a:pPr algn="just"/>
            <a:r>
              <a:rPr lang="ru-RU" sz="1600"/>
              <a:t>    Хотя женщины не могли участвовать в выборах Госдумы, избирательное право для них впервые в континентальной Европе появилось именно на территории Российской империи – в Великом княжестве Финляндском в 1906 г.</a:t>
            </a:r>
          </a:p>
          <a:p>
            <a:pPr algn="just"/>
            <a:r>
              <a:rPr lang="ru-RU" sz="1600"/>
              <a:t>В 1907 г. там впервые в мире появились женщины-парламентарии.</a:t>
            </a:r>
          </a:p>
          <a:p>
            <a:pPr algn="just"/>
            <a:endParaRPr lang="ru-RU"/>
          </a:p>
        </p:txBody>
      </p:sp>
      <p:pic>
        <p:nvPicPr>
          <p:cNvPr id="124932" name="Picture 8" descr="В России женщинам разрешили голосовать раньше, чем в Европе."/>
          <p:cNvPicPr>
            <a:picLocks noChangeAspect="1" noChangeArrowheads="1"/>
          </p:cNvPicPr>
          <p:nvPr/>
        </p:nvPicPr>
        <p:blipFill>
          <a:blip r:embed="rId3" cstate="email"/>
          <a:srcRect/>
          <a:stretch>
            <a:fillRect/>
          </a:stretch>
        </p:blipFill>
        <p:spPr bwMode="auto">
          <a:xfrm>
            <a:off x="395288" y="3548063"/>
            <a:ext cx="4105275" cy="2725737"/>
          </a:xfrm>
          <a:prstGeom prst="rect">
            <a:avLst/>
          </a:prstGeom>
          <a:noFill/>
          <a:ln w="9525">
            <a:noFill/>
            <a:miter lim="800000"/>
            <a:headEnd/>
            <a:tailEnd/>
          </a:ln>
        </p:spPr>
      </p:pic>
      <p:sp>
        <p:nvSpPr>
          <p:cNvPr id="124933" name="Прямоугольник 7"/>
          <p:cNvSpPr>
            <a:spLocks noChangeArrowheads="1"/>
          </p:cNvSpPr>
          <p:nvPr/>
        </p:nvSpPr>
        <p:spPr bwMode="auto">
          <a:xfrm>
            <a:off x="5508625" y="4267200"/>
            <a:ext cx="2846388" cy="307975"/>
          </a:xfrm>
          <a:prstGeom prst="rect">
            <a:avLst/>
          </a:prstGeom>
          <a:noFill/>
          <a:ln w="9525">
            <a:noFill/>
            <a:miter lim="800000"/>
            <a:headEnd/>
            <a:tailEnd/>
          </a:ln>
        </p:spPr>
        <p:txBody>
          <a:bodyPr wrap="none">
            <a:spAutoFit/>
          </a:bodyPr>
          <a:lstStyle/>
          <a:p>
            <a:pPr algn="just"/>
            <a:r>
              <a:rPr lang="ru-RU" sz="1400"/>
              <a:t>На фото: финские суфражистки</a:t>
            </a:r>
          </a:p>
        </p:txBody>
      </p:sp>
      <p:sp>
        <p:nvSpPr>
          <p:cNvPr id="124934" name="Прямоугольник 8"/>
          <p:cNvSpPr>
            <a:spLocks noChangeArrowheads="1"/>
          </p:cNvSpPr>
          <p:nvPr/>
        </p:nvSpPr>
        <p:spPr bwMode="auto">
          <a:xfrm>
            <a:off x="4716463" y="4627563"/>
            <a:ext cx="4248150" cy="1323975"/>
          </a:xfrm>
          <a:prstGeom prst="rect">
            <a:avLst/>
          </a:prstGeom>
          <a:noFill/>
          <a:ln w="9525">
            <a:noFill/>
            <a:miter lim="800000"/>
            <a:headEnd/>
            <a:tailEnd/>
          </a:ln>
        </p:spPr>
        <p:txBody>
          <a:bodyPr>
            <a:spAutoFit/>
          </a:bodyPr>
          <a:lstStyle/>
          <a:p>
            <a:pPr algn="just"/>
            <a:r>
              <a:rPr lang="ru-RU" sz="1600"/>
              <a:t>   Четвертая Дума под председательством Родзянко возникла в предкризисный для России и всего мира период — канун мировой войны и просуществовала с ноября 1912 года по март 1917 года. </a:t>
            </a:r>
          </a:p>
        </p:txBody>
      </p:sp>
      <p:sp>
        <p:nvSpPr>
          <p:cNvPr id="12" name="Прямоугольник 11"/>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121</a:t>
            </a:r>
          </a:p>
        </p:txBody>
      </p:sp>
      <p:pic>
        <p:nvPicPr>
          <p:cNvPr id="124936" name="Рисунок 13"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5"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2.2.3.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IV</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(1912 – 1917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611188" y="2025650"/>
          <a:ext cx="8137525" cy="3625850"/>
        </p:xfrm>
        <a:graphic>
          <a:graphicData uri="http://schemas.openxmlformats.org/drawingml/2006/table">
            <a:tbl>
              <a:tblPr firstRow="1" bandRow="1">
                <a:tableStyleId>{5C22544A-7EE6-4342-B048-85BDC9FD1C3A}</a:tableStyleId>
              </a:tblPr>
              <a:tblGrid>
                <a:gridCol w="608367"/>
                <a:gridCol w="6160386"/>
                <a:gridCol w="1368152"/>
              </a:tblGrid>
              <a:tr h="577187">
                <a:tc>
                  <a:txBody>
                    <a:bodyPr/>
                    <a:lstStyle/>
                    <a:p>
                      <a:pPr algn="ctr"/>
                      <a:r>
                        <a:rPr lang="ru-RU" sz="1400" dirty="0" smtClean="0"/>
                        <a:t>№ </a:t>
                      </a:r>
                      <a:r>
                        <a:rPr lang="ru-RU" sz="1400" dirty="0" err="1" smtClean="0"/>
                        <a:t>п</a:t>
                      </a:r>
                      <a:r>
                        <a:rPr lang="ru-RU" sz="1400" dirty="0" smtClean="0"/>
                        <a:t>/</a:t>
                      </a:r>
                      <a:r>
                        <a:rPr lang="ru-RU" sz="1400" dirty="0" err="1" smtClean="0"/>
                        <a:t>п</a:t>
                      </a:r>
                      <a:endParaRPr lang="ru-RU" sz="1400" dirty="0"/>
                    </a:p>
                  </a:txBody>
                  <a:tcPr/>
                </a:tc>
                <a:tc>
                  <a:txBody>
                    <a:bodyPr/>
                    <a:lstStyle/>
                    <a:p>
                      <a:pPr algn="ctr"/>
                      <a:r>
                        <a:rPr lang="ru-RU" sz="1400" dirty="0" smtClean="0"/>
                        <a:t>Название фракций и групп</a:t>
                      </a:r>
                      <a:endParaRPr lang="ru-RU" sz="1400" dirty="0"/>
                    </a:p>
                  </a:txBody>
                  <a:tcPr/>
                </a:tc>
                <a:tc>
                  <a:txBody>
                    <a:bodyPr/>
                    <a:lstStyle/>
                    <a:p>
                      <a:pPr algn="ctr"/>
                      <a:r>
                        <a:rPr lang="ru-RU" sz="1400" dirty="0" smtClean="0"/>
                        <a:t>Количество депутатов</a:t>
                      </a:r>
                      <a:endParaRPr lang="ru-RU" sz="1400" dirty="0"/>
                    </a:p>
                  </a:txBody>
                  <a:tcPr/>
                </a:tc>
              </a:tr>
              <a:tr h="302336">
                <a:tc>
                  <a:txBody>
                    <a:bodyPr/>
                    <a:lstStyle/>
                    <a:p>
                      <a:pPr algn="ctr"/>
                      <a:r>
                        <a:rPr lang="ru-RU" sz="1400" dirty="0" smtClean="0"/>
                        <a:t>1</a:t>
                      </a:r>
                      <a:endParaRPr lang="ru-RU" sz="1400" dirty="0"/>
                    </a:p>
                  </a:txBody>
                  <a:tcPr/>
                </a:tc>
                <a:tc>
                  <a:txBody>
                    <a:bodyPr/>
                    <a:lstStyle/>
                    <a:p>
                      <a:r>
                        <a:rPr lang="ru-RU" sz="1400" dirty="0" smtClean="0"/>
                        <a:t>Крайне правые </a:t>
                      </a:r>
                      <a:endParaRPr lang="ru-RU" sz="1400" dirty="0"/>
                    </a:p>
                  </a:txBody>
                  <a:tcPr/>
                </a:tc>
                <a:tc>
                  <a:txBody>
                    <a:bodyPr/>
                    <a:lstStyle/>
                    <a:p>
                      <a:pPr algn="ctr"/>
                      <a:r>
                        <a:rPr lang="ru-RU" sz="1400" dirty="0" smtClean="0"/>
                        <a:t>65</a:t>
                      </a:r>
                      <a:endParaRPr lang="ru-RU" sz="1400" dirty="0"/>
                    </a:p>
                  </a:txBody>
                  <a:tcPr/>
                </a:tc>
              </a:tr>
              <a:tr h="302336">
                <a:tc>
                  <a:txBody>
                    <a:bodyPr/>
                    <a:lstStyle/>
                    <a:p>
                      <a:pPr algn="ctr"/>
                      <a:r>
                        <a:rPr lang="ru-RU" sz="1400" dirty="0" smtClean="0"/>
                        <a:t>2</a:t>
                      </a:r>
                      <a:endParaRPr lang="ru-RU" sz="1400" dirty="0"/>
                    </a:p>
                  </a:txBody>
                  <a:tcPr/>
                </a:tc>
                <a:tc>
                  <a:txBody>
                    <a:bodyPr/>
                    <a:lstStyle/>
                    <a:p>
                      <a:r>
                        <a:rPr lang="ru-RU" sz="1400" dirty="0" smtClean="0"/>
                        <a:t>Националисты и умеренно-правые</a:t>
                      </a:r>
                      <a:endParaRPr lang="ru-RU" sz="1400" dirty="0"/>
                    </a:p>
                  </a:txBody>
                  <a:tcPr/>
                </a:tc>
                <a:tc>
                  <a:txBody>
                    <a:bodyPr/>
                    <a:lstStyle/>
                    <a:p>
                      <a:pPr algn="ctr"/>
                      <a:r>
                        <a:rPr lang="ru-RU" sz="1400" dirty="0" smtClean="0"/>
                        <a:t>120</a:t>
                      </a:r>
                      <a:endParaRPr lang="ru-RU" sz="1400" dirty="0"/>
                    </a:p>
                  </a:txBody>
                  <a:tcPr/>
                </a:tc>
              </a:tr>
              <a:tr h="302336">
                <a:tc>
                  <a:txBody>
                    <a:bodyPr/>
                    <a:lstStyle/>
                    <a:p>
                      <a:pPr algn="ctr"/>
                      <a:r>
                        <a:rPr lang="ru-RU" sz="1400" dirty="0" smtClean="0"/>
                        <a:t>3</a:t>
                      </a:r>
                      <a:endParaRPr lang="ru-RU" sz="1400" dirty="0"/>
                    </a:p>
                  </a:txBody>
                  <a:tcPr/>
                </a:tc>
                <a:tc>
                  <a:txBody>
                    <a:bodyPr/>
                    <a:lstStyle/>
                    <a:p>
                      <a:r>
                        <a:rPr lang="ru-RU" sz="1400" dirty="0" smtClean="0"/>
                        <a:t>Октябристы</a:t>
                      </a:r>
                      <a:endParaRPr lang="ru-RU" sz="1400" dirty="0"/>
                    </a:p>
                  </a:txBody>
                  <a:tcPr/>
                </a:tc>
                <a:tc>
                  <a:txBody>
                    <a:bodyPr/>
                    <a:lstStyle/>
                    <a:p>
                      <a:pPr algn="ctr"/>
                      <a:r>
                        <a:rPr lang="ru-RU" sz="1400" dirty="0" smtClean="0"/>
                        <a:t>98</a:t>
                      </a:r>
                      <a:endParaRPr lang="ru-RU" sz="1400" dirty="0"/>
                    </a:p>
                  </a:txBody>
                  <a:tcPr/>
                </a:tc>
              </a:tr>
              <a:tr h="302336">
                <a:tc>
                  <a:txBody>
                    <a:bodyPr/>
                    <a:lstStyle/>
                    <a:p>
                      <a:pPr algn="ctr"/>
                      <a:r>
                        <a:rPr lang="ru-RU" sz="1400" dirty="0" smtClean="0"/>
                        <a:t>4</a:t>
                      </a:r>
                      <a:endParaRPr lang="ru-RU" sz="1400" dirty="0"/>
                    </a:p>
                  </a:txBody>
                  <a:tcPr/>
                </a:tc>
                <a:tc>
                  <a:txBody>
                    <a:bodyPr/>
                    <a:lstStyle/>
                    <a:p>
                      <a:r>
                        <a:rPr lang="ru-RU" sz="1400" dirty="0" smtClean="0"/>
                        <a:t>Прогрессисты</a:t>
                      </a:r>
                      <a:endParaRPr lang="ru-RU" sz="1400" dirty="0"/>
                    </a:p>
                  </a:txBody>
                  <a:tcPr/>
                </a:tc>
                <a:tc>
                  <a:txBody>
                    <a:bodyPr/>
                    <a:lstStyle/>
                    <a:p>
                      <a:pPr algn="ctr"/>
                      <a:r>
                        <a:rPr lang="ru-RU" sz="1400" dirty="0" smtClean="0"/>
                        <a:t>48</a:t>
                      </a:r>
                      <a:endParaRPr lang="ru-RU" sz="1400" dirty="0"/>
                    </a:p>
                  </a:txBody>
                  <a:tcPr/>
                </a:tc>
              </a:tr>
              <a:tr h="302336">
                <a:tc>
                  <a:txBody>
                    <a:bodyPr/>
                    <a:lstStyle/>
                    <a:p>
                      <a:pPr algn="ctr"/>
                      <a:r>
                        <a:rPr lang="ru-RU" sz="1400" dirty="0" smtClean="0"/>
                        <a:t>5</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Кадеты</a:t>
                      </a:r>
                      <a:endParaRPr lang="ru-RU" sz="1400" dirty="0"/>
                    </a:p>
                  </a:txBody>
                  <a:tcPr/>
                </a:tc>
                <a:tc>
                  <a:txBody>
                    <a:bodyPr/>
                    <a:lstStyle/>
                    <a:p>
                      <a:pPr algn="ctr"/>
                      <a:r>
                        <a:rPr lang="ru-RU" sz="1400" dirty="0" smtClean="0"/>
                        <a:t>59</a:t>
                      </a:r>
                      <a:endParaRPr lang="ru-RU" sz="1400" dirty="0"/>
                    </a:p>
                  </a:txBody>
                  <a:tcPr/>
                </a:tc>
              </a:tr>
              <a:tr h="302336">
                <a:tc>
                  <a:txBody>
                    <a:bodyPr/>
                    <a:lstStyle/>
                    <a:p>
                      <a:pPr algn="ctr"/>
                      <a:r>
                        <a:rPr lang="ru-RU" sz="1400" dirty="0" smtClean="0"/>
                        <a:t>6</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Национальные группы</a:t>
                      </a:r>
                    </a:p>
                  </a:txBody>
                  <a:tcPr/>
                </a:tc>
                <a:tc>
                  <a:txBody>
                    <a:bodyPr/>
                    <a:lstStyle/>
                    <a:p>
                      <a:pPr algn="ctr"/>
                      <a:r>
                        <a:rPr lang="ru-RU" sz="1400" dirty="0" smtClean="0"/>
                        <a:t>21</a:t>
                      </a:r>
                      <a:endParaRPr lang="ru-RU" sz="1400" dirty="0"/>
                    </a:p>
                  </a:txBody>
                  <a:tcPr/>
                </a:tc>
              </a:tr>
              <a:tr h="302336">
                <a:tc>
                  <a:txBody>
                    <a:bodyPr/>
                    <a:lstStyle/>
                    <a:p>
                      <a:pPr algn="ctr"/>
                      <a:r>
                        <a:rPr lang="ru-RU" sz="1400" dirty="0" smtClean="0"/>
                        <a:t>7</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Трудовики</a:t>
                      </a:r>
                    </a:p>
                  </a:txBody>
                  <a:tcPr/>
                </a:tc>
                <a:tc>
                  <a:txBody>
                    <a:bodyPr/>
                    <a:lstStyle/>
                    <a:p>
                      <a:pPr algn="ctr"/>
                      <a:r>
                        <a:rPr lang="ru-RU" sz="1400" dirty="0" smtClean="0"/>
                        <a:t>10</a:t>
                      </a:r>
                      <a:endParaRPr lang="ru-RU" sz="1400" dirty="0"/>
                    </a:p>
                  </a:txBody>
                  <a:tcPr/>
                </a:tc>
              </a:tr>
              <a:tr h="302336">
                <a:tc>
                  <a:txBody>
                    <a:bodyPr/>
                    <a:lstStyle/>
                    <a:p>
                      <a:pPr algn="ctr"/>
                      <a:r>
                        <a:rPr lang="ru-RU" sz="1400" dirty="0" smtClean="0"/>
                        <a:t>8</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Социал-демократы</a:t>
                      </a:r>
                    </a:p>
                  </a:txBody>
                  <a:tcPr/>
                </a:tc>
                <a:tc>
                  <a:txBody>
                    <a:bodyPr/>
                    <a:lstStyle/>
                    <a:p>
                      <a:pPr algn="ctr"/>
                      <a:r>
                        <a:rPr lang="ru-RU" sz="1400" dirty="0" smtClean="0"/>
                        <a:t>14</a:t>
                      </a:r>
                      <a:endParaRPr lang="ru-RU" sz="1400" dirty="0"/>
                    </a:p>
                  </a:txBody>
                  <a:tcPr/>
                </a:tc>
              </a:tr>
              <a:tr h="206221">
                <a:tc>
                  <a:txBody>
                    <a:bodyPr/>
                    <a:lstStyle/>
                    <a:p>
                      <a:pPr algn="ctr"/>
                      <a:r>
                        <a:rPr lang="ru-RU" sz="1400" dirty="0" smtClean="0"/>
                        <a:t>9</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t>Беспартийные</a:t>
                      </a:r>
                    </a:p>
                  </a:txBody>
                  <a:tcPr/>
                </a:tc>
                <a:tc>
                  <a:txBody>
                    <a:bodyPr/>
                    <a:lstStyle/>
                    <a:p>
                      <a:pPr algn="ctr"/>
                      <a:r>
                        <a:rPr lang="ru-RU" sz="1400" dirty="0" smtClean="0"/>
                        <a:t>7</a:t>
                      </a:r>
                      <a:endParaRPr lang="ru-RU" sz="1400" dirty="0"/>
                    </a:p>
                  </a:txBody>
                  <a:tcPr/>
                </a:tc>
              </a:tr>
              <a:tr h="302336">
                <a:tc>
                  <a:txBody>
                    <a:bodyPr/>
                    <a:lstStyle/>
                    <a:p>
                      <a:pPr algn="ctr"/>
                      <a:r>
                        <a:rPr lang="ru-RU" sz="1400" dirty="0" smtClean="0"/>
                        <a:t>10</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t>Всего депутатов</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442</a:t>
                      </a:r>
                      <a:endParaRPr lang="ru-RU" sz="1400" dirty="0"/>
                    </a:p>
                  </a:txBody>
                  <a:tcPr/>
                </a:tc>
              </a:tr>
            </a:tbl>
          </a:graphicData>
        </a:graphic>
      </p:graphicFrame>
      <p:sp>
        <p:nvSpPr>
          <p:cNvPr id="126004" name="TextBox 7"/>
          <p:cNvSpPr txBox="1">
            <a:spLocks noChangeArrowheads="1"/>
          </p:cNvSpPr>
          <p:nvPr/>
        </p:nvSpPr>
        <p:spPr bwMode="auto">
          <a:xfrm>
            <a:off x="684213" y="5832475"/>
            <a:ext cx="7993062" cy="585788"/>
          </a:xfrm>
          <a:prstGeom prst="rect">
            <a:avLst/>
          </a:prstGeom>
          <a:noFill/>
          <a:ln w="9525">
            <a:noFill/>
            <a:miter lim="800000"/>
            <a:headEnd/>
            <a:tailEnd/>
          </a:ln>
        </p:spPr>
        <p:txBody>
          <a:bodyPr>
            <a:spAutoFit/>
          </a:bodyPr>
          <a:lstStyle/>
          <a:p>
            <a:pPr algn="just"/>
            <a:r>
              <a:rPr lang="ru-RU" sz="1600"/>
              <a:t>В период I</a:t>
            </a:r>
            <a:r>
              <a:rPr lang="en-US" sz="1600"/>
              <a:t>V</a:t>
            </a:r>
            <a:r>
              <a:rPr lang="ru-RU" sz="1600"/>
              <a:t> Государственной думы особенно с начала Первой мировой войны, основное законодательство принималось помимо Думы.</a:t>
            </a:r>
          </a:p>
        </p:txBody>
      </p:sp>
      <p:sp>
        <p:nvSpPr>
          <p:cNvPr id="126005" name="TextBox 5"/>
          <p:cNvSpPr txBox="1">
            <a:spLocks noChangeArrowheads="1"/>
          </p:cNvSpPr>
          <p:nvPr/>
        </p:nvSpPr>
        <p:spPr bwMode="auto">
          <a:xfrm>
            <a:off x="0" y="1250950"/>
            <a:ext cx="9144000" cy="646113"/>
          </a:xfrm>
          <a:prstGeom prst="rect">
            <a:avLst/>
          </a:prstGeom>
          <a:noFill/>
          <a:ln w="9525">
            <a:noFill/>
            <a:miter lim="800000"/>
            <a:headEnd/>
            <a:tailEnd/>
          </a:ln>
        </p:spPr>
        <p:txBody>
          <a:bodyPr>
            <a:spAutoFit/>
          </a:bodyPr>
          <a:lstStyle/>
          <a:p>
            <a:pPr algn="ctr"/>
            <a:r>
              <a:rPr lang="ru-RU" b="1"/>
              <a:t>Представительство политических партий в составе</a:t>
            </a:r>
          </a:p>
          <a:p>
            <a:pPr algn="ctr"/>
            <a:r>
              <a:rPr lang="ru-RU" b="1"/>
              <a:t> I</a:t>
            </a:r>
            <a:r>
              <a:rPr lang="en-US" b="1"/>
              <a:t>V</a:t>
            </a:r>
            <a:r>
              <a:rPr lang="ru-RU" b="1"/>
              <a:t> государственной думы (</a:t>
            </a:r>
            <a:r>
              <a:rPr lang="en-US" b="1"/>
              <a:t>5</a:t>
            </a:r>
            <a:r>
              <a:rPr lang="ru-RU" b="1"/>
              <a:t> декабря 1912 г. – 6 октября 1917 г.) </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122</a:t>
            </a:r>
          </a:p>
        </p:txBody>
      </p:sp>
      <p:pic>
        <p:nvPicPr>
          <p:cNvPr id="126007"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2.2.3.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IV</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(1912 – 1917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После февральской революции 1917 г. Дума не собиралась, но ее члены организовали 27 февраля Временный комитет, затем сформировавший Временное правительство. Оно должно было работать до выборов Учредительного собрания, которому предстояло определить новое государственное устройство России"/>
          <p:cNvPicPr>
            <a:picLocks noChangeAspect="1" noChangeArrowheads="1"/>
          </p:cNvPicPr>
          <p:nvPr/>
        </p:nvPicPr>
        <p:blipFill>
          <a:blip r:embed="rId2" cstate="email"/>
          <a:srcRect/>
          <a:stretch>
            <a:fillRect/>
          </a:stretch>
        </p:blipFill>
        <p:spPr bwMode="auto">
          <a:xfrm>
            <a:off x="4787900" y="2187575"/>
            <a:ext cx="3529013" cy="2284413"/>
          </a:xfrm>
          <a:prstGeom prst="rect">
            <a:avLst/>
          </a:prstGeom>
          <a:noFill/>
          <a:ln w="9525">
            <a:noFill/>
            <a:miter lim="800000"/>
            <a:headEnd/>
            <a:tailEnd/>
          </a:ln>
        </p:spPr>
      </p:pic>
      <p:sp>
        <p:nvSpPr>
          <p:cNvPr id="126979" name="Прямоугольник 6"/>
          <p:cNvSpPr>
            <a:spLocks noChangeArrowheads="1"/>
          </p:cNvSpPr>
          <p:nvPr/>
        </p:nvSpPr>
        <p:spPr bwMode="auto">
          <a:xfrm>
            <a:off x="323850" y="4600575"/>
            <a:ext cx="8424863" cy="1816100"/>
          </a:xfrm>
          <a:prstGeom prst="rect">
            <a:avLst/>
          </a:prstGeom>
          <a:noFill/>
          <a:ln w="9525">
            <a:noFill/>
            <a:miter lim="800000"/>
            <a:headEnd/>
            <a:tailEnd/>
          </a:ln>
        </p:spPr>
        <p:txBody>
          <a:bodyPr>
            <a:spAutoFit/>
          </a:bodyPr>
          <a:lstStyle/>
          <a:p>
            <a:pPr algn="just"/>
            <a:r>
              <a:rPr lang="ru-RU" sz="1600"/>
              <a:t>    12 марта (27 февраля по старому стилю) 1917 года был сформирован Временный комитет Государственной думы, сыгравший важную роль в свержении самодержавия, затем сформировавший Временное правительство. Оно должно было работать до выборов Учредительного собрания, которому предстояло определить новое государственное устройство России.</a:t>
            </a:r>
          </a:p>
          <a:p>
            <a:pPr algn="just"/>
            <a:r>
              <a:rPr lang="ru-RU" sz="1600"/>
              <a:t>    Формально Дума продолжала существовать до 19 (6 по старому стилю) октября 1917 года, когда была распущена Временным правительством.</a:t>
            </a:r>
          </a:p>
        </p:txBody>
      </p:sp>
      <p:pic>
        <p:nvPicPr>
          <p:cNvPr id="126980" name="Picture 8" descr="https://cdn2.img.ria.ru/images/148693/86/1486938626.jpg"/>
          <p:cNvPicPr>
            <a:picLocks noChangeAspect="1" noChangeArrowheads="1"/>
          </p:cNvPicPr>
          <p:nvPr/>
        </p:nvPicPr>
        <p:blipFill>
          <a:blip r:embed="rId3" cstate="email"/>
          <a:srcRect/>
          <a:stretch>
            <a:fillRect/>
          </a:stretch>
        </p:blipFill>
        <p:spPr bwMode="auto">
          <a:xfrm>
            <a:off x="395288" y="1468438"/>
            <a:ext cx="3455987" cy="2581275"/>
          </a:xfrm>
          <a:prstGeom prst="rect">
            <a:avLst/>
          </a:prstGeom>
          <a:noFill/>
          <a:ln w="9525">
            <a:noFill/>
            <a:miter lim="800000"/>
            <a:headEnd/>
            <a:tailEnd/>
          </a:ln>
        </p:spPr>
      </p:pic>
      <p:sp>
        <p:nvSpPr>
          <p:cNvPr id="126981" name="Прямоугольник 8"/>
          <p:cNvSpPr>
            <a:spLocks noChangeArrowheads="1"/>
          </p:cNvSpPr>
          <p:nvPr/>
        </p:nvSpPr>
        <p:spPr bwMode="auto">
          <a:xfrm>
            <a:off x="4787900" y="1323975"/>
            <a:ext cx="3529013" cy="830263"/>
          </a:xfrm>
          <a:prstGeom prst="rect">
            <a:avLst/>
          </a:prstGeom>
          <a:noFill/>
          <a:ln w="9525">
            <a:noFill/>
            <a:miter lim="800000"/>
            <a:headEnd/>
            <a:tailEnd/>
          </a:ln>
        </p:spPr>
        <p:txBody>
          <a:bodyPr>
            <a:spAutoFit/>
          </a:bodyPr>
          <a:lstStyle/>
          <a:p>
            <a:pPr algn="just"/>
            <a:r>
              <a:rPr lang="ru-RU" sz="1600"/>
              <a:t>Отречение царя А.И. Гучков (вместе с Шульгиным) принял лично.</a:t>
            </a:r>
          </a:p>
        </p:txBody>
      </p:sp>
      <p:sp>
        <p:nvSpPr>
          <p:cNvPr id="126982" name="Прямоугольник 10"/>
          <p:cNvSpPr>
            <a:spLocks noChangeArrowheads="1"/>
          </p:cNvSpPr>
          <p:nvPr/>
        </p:nvSpPr>
        <p:spPr bwMode="auto">
          <a:xfrm>
            <a:off x="323850" y="4059238"/>
            <a:ext cx="3743325" cy="461962"/>
          </a:xfrm>
          <a:prstGeom prst="rect">
            <a:avLst/>
          </a:prstGeom>
          <a:noFill/>
          <a:ln w="9525">
            <a:noFill/>
            <a:miter lim="800000"/>
            <a:headEnd/>
            <a:tailEnd/>
          </a:ln>
        </p:spPr>
        <p:txBody>
          <a:bodyPr>
            <a:spAutoFit/>
          </a:bodyPr>
          <a:lstStyle/>
          <a:p>
            <a:r>
              <a:rPr lang="ru-RU" sz="1200"/>
              <a:t>Отречение императора России Николая II в ночь на 3 марта 1917 года. Репродукция. </a:t>
            </a:r>
          </a:p>
        </p:txBody>
      </p:sp>
      <p:sp>
        <p:nvSpPr>
          <p:cNvPr id="12" name="Прямоугольник 11"/>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123</a:t>
            </a:r>
          </a:p>
        </p:txBody>
      </p:sp>
      <p:pic>
        <p:nvPicPr>
          <p:cNvPr id="126984" name="Рисунок 13"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5"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2.2.3.  </a:t>
            </a:r>
            <a:r>
              <a:rPr lang="en-US"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IV</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Государственная дума  </a:t>
            </a:r>
            <a:r>
              <a:rPr lang="ru-RU" sz="2800" b="1" dirty="0">
                <a:solidFill>
                  <a:schemeClr val="bg1"/>
                </a:solidFill>
                <a:effectLst>
                  <a:outerShdw blurRad="38100" dist="38100" dir="2700000" algn="tl">
                    <a:srgbClr val="000000">
                      <a:alpha val="43137"/>
                    </a:srgbClr>
                  </a:outerShdw>
                </a:effectLst>
                <a:latin typeface="+mn-lt"/>
              </a:rPr>
              <a:t>(1912 – 1917 гг.)</a:t>
            </a:r>
            <a:endParaRPr lang="ru-RU" sz="2800" b="1" cap="all" dirty="0">
              <a:solidFill>
                <a:schemeClr val="bg1"/>
              </a:solidFill>
              <a:effectLst>
                <a:outerShdw blurRad="38100" dist="38100" dir="2700000" algn="tl">
                  <a:srgbClr val="000000">
                    <a:alpha val="43137"/>
                  </a:srgbClr>
                </a:outerShdw>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6011863" y="2349500"/>
            <a:ext cx="2663825" cy="2087563"/>
          </a:xfrm>
          <a:prstGeom prst="roundRect">
            <a:avLst/>
          </a:prstGeom>
          <a:solidFill>
            <a:schemeClr val="bg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400" dirty="0">
              <a:solidFill>
                <a:schemeClr val="tx1"/>
              </a:solidFill>
            </a:endParaRPr>
          </a:p>
        </p:txBody>
      </p:sp>
      <p:sp>
        <p:nvSpPr>
          <p:cNvPr id="12" name="Скругленный прямоугольник 11"/>
          <p:cNvSpPr/>
          <p:nvPr/>
        </p:nvSpPr>
        <p:spPr>
          <a:xfrm>
            <a:off x="466725" y="2349500"/>
            <a:ext cx="2592388" cy="2087563"/>
          </a:xfrm>
          <a:prstGeom prst="roundRect">
            <a:avLst/>
          </a:prstGeom>
          <a:solidFill>
            <a:schemeClr val="bg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400" dirty="0">
              <a:solidFill>
                <a:schemeClr val="tx1"/>
              </a:solidFill>
            </a:endParaRPr>
          </a:p>
        </p:txBody>
      </p:sp>
      <p:sp>
        <p:nvSpPr>
          <p:cNvPr id="128004" name="TextBox 3"/>
          <p:cNvSpPr txBox="1">
            <a:spLocks noChangeArrowheads="1"/>
          </p:cNvSpPr>
          <p:nvPr/>
        </p:nvSpPr>
        <p:spPr bwMode="auto">
          <a:xfrm>
            <a:off x="539750" y="1196975"/>
            <a:ext cx="8135938" cy="369888"/>
          </a:xfrm>
          <a:prstGeom prst="rect">
            <a:avLst/>
          </a:prstGeom>
          <a:noFill/>
          <a:ln w="9525">
            <a:noFill/>
            <a:miter lim="800000"/>
            <a:headEnd/>
            <a:tailEnd/>
          </a:ln>
        </p:spPr>
        <p:txBody>
          <a:bodyPr>
            <a:spAutoFit/>
          </a:bodyPr>
          <a:lstStyle/>
          <a:p>
            <a:pPr algn="just"/>
            <a:r>
              <a:rPr lang="ru-RU" b="1"/>
              <a:t>        </a:t>
            </a:r>
          </a:p>
        </p:txBody>
      </p:sp>
      <p:sp>
        <p:nvSpPr>
          <p:cNvPr id="128005" name="TextBox 7"/>
          <p:cNvSpPr txBox="1">
            <a:spLocks noChangeArrowheads="1"/>
          </p:cNvSpPr>
          <p:nvPr/>
        </p:nvSpPr>
        <p:spPr bwMode="auto">
          <a:xfrm>
            <a:off x="0" y="936625"/>
            <a:ext cx="9144000" cy="338138"/>
          </a:xfrm>
          <a:prstGeom prst="rect">
            <a:avLst/>
          </a:prstGeom>
          <a:noFill/>
          <a:ln w="9525">
            <a:noFill/>
            <a:miter lim="800000"/>
            <a:headEnd/>
            <a:tailEnd/>
          </a:ln>
        </p:spPr>
        <p:txBody>
          <a:bodyPr>
            <a:spAutoFit/>
          </a:bodyPr>
          <a:lstStyle/>
          <a:p>
            <a:pPr algn="ctr"/>
            <a:r>
              <a:rPr lang="ru-RU" sz="1600" b="1"/>
              <a:t>Три состава Временного  правительства</a:t>
            </a:r>
            <a:endParaRPr lang="ru-RU" sz="1600"/>
          </a:p>
        </p:txBody>
      </p:sp>
      <p:pic>
        <p:nvPicPr>
          <p:cNvPr id="128006" name="Picture 7" descr="http://www.myjulia.ru/data/cache/2011/03/11/702627_5040nothumb500.jpg"/>
          <p:cNvPicPr>
            <a:picLocks noChangeAspect="1" noChangeArrowheads="1"/>
          </p:cNvPicPr>
          <p:nvPr/>
        </p:nvPicPr>
        <p:blipFill>
          <a:blip r:embed="rId2" cstate="email"/>
          <a:srcRect/>
          <a:stretch>
            <a:fillRect/>
          </a:stretch>
        </p:blipFill>
        <p:spPr bwMode="auto">
          <a:xfrm>
            <a:off x="684213" y="2492375"/>
            <a:ext cx="679450" cy="1081088"/>
          </a:xfrm>
          <a:prstGeom prst="rect">
            <a:avLst/>
          </a:prstGeom>
          <a:noFill/>
          <a:ln w="9525">
            <a:noFill/>
            <a:miter lim="800000"/>
            <a:headEnd/>
            <a:tailEnd/>
          </a:ln>
        </p:spPr>
      </p:pic>
      <p:pic>
        <p:nvPicPr>
          <p:cNvPr id="128007" name="Picture 9" descr="http://fb.ru/misc/i/gallery/38575/1506272.jpg"/>
          <p:cNvPicPr>
            <a:picLocks noChangeAspect="1" noChangeArrowheads="1"/>
          </p:cNvPicPr>
          <p:nvPr/>
        </p:nvPicPr>
        <p:blipFill>
          <a:blip r:embed="rId3" cstate="email"/>
          <a:srcRect/>
          <a:stretch>
            <a:fillRect/>
          </a:stretch>
        </p:blipFill>
        <p:spPr bwMode="auto">
          <a:xfrm>
            <a:off x="6227763" y="2565400"/>
            <a:ext cx="720725" cy="1076325"/>
          </a:xfrm>
          <a:prstGeom prst="rect">
            <a:avLst/>
          </a:prstGeom>
          <a:noFill/>
          <a:ln w="9525">
            <a:noFill/>
            <a:miter lim="800000"/>
            <a:headEnd/>
            <a:tailEnd/>
          </a:ln>
        </p:spPr>
      </p:pic>
      <p:sp>
        <p:nvSpPr>
          <p:cNvPr id="10" name="Скругленный прямоугольник 9"/>
          <p:cNvSpPr/>
          <p:nvPr/>
        </p:nvSpPr>
        <p:spPr>
          <a:xfrm>
            <a:off x="539750" y="1412875"/>
            <a:ext cx="2519363" cy="8636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Первый состав</a:t>
            </a:r>
          </a:p>
          <a:p>
            <a:pPr algn="ctr">
              <a:defRPr/>
            </a:pPr>
            <a:r>
              <a:rPr lang="ru-RU" dirty="0">
                <a:solidFill>
                  <a:schemeClr val="tx1"/>
                </a:solidFill>
              </a:rPr>
              <a:t>(02.03 – 05.05.1917)</a:t>
            </a:r>
            <a:endParaRPr lang="ru-RU" dirty="0"/>
          </a:p>
        </p:txBody>
      </p:sp>
      <p:sp>
        <p:nvSpPr>
          <p:cNvPr id="128009" name="Прямоугольник 10"/>
          <p:cNvSpPr>
            <a:spLocks noChangeArrowheads="1"/>
          </p:cNvSpPr>
          <p:nvPr/>
        </p:nvSpPr>
        <p:spPr bwMode="auto">
          <a:xfrm>
            <a:off x="1403350" y="2492375"/>
            <a:ext cx="1512888" cy="1169988"/>
          </a:xfrm>
          <a:prstGeom prst="rect">
            <a:avLst/>
          </a:prstGeom>
          <a:noFill/>
          <a:ln w="9525">
            <a:noFill/>
            <a:miter lim="800000"/>
            <a:headEnd/>
            <a:tailEnd/>
          </a:ln>
        </p:spPr>
        <p:txBody>
          <a:bodyPr>
            <a:spAutoFit/>
          </a:bodyPr>
          <a:lstStyle/>
          <a:p>
            <a:r>
              <a:rPr lang="ru-RU" sz="1400"/>
              <a:t>Председатель – Г.Е. Львов (</a:t>
            </a:r>
            <a:r>
              <a:rPr lang="ru-RU" sz="1400">
                <a:solidFill>
                  <a:srgbClr val="C00000"/>
                </a:solidFill>
              </a:rPr>
              <a:t>беспартийный примыкал к кадетам</a:t>
            </a:r>
            <a:r>
              <a:rPr lang="ru-RU" sz="1400"/>
              <a:t>)</a:t>
            </a:r>
          </a:p>
        </p:txBody>
      </p:sp>
      <p:sp>
        <p:nvSpPr>
          <p:cNvPr id="128010" name="TextBox 12"/>
          <p:cNvSpPr txBox="1">
            <a:spLocks noChangeArrowheads="1"/>
          </p:cNvSpPr>
          <p:nvPr/>
        </p:nvSpPr>
        <p:spPr bwMode="auto">
          <a:xfrm>
            <a:off x="466725" y="3644900"/>
            <a:ext cx="2592388" cy="738188"/>
          </a:xfrm>
          <a:prstGeom prst="rect">
            <a:avLst/>
          </a:prstGeom>
          <a:noFill/>
          <a:ln w="9525">
            <a:noFill/>
            <a:miter lim="800000"/>
            <a:headEnd/>
            <a:tailEnd/>
          </a:ln>
        </p:spPr>
        <p:txBody>
          <a:bodyPr>
            <a:spAutoFit/>
          </a:bodyPr>
          <a:lstStyle/>
          <a:p>
            <a:r>
              <a:rPr lang="ru-RU" sz="1400"/>
              <a:t>Состав – кадеты,</a:t>
            </a:r>
          </a:p>
          <a:p>
            <a:r>
              <a:rPr lang="ru-RU" sz="1400"/>
              <a:t>                октябристы,</a:t>
            </a:r>
          </a:p>
          <a:p>
            <a:r>
              <a:rPr lang="ru-RU" sz="1400"/>
              <a:t>                прогрессисты</a:t>
            </a:r>
          </a:p>
        </p:txBody>
      </p:sp>
      <p:sp>
        <p:nvSpPr>
          <p:cNvPr id="14" name="Скругленный прямоугольник 13"/>
          <p:cNvSpPr/>
          <p:nvPr/>
        </p:nvSpPr>
        <p:spPr>
          <a:xfrm>
            <a:off x="3275013" y="1412875"/>
            <a:ext cx="2520950" cy="8636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Второй состав</a:t>
            </a:r>
          </a:p>
          <a:p>
            <a:pPr algn="ctr">
              <a:defRPr/>
            </a:pPr>
            <a:r>
              <a:rPr lang="ru-RU" dirty="0">
                <a:solidFill>
                  <a:schemeClr val="tx1"/>
                </a:solidFill>
              </a:rPr>
              <a:t>(05.05. – 4.07.1917)</a:t>
            </a:r>
          </a:p>
        </p:txBody>
      </p:sp>
      <p:sp>
        <p:nvSpPr>
          <p:cNvPr id="15" name="Скругленный прямоугольник 14"/>
          <p:cNvSpPr/>
          <p:nvPr/>
        </p:nvSpPr>
        <p:spPr>
          <a:xfrm>
            <a:off x="6011863" y="1412875"/>
            <a:ext cx="2520950" cy="8636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Третий состав</a:t>
            </a:r>
          </a:p>
          <a:p>
            <a:pPr algn="ctr">
              <a:defRPr/>
            </a:pPr>
            <a:r>
              <a:rPr lang="ru-RU" dirty="0">
                <a:solidFill>
                  <a:schemeClr val="tx1"/>
                </a:solidFill>
              </a:rPr>
              <a:t>(24.07. – 25.09.1917)</a:t>
            </a:r>
          </a:p>
        </p:txBody>
      </p:sp>
      <p:sp>
        <p:nvSpPr>
          <p:cNvPr id="16" name="Скругленный прямоугольник 15"/>
          <p:cNvSpPr/>
          <p:nvPr/>
        </p:nvSpPr>
        <p:spPr>
          <a:xfrm>
            <a:off x="3203575" y="2349500"/>
            <a:ext cx="2663825" cy="2087563"/>
          </a:xfrm>
          <a:prstGeom prst="roundRect">
            <a:avLst/>
          </a:prstGeom>
          <a:solidFill>
            <a:schemeClr val="bg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400" dirty="0">
              <a:solidFill>
                <a:schemeClr val="tx1"/>
              </a:solidFill>
            </a:endParaRPr>
          </a:p>
        </p:txBody>
      </p:sp>
      <p:sp>
        <p:nvSpPr>
          <p:cNvPr id="128014" name="TextBox 17"/>
          <p:cNvSpPr txBox="1">
            <a:spLocks noChangeArrowheads="1"/>
          </p:cNvSpPr>
          <p:nvPr/>
        </p:nvSpPr>
        <p:spPr bwMode="auto">
          <a:xfrm>
            <a:off x="7019925" y="2565400"/>
            <a:ext cx="1584325" cy="738188"/>
          </a:xfrm>
          <a:prstGeom prst="rect">
            <a:avLst/>
          </a:prstGeom>
          <a:noFill/>
          <a:ln w="9525">
            <a:noFill/>
            <a:miter lim="800000"/>
            <a:headEnd/>
            <a:tailEnd/>
          </a:ln>
        </p:spPr>
        <p:txBody>
          <a:bodyPr>
            <a:spAutoFit/>
          </a:bodyPr>
          <a:lstStyle/>
          <a:p>
            <a:r>
              <a:rPr lang="ru-RU" sz="1400"/>
              <a:t>Председатель – А.Ф. Керенский (</a:t>
            </a:r>
            <a:r>
              <a:rPr lang="ru-RU" sz="1400">
                <a:solidFill>
                  <a:srgbClr val="C00000"/>
                </a:solidFill>
              </a:rPr>
              <a:t>эсер</a:t>
            </a:r>
            <a:r>
              <a:rPr lang="ru-RU" sz="1400"/>
              <a:t>)</a:t>
            </a:r>
            <a:endParaRPr lang="ru-RU"/>
          </a:p>
        </p:txBody>
      </p:sp>
      <p:sp>
        <p:nvSpPr>
          <p:cNvPr id="128015" name="TextBox 20"/>
          <p:cNvSpPr txBox="1">
            <a:spLocks noChangeArrowheads="1"/>
          </p:cNvSpPr>
          <p:nvPr/>
        </p:nvSpPr>
        <p:spPr bwMode="auto">
          <a:xfrm>
            <a:off x="3203575" y="3644900"/>
            <a:ext cx="2663825" cy="738188"/>
          </a:xfrm>
          <a:prstGeom prst="rect">
            <a:avLst/>
          </a:prstGeom>
          <a:noFill/>
          <a:ln w="9525">
            <a:noFill/>
            <a:miter lim="800000"/>
            <a:headEnd/>
            <a:tailEnd/>
          </a:ln>
        </p:spPr>
        <p:txBody>
          <a:bodyPr>
            <a:spAutoFit/>
          </a:bodyPr>
          <a:lstStyle/>
          <a:p>
            <a:r>
              <a:rPr lang="ru-RU" sz="1400"/>
              <a:t>Состав – кадеты,</a:t>
            </a:r>
          </a:p>
          <a:p>
            <a:r>
              <a:rPr lang="ru-RU" sz="1400"/>
              <a:t>                эсеры,</a:t>
            </a:r>
          </a:p>
          <a:p>
            <a:r>
              <a:rPr lang="ru-RU" sz="1400"/>
              <a:t>                меньшевики</a:t>
            </a:r>
          </a:p>
        </p:txBody>
      </p:sp>
      <p:sp>
        <p:nvSpPr>
          <p:cNvPr id="128016" name="TextBox 21"/>
          <p:cNvSpPr txBox="1">
            <a:spLocks noChangeArrowheads="1"/>
          </p:cNvSpPr>
          <p:nvPr/>
        </p:nvSpPr>
        <p:spPr bwMode="auto">
          <a:xfrm>
            <a:off x="6011863" y="3644900"/>
            <a:ext cx="2663825" cy="738188"/>
          </a:xfrm>
          <a:prstGeom prst="rect">
            <a:avLst/>
          </a:prstGeom>
          <a:noFill/>
          <a:ln w="9525">
            <a:noFill/>
            <a:miter lim="800000"/>
            <a:headEnd/>
            <a:tailEnd/>
          </a:ln>
        </p:spPr>
        <p:txBody>
          <a:bodyPr>
            <a:spAutoFit/>
          </a:bodyPr>
          <a:lstStyle/>
          <a:p>
            <a:r>
              <a:rPr lang="ru-RU" sz="1400"/>
              <a:t>Состав – эсеры,</a:t>
            </a:r>
          </a:p>
          <a:p>
            <a:r>
              <a:rPr lang="ru-RU" sz="1400"/>
              <a:t>                меньшевики,</a:t>
            </a:r>
          </a:p>
          <a:p>
            <a:r>
              <a:rPr lang="ru-RU" sz="1400"/>
              <a:t>                кадеты</a:t>
            </a:r>
          </a:p>
        </p:txBody>
      </p:sp>
      <p:pic>
        <p:nvPicPr>
          <p:cNvPr id="128017" name="Picture 7" descr="http://www.myjulia.ru/data/cache/2011/03/11/702627_5040nothumb500.jpg"/>
          <p:cNvPicPr>
            <a:picLocks noChangeAspect="1" noChangeArrowheads="1"/>
          </p:cNvPicPr>
          <p:nvPr/>
        </p:nvPicPr>
        <p:blipFill>
          <a:blip r:embed="rId4" cstate="email"/>
          <a:srcRect/>
          <a:stretch>
            <a:fillRect/>
          </a:stretch>
        </p:blipFill>
        <p:spPr bwMode="auto">
          <a:xfrm>
            <a:off x="3419475" y="2492375"/>
            <a:ext cx="681038" cy="1081088"/>
          </a:xfrm>
          <a:prstGeom prst="rect">
            <a:avLst/>
          </a:prstGeom>
          <a:noFill/>
          <a:ln w="9525">
            <a:noFill/>
            <a:miter lim="800000"/>
            <a:headEnd/>
            <a:tailEnd/>
          </a:ln>
        </p:spPr>
      </p:pic>
      <p:sp>
        <p:nvSpPr>
          <p:cNvPr id="128018" name="Прямоугольник 23"/>
          <p:cNvSpPr>
            <a:spLocks noChangeArrowheads="1"/>
          </p:cNvSpPr>
          <p:nvPr/>
        </p:nvSpPr>
        <p:spPr bwMode="auto">
          <a:xfrm>
            <a:off x="4211638" y="2492375"/>
            <a:ext cx="1512887" cy="1169988"/>
          </a:xfrm>
          <a:prstGeom prst="rect">
            <a:avLst/>
          </a:prstGeom>
          <a:noFill/>
          <a:ln w="9525">
            <a:noFill/>
            <a:miter lim="800000"/>
            <a:headEnd/>
            <a:tailEnd/>
          </a:ln>
        </p:spPr>
        <p:txBody>
          <a:bodyPr>
            <a:spAutoFit/>
          </a:bodyPr>
          <a:lstStyle/>
          <a:p>
            <a:r>
              <a:rPr lang="ru-RU" sz="1400"/>
              <a:t>Председатель – Г.Е. Львов (</a:t>
            </a:r>
            <a:r>
              <a:rPr lang="ru-RU" sz="1400">
                <a:solidFill>
                  <a:srgbClr val="C00000"/>
                </a:solidFill>
              </a:rPr>
              <a:t>беспартийный примыкал к кадетам</a:t>
            </a:r>
            <a:r>
              <a:rPr lang="ru-RU" sz="1400"/>
              <a:t>)</a:t>
            </a:r>
          </a:p>
        </p:txBody>
      </p:sp>
      <p:pic>
        <p:nvPicPr>
          <p:cNvPr id="128019" name="Picture 2" descr="Временное правительство в первом составе"/>
          <p:cNvPicPr>
            <a:picLocks noChangeAspect="1" noChangeArrowheads="1"/>
          </p:cNvPicPr>
          <p:nvPr/>
        </p:nvPicPr>
        <p:blipFill>
          <a:blip r:embed="rId5" cstate="email"/>
          <a:srcRect/>
          <a:stretch>
            <a:fillRect/>
          </a:stretch>
        </p:blipFill>
        <p:spPr bwMode="auto">
          <a:xfrm>
            <a:off x="1042988" y="4581525"/>
            <a:ext cx="3243262" cy="2160588"/>
          </a:xfrm>
          <a:prstGeom prst="rect">
            <a:avLst/>
          </a:prstGeom>
          <a:noFill/>
          <a:ln w="9525">
            <a:noFill/>
            <a:miter lim="800000"/>
            <a:headEnd/>
            <a:tailEnd/>
          </a:ln>
        </p:spPr>
      </p:pic>
      <p:sp>
        <p:nvSpPr>
          <p:cNvPr id="128020" name="Прямоугольник 7"/>
          <p:cNvSpPr>
            <a:spLocks noChangeArrowheads="1"/>
          </p:cNvSpPr>
          <p:nvPr/>
        </p:nvSpPr>
        <p:spPr bwMode="auto">
          <a:xfrm>
            <a:off x="4284663" y="5373688"/>
            <a:ext cx="3311525" cy="522287"/>
          </a:xfrm>
          <a:prstGeom prst="rect">
            <a:avLst/>
          </a:prstGeom>
          <a:noFill/>
          <a:ln w="9525">
            <a:noFill/>
            <a:miter lim="800000"/>
            <a:headEnd/>
            <a:tailEnd/>
          </a:ln>
        </p:spPr>
        <p:txBody>
          <a:bodyPr>
            <a:spAutoFit/>
          </a:bodyPr>
          <a:lstStyle/>
          <a:p>
            <a:pPr algn="ctr"/>
            <a:r>
              <a:rPr lang="ru-RU" sz="1400"/>
              <a:t>На фото: Временное правительство</a:t>
            </a:r>
          </a:p>
          <a:p>
            <a:pPr algn="ctr"/>
            <a:r>
              <a:rPr lang="ru-RU" sz="1400"/>
              <a:t>в первом составе</a:t>
            </a:r>
          </a:p>
        </p:txBody>
      </p:sp>
      <p:sp>
        <p:nvSpPr>
          <p:cNvPr id="24" name="Прямоугольник 23"/>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124</a:t>
            </a:r>
          </a:p>
        </p:txBody>
      </p:sp>
      <p:pic>
        <p:nvPicPr>
          <p:cNvPr id="128022" name="Рисунок 25" descr="1500x500.jpg"/>
          <p:cNvPicPr>
            <a:picLocks noChangeAspect="1"/>
          </p:cNvPicPr>
          <p:nvPr/>
        </p:nvPicPr>
        <p:blipFill>
          <a:blip r:embed="rId6" cstate="email"/>
          <a:srcRect/>
          <a:stretch>
            <a:fillRect/>
          </a:stretch>
        </p:blipFill>
        <p:spPr bwMode="auto">
          <a:xfrm>
            <a:off x="0" y="0"/>
            <a:ext cx="9144000" cy="692150"/>
          </a:xfrm>
          <a:prstGeom prst="rect">
            <a:avLst/>
          </a:prstGeom>
          <a:noFill/>
          <a:ln w="9525">
            <a:noFill/>
            <a:miter lim="800000"/>
            <a:headEnd/>
            <a:tailEnd/>
          </a:ln>
        </p:spPr>
      </p:pic>
      <p:sp>
        <p:nvSpPr>
          <p:cNvPr id="2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2.3. Временное  правительство</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3"/>
          <p:cNvSpPr txBox="1">
            <a:spLocks noChangeArrowheads="1"/>
          </p:cNvSpPr>
          <p:nvPr/>
        </p:nvSpPr>
        <p:spPr bwMode="auto">
          <a:xfrm>
            <a:off x="539750" y="1196975"/>
            <a:ext cx="8135938" cy="369888"/>
          </a:xfrm>
          <a:prstGeom prst="rect">
            <a:avLst/>
          </a:prstGeom>
          <a:noFill/>
          <a:ln w="9525">
            <a:noFill/>
            <a:miter lim="800000"/>
            <a:headEnd/>
            <a:tailEnd/>
          </a:ln>
        </p:spPr>
        <p:txBody>
          <a:bodyPr>
            <a:spAutoFit/>
          </a:bodyPr>
          <a:lstStyle/>
          <a:p>
            <a:pPr algn="just"/>
            <a:r>
              <a:rPr lang="ru-RU" b="1"/>
              <a:t>        </a:t>
            </a:r>
          </a:p>
        </p:txBody>
      </p:sp>
      <p:pic>
        <p:nvPicPr>
          <p:cNvPr id="129027" name="Picture 6" descr="C:\Users\karapetyan.i\Desktop\Безымянный.jpg"/>
          <p:cNvPicPr>
            <a:picLocks noChangeAspect="1" noChangeArrowheads="1"/>
          </p:cNvPicPr>
          <p:nvPr/>
        </p:nvPicPr>
        <p:blipFill>
          <a:blip r:embed="rId2" cstate="email"/>
          <a:srcRect/>
          <a:stretch>
            <a:fillRect/>
          </a:stretch>
        </p:blipFill>
        <p:spPr bwMode="auto">
          <a:xfrm>
            <a:off x="315913" y="1196975"/>
            <a:ext cx="8524875" cy="5472113"/>
          </a:xfrm>
          <a:prstGeom prst="rect">
            <a:avLst/>
          </a:prstGeom>
          <a:noFill/>
          <a:ln w="9525">
            <a:noFill/>
            <a:miter lim="800000"/>
            <a:headEnd/>
            <a:tailEnd/>
          </a:ln>
        </p:spPr>
      </p:pic>
      <p:sp>
        <p:nvSpPr>
          <p:cNvPr id="129028" name="TextBox 7"/>
          <p:cNvSpPr txBox="1">
            <a:spLocks noChangeArrowheads="1"/>
          </p:cNvSpPr>
          <p:nvPr/>
        </p:nvSpPr>
        <p:spPr bwMode="auto">
          <a:xfrm>
            <a:off x="0" y="820738"/>
            <a:ext cx="9144000" cy="338137"/>
          </a:xfrm>
          <a:prstGeom prst="rect">
            <a:avLst/>
          </a:prstGeom>
          <a:noFill/>
          <a:ln w="9525">
            <a:noFill/>
            <a:miter lim="800000"/>
            <a:headEnd/>
            <a:tailEnd/>
          </a:ln>
        </p:spPr>
        <p:txBody>
          <a:bodyPr>
            <a:spAutoFit/>
          </a:bodyPr>
          <a:lstStyle/>
          <a:p>
            <a:pPr algn="ctr"/>
            <a:r>
              <a:rPr lang="ru-RU" sz="1600" b="1"/>
              <a:t>Министры  Временного  правительства</a:t>
            </a:r>
            <a:endParaRPr lang="ru-RU" sz="1600"/>
          </a:p>
        </p:txBody>
      </p:sp>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125</a:t>
            </a:r>
          </a:p>
        </p:txBody>
      </p:sp>
      <p:pic>
        <p:nvPicPr>
          <p:cNvPr id="129030" name="Рисунок 10"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2.3. Временное  правительство</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3"/>
          <p:cNvSpPr txBox="1">
            <a:spLocks noChangeArrowheads="1"/>
          </p:cNvSpPr>
          <p:nvPr/>
        </p:nvSpPr>
        <p:spPr bwMode="auto">
          <a:xfrm>
            <a:off x="539750" y="1196975"/>
            <a:ext cx="8135938" cy="369888"/>
          </a:xfrm>
          <a:prstGeom prst="rect">
            <a:avLst/>
          </a:prstGeom>
          <a:noFill/>
          <a:ln w="9525">
            <a:noFill/>
            <a:miter lim="800000"/>
            <a:headEnd/>
            <a:tailEnd/>
          </a:ln>
        </p:spPr>
        <p:txBody>
          <a:bodyPr>
            <a:spAutoFit/>
          </a:bodyPr>
          <a:lstStyle/>
          <a:p>
            <a:pPr algn="just"/>
            <a:r>
              <a:rPr lang="ru-RU" b="1"/>
              <a:t>        </a:t>
            </a:r>
          </a:p>
        </p:txBody>
      </p:sp>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126</a:t>
            </a:r>
          </a:p>
        </p:txBody>
      </p:sp>
      <p:pic>
        <p:nvPicPr>
          <p:cNvPr id="130052"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2.3. Временное  правительство</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
        <p:nvSpPr>
          <p:cNvPr id="130054" name="Прямоугольник 5"/>
          <p:cNvSpPr>
            <a:spLocks noChangeArrowheads="1"/>
          </p:cNvSpPr>
          <p:nvPr/>
        </p:nvSpPr>
        <p:spPr bwMode="auto">
          <a:xfrm>
            <a:off x="0" y="981075"/>
            <a:ext cx="9144000" cy="338138"/>
          </a:xfrm>
          <a:prstGeom prst="rect">
            <a:avLst/>
          </a:prstGeom>
          <a:noFill/>
          <a:ln w="9525">
            <a:noFill/>
            <a:miter lim="800000"/>
            <a:headEnd/>
            <a:tailEnd/>
          </a:ln>
        </p:spPr>
        <p:txBody>
          <a:bodyPr>
            <a:spAutoFit/>
          </a:bodyPr>
          <a:lstStyle/>
          <a:p>
            <a:pPr algn="ctr"/>
            <a:r>
              <a:rPr lang="ru-RU" sz="1600" b="1"/>
              <a:t>Кризисы  Временного  правительства</a:t>
            </a:r>
            <a:endParaRPr lang="ru-RU" sz="1600"/>
          </a:p>
        </p:txBody>
      </p:sp>
      <p:graphicFrame>
        <p:nvGraphicFramePr>
          <p:cNvPr id="9" name="Таблица 8"/>
          <p:cNvGraphicFramePr>
            <a:graphicFrameLocks noGrp="1"/>
          </p:cNvGraphicFramePr>
          <p:nvPr/>
        </p:nvGraphicFramePr>
        <p:xfrm>
          <a:off x="250825" y="1412875"/>
          <a:ext cx="8642350" cy="4953000"/>
        </p:xfrm>
        <a:graphic>
          <a:graphicData uri="http://schemas.openxmlformats.org/drawingml/2006/table">
            <a:tbl>
              <a:tblPr firstRow="1" bandRow="1">
                <a:tableStyleId>{5C22544A-7EE6-4342-B048-85BDC9FD1C3A}</a:tableStyleId>
              </a:tblPr>
              <a:tblGrid>
                <a:gridCol w="857024"/>
                <a:gridCol w="3928025"/>
                <a:gridCol w="3856607"/>
              </a:tblGrid>
              <a:tr h="301434">
                <a:tc>
                  <a:txBody>
                    <a:bodyPr/>
                    <a:lstStyle/>
                    <a:p>
                      <a:pPr algn="ctr"/>
                      <a:r>
                        <a:rPr lang="ru-RU" sz="1400" dirty="0" smtClean="0"/>
                        <a:t>Месяц</a:t>
                      </a:r>
                      <a:endParaRPr lang="ru-RU" sz="1400" dirty="0"/>
                    </a:p>
                  </a:txBody>
                  <a:tcPr/>
                </a:tc>
                <a:tc>
                  <a:txBody>
                    <a:bodyPr/>
                    <a:lstStyle/>
                    <a:p>
                      <a:pPr algn="ctr"/>
                      <a:r>
                        <a:rPr lang="ru-RU" sz="1600" dirty="0" smtClean="0"/>
                        <a:t>Причины, повод</a:t>
                      </a:r>
                      <a:endParaRPr lang="ru-RU" sz="1600" dirty="0"/>
                    </a:p>
                  </a:txBody>
                  <a:tcPr/>
                </a:tc>
                <a:tc>
                  <a:txBody>
                    <a:bodyPr/>
                    <a:lstStyle/>
                    <a:p>
                      <a:pPr algn="ctr"/>
                      <a:r>
                        <a:rPr lang="ru-RU" sz="1600" dirty="0" smtClean="0"/>
                        <a:t>Способ преодоления кризиса</a:t>
                      </a:r>
                      <a:endParaRPr lang="ru-RU" sz="1600" dirty="0"/>
                    </a:p>
                  </a:txBody>
                  <a:tcPr/>
                </a:tc>
              </a:tr>
              <a:tr h="794689">
                <a:tc>
                  <a:txBody>
                    <a:bodyPr/>
                    <a:lstStyle/>
                    <a:p>
                      <a:r>
                        <a:rPr lang="ru-RU" sz="1400" dirty="0" smtClean="0"/>
                        <a:t>Апрель</a:t>
                      </a:r>
                      <a:endParaRPr lang="ru-RU" sz="1400" dirty="0"/>
                    </a:p>
                  </a:txBody>
                  <a:tcPr/>
                </a:tc>
                <a:tc>
                  <a:txBody>
                    <a:bodyPr/>
                    <a:lstStyle/>
                    <a:p>
                      <a:pPr algn="just">
                        <a:buFont typeface="Arial" pitchFamily="34" charset="0"/>
                        <a:buChar char="•"/>
                      </a:pPr>
                      <a:r>
                        <a:rPr lang="ru-RU" sz="1300" dirty="0" smtClean="0"/>
                        <a:t> Заявление П.</a:t>
                      </a:r>
                      <a:r>
                        <a:rPr lang="ru-RU" sz="1300" baseline="0" dirty="0" smtClean="0"/>
                        <a:t> </a:t>
                      </a:r>
                      <a:r>
                        <a:rPr lang="ru-RU" sz="1300" dirty="0" smtClean="0"/>
                        <a:t>Милюкова – министра иностранных</a:t>
                      </a:r>
                      <a:r>
                        <a:rPr lang="ru-RU" sz="1300" baseline="0" dirty="0" smtClean="0"/>
                        <a:t> дел Временного правительства об участии России             в Первой мировой войне до победного конца</a:t>
                      </a:r>
                      <a:endParaRPr lang="ru-RU" sz="1300" dirty="0"/>
                    </a:p>
                  </a:txBody>
                  <a:tcPr/>
                </a:tc>
                <a:tc>
                  <a:txBody>
                    <a:bodyPr/>
                    <a:lstStyle/>
                    <a:p>
                      <a:pPr algn="just">
                        <a:buFont typeface="Arial" pitchFamily="34" charset="0"/>
                        <a:buChar char="•"/>
                      </a:pPr>
                      <a:r>
                        <a:rPr lang="ru-RU" sz="1300" dirty="0" smtClean="0"/>
                        <a:t> Устранение из</a:t>
                      </a:r>
                      <a:r>
                        <a:rPr lang="ru-RU" sz="1300" baseline="0" dirty="0" smtClean="0"/>
                        <a:t> состава правительства П.Милюкова и А. </a:t>
                      </a:r>
                      <a:r>
                        <a:rPr lang="ru-RU" sz="1300" baseline="0" dirty="0" err="1" smtClean="0"/>
                        <a:t>Гучкова</a:t>
                      </a:r>
                      <a:endParaRPr lang="ru-RU" sz="1300" baseline="0" dirty="0" smtClean="0"/>
                    </a:p>
                    <a:p>
                      <a:pPr algn="just">
                        <a:buFont typeface="Arial" pitchFamily="34" charset="0"/>
                        <a:buChar char="•"/>
                      </a:pPr>
                      <a:r>
                        <a:rPr lang="ru-RU" sz="1300" baseline="0" dirty="0" smtClean="0"/>
                        <a:t> Вхождение в состав Временного правительства представителей социалистических партий</a:t>
                      </a:r>
                      <a:endParaRPr lang="ru-RU" sz="1300" dirty="0"/>
                    </a:p>
                  </a:txBody>
                  <a:tcPr/>
                </a:tc>
              </a:tr>
              <a:tr h="438449">
                <a:tc>
                  <a:txBody>
                    <a:bodyPr/>
                    <a:lstStyle/>
                    <a:p>
                      <a:r>
                        <a:rPr lang="ru-RU" sz="1400" dirty="0" smtClean="0"/>
                        <a:t>Июнь</a:t>
                      </a:r>
                      <a:endParaRPr lang="ru-RU" sz="1400" dirty="0"/>
                    </a:p>
                  </a:txBody>
                  <a:tcPr/>
                </a:tc>
                <a:tc>
                  <a:txBody>
                    <a:bodyPr/>
                    <a:lstStyle/>
                    <a:p>
                      <a:pPr>
                        <a:buFont typeface="Arial" pitchFamily="34" charset="0"/>
                        <a:buChar char="•"/>
                      </a:pPr>
                      <a:r>
                        <a:rPr kumimoji="0" lang="ru-RU" sz="1300" kern="1200" baseline="0" dirty="0" smtClean="0">
                          <a:solidFill>
                            <a:schemeClr val="dk1"/>
                          </a:solidFill>
                          <a:latin typeface="+mn-lt"/>
                          <a:ea typeface="+mn-ea"/>
                          <a:cs typeface="+mn-cs"/>
                        </a:rPr>
                        <a:t> Массовые выступления населения с требованием реформ и прекращения войны</a:t>
                      </a:r>
                    </a:p>
                  </a:txBody>
                  <a:tcPr/>
                </a:tc>
                <a:tc>
                  <a:txBody>
                    <a:bodyPr/>
                    <a:lstStyle/>
                    <a:p>
                      <a:pPr algn="just">
                        <a:buFont typeface="Arial" pitchFamily="34" charset="0"/>
                        <a:buChar char="•"/>
                      </a:pPr>
                      <a:r>
                        <a:rPr kumimoji="0" lang="ru-RU" sz="1300" kern="1200" baseline="0" dirty="0" smtClean="0">
                          <a:solidFill>
                            <a:schemeClr val="dk1"/>
                          </a:solidFill>
                          <a:latin typeface="+mn-lt"/>
                          <a:ea typeface="+mn-ea"/>
                          <a:cs typeface="+mn-cs"/>
                        </a:rPr>
                        <a:t> Организация июньского наступления на фронте</a:t>
                      </a:r>
                    </a:p>
                  </a:txBody>
                  <a:tcPr/>
                </a:tc>
              </a:tr>
              <a:tr h="1329048">
                <a:tc>
                  <a:txBody>
                    <a:bodyPr/>
                    <a:lstStyle/>
                    <a:p>
                      <a:r>
                        <a:rPr lang="ru-RU" sz="1400" dirty="0" smtClean="0"/>
                        <a:t>Июль</a:t>
                      </a:r>
                      <a:endParaRPr lang="ru-RU" sz="1400" dirty="0"/>
                    </a:p>
                  </a:txBody>
                  <a:tcPr/>
                </a:tc>
                <a:tc>
                  <a:txBody>
                    <a:bodyPr/>
                    <a:lstStyle/>
                    <a:p>
                      <a:pPr algn="just">
                        <a:buFont typeface="Arial" pitchFamily="34" charset="0"/>
                        <a:buChar char="•"/>
                      </a:pPr>
                      <a:r>
                        <a:rPr kumimoji="0" lang="ru-RU" sz="1300" kern="1200" baseline="0" dirty="0" smtClean="0">
                          <a:solidFill>
                            <a:schemeClr val="dk1"/>
                          </a:solidFill>
                          <a:latin typeface="+mn-lt"/>
                          <a:ea typeface="+mn-ea"/>
                          <a:cs typeface="+mn-cs"/>
                        </a:rPr>
                        <a:t> Соглашение между Временным правительством            и Правительством Центрального Совета                               (</a:t>
                      </a:r>
                      <a:r>
                        <a:rPr kumimoji="0" lang="en-US" sz="1300" kern="1200" baseline="0" dirty="0" err="1" smtClean="0">
                          <a:solidFill>
                            <a:schemeClr val="dk1"/>
                          </a:solidFill>
                          <a:latin typeface="+mn-lt"/>
                          <a:ea typeface="+mn-ea"/>
                          <a:cs typeface="+mn-cs"/>
                        </a:rPr>
                        <a:t>ɪɪ</a:t>
                      </a:r>
                      <a:r>
                        <a:rPr kumimoji="0" lang="ru-RU" sz="1300" kern="1200" baseline="0" dirty="0" smtClean="0">
                          <a:solidFill>
                            <a:schemeClr val="dk1"/>
                          </a:solidFill>
                          <a:latin typeface="+mn-lt"/>
                          <a:ea typeface="+mn-ea"/>
                          <a:cs typeface="+mn-cs"/>
                        </a:rPr>
                        <a:t> Универсал)</a:t>
                      </a:r>
                    </a:p>
                    <a:p>
                      <a:pPr algn="just">
                        <a:buFont typeface="Arial" pitchFamily="34" charset="0"/>
                        <a:buChar char="•"/>
                      </a:pPr>
                      <a:r>
                        <a:rPr kumimoji="0" lang="ru-RU" sz="1300" kern="1200" baseline="0" dirty="0" smtClean="0">
                          <a:solidFill>
                            <a:schemeClr val="dk1"/>
                          </a:solidFill>
                          <a:latin typeface="+mn-lt"/>
                          <a:ea typeface="+mn-ea"/>
                          <a:cs typeface="+mn-cs"/>
                        </a:rPr>
                        <a:t> Попытка большевиков мирным путем прийти                   к власти (под лозунгом «Вся власть Советам!»)</a:t>
                      </a:r>
                    </a:p>
                    <a:p>
                      <a:pPr algn="just">
                        <a:buFont typeface="Arial" pitchFamily="34" charset="0"/>
                        <a:buChar char="•"/>
                      </a:pPr>
                      <a:r>
                        <a:rPr kumimoji="0" lang="ru-RU" sz="1300" kern="1200" baseline="0" dirty="0" smtClean="0">
                          <a:solidFill>
                            <a:schemeClr val="dk1"/>
                          </a:solidFill>
                          <a:latin typeface="+mn-lt"/>
                          <a:ea typeface="+mn-ea"/>
                          <a:cs typeface="+mn-cs"/>
                        </a:rPr>
                        <a:t> Провал летнего наступления российской армии на фронте, окончательная потеря Восточной Галиции</a:t>
                      </a:r>
                    </a:p>
                  </a:txBody>
                  <a:tcPr/>
                </a:tc>
                <a:tc>
                  <a:txBody>
                    <a:bodyPr/>
                    <a:lstStyle/>
                    <a:p>
                      <a:pPr algn="just">
                        <a:buFont typeface="Arial" pitchFamily="34" charset="0"/>
                        <a:buChar char="•"/>
                      </a:pPr>
                      <a:r>
                        <a:rPr kumimoji="0" lang="ru-RU" sz="1300" kern="1200" baseline="0" dirty="0" smtClean="0">
                          <a:solidFill>
                            <a:schemeClr val="dk1"/>
                          </a:solidFill>
                          <a:latin typeface="+mn-lt"/>
                          <a:ea typeface="+mn-ea"/>
                          <a:cs typeface="+mn-cs"/>
                        </a:rPr>
                        <a:t> Ликвидация двоевластия. Создание правительства «Спасения революции» во главе                   с А. Керенским</a:t>
                      </a:r>
                    </a:p>
                  </a:txBody>
                  <a:tcPr/>
                </a:tc>
              </a:tr>
              <a:tr h="794689">
                <a:tc>
                  <a:txBody>
                    <a:bodyPr/>
                    <a:lstStyle/>
                    <a:p>
                      <a:r>
                        <a:rPr lang="ru-RU" sz="1400" dirty="0" smtClean="0"/>
                        <a:t>Август</a:t>
                      </a:r>
                      <a:endParaRPr lang="ru-RU" sz="1400" dirty="0"/>
                    </a:p>
                  </a:txBody>
                  <a:tcPr/>
                </a:tc>
                <a:tc>
                  <a:txBody>
                    <a:bodyPr/>
                    <a:lstStyle/>
                    <a:p>
                      <a:pPr>
                        <a:buFont typeface="Arial" pitchFamily="34" charset="0"/>
                        <a:buChar char="•"/>
                      </a:pPr>
                      <a:r>
                        <a:rPr kumimoji="0" lang="ru-RU" sz="1300" kern="1200" baseline="0" dirty="0" smtClean="0">
                          <a:solidFill>
                            <a:schemeClr val="dk1"/>
                          </a:solidFill>
                          <a:latin typeface="+mn-lt"/>
                          <a:ea typeface="+mn-ea"/>
                          <a:cs typeface="+mn-cs"/>
                        </a:rPr>
                        <a:t> Мятеж генерала Л. Корнилова</a:t>
                      </a:r>
                    </a:p>
                  </a:txBody>
                  <a:tcPr/>
                </a:tc>
                <a:tc>
                  <a:txBody>
                    <a:bodyPr/>
                    <a:lstStyle/>
                    <a:p>
                      <a:pPr>
                        <a:buFont typeface="Arial" pitchFamily="34" charset="0"/>
                        <a:buChar char="•"/>
                      </a:pPr>
                      <a:r>
                        <a:rPr kumimoji="0" lang="ru-RU" sz="1300" kern="1200" baseline="0" dirty="0" smtClean="0">
                          <a:solidFill>
                            <a:schemeClr val="dk1"/>
                          </a:solidFill>
                          <a:latin typeface="+mn-lt"/>
                          <a:ea typeface="+mn-ea"/>
                          <a:cs typeface="+mn-cs"/>
                        </a:rPr>
                        <a:t> Подавление мятежа, разгром правых сил</a:t>
                      </a:r>
                    </a:p>
                    <a:p>
                      <a:pPr>
                        <a:buFont typeface="Arial" pitchFamily="34" charset="0"/>
                        <a:buChar char="•"/>
                      </a:pPr>
                      <a:r>
                        <a:rPr kumimoji="0" lang="ru-RU" sz="1300" kern="1200" baseline="0" dirty="0" smtClean="0">
                          <a:solidFill>
                            <a:schemeClr val="dk1"/>
                          </a:solidFill>
                          <a:latin typeface="+mn-lt"/>
                          <a:ea typeface="+mn-ea"/>
                          <a:cs typeface="+mn-cs"/>
                        </a:rPr>
                        <a:t> Провозглашение России республикой (1 сентября 1917 г.)</a:t>
                      </a:r>
                    </a:p>
                    <a:p>
                      <a:pPr>
                        <a:buFont typeface="Arial" pitchFamily="34" charset="0"/>
                        <a:buChar char="•"/>
                      </a:pPr>
                      <a:r>
                        <a:rPr kumimoji="0" lang="ru-RU" sz="1300" kern="1200" baseline="0" dirty="0" smtClean="0">
                          <a:solidFill>
                            <a:schemeClr val="dk1"/>
                          </a:solidFill>
                          <a:latin typeface="+mn-lt"/>
                          <a:ea typeface="+mn-ea"/>
                          <a:cs typeface="+mn-cs"/>
                        </a:rPr>
                        <a:t> Создание Директории и Предпарламента</a:t>
                      </a:r>
                    </a:p>
                  </a:txBody>
                  <a:tcPr/>
                </a:tc>
              </a:tr>
              <a:tr h="801354">
                <a:tc>
                  <a:txBody>
                    <a:bodyPr/>
                    <a:lstStyle/>
                    <a:p>
                      <a:r>
                        <a:rPr lang="ru-RU" sz="1400" dirty="0" smtClean="0"/>
                        <a:t>Октябрь</a:t>
                      </a:r>
                      <a:endParaRPr lang="ru-RU" sz="1400" dirty="0"/>
                    </a:p>
                  </a:txBody>
                  <a:tcPr/>
                </a:tc>
                <a:tc>
                  <a:txBody>
                    <a:bodyPr/>
                    <a:lstStyle/>
                    <a:p>
                      <a:pPr algn="just">
                        <a:buFont typeface="Arial" pitchFamily="34" charset="0"/>
                        <a:buChar char="•"/>
                      </a:pPr>
                      <a:r>
                        <a:rPr kumimoji="0" lang="ru-RU" sz="1300" kern="1200" baseline="0" dirty="0" smtClean="0">
                          <a:solidFill>
                            <a:schemeClr val="dk1"/>
                          </a:solidFill>
                          <a:latin typeface="+mn-lt"/>
                          <a:ea typeface="+mn-ea"/>
                          <a:cs typeface="+mn-cs"/>
                        </a:rPr>
                        <a:t> Ухудшение экономической ситуации</a:t>
                      </a:r>
                    </a:p>
                    <a:p>
                      <a:pPr algn="just">
                        <a:buFont typeface="Arial" pitchFamily="34" charset="0"/>
                        <a:buChar char="•"/>
                      </a:pPr>
                      <a:r>
                        <a:rPr kumimoji="0" lang="ru-RU" sz="1300" kern="1200" baseline="0" dirty="0" smtClean="0">
                          <a:solidFill>
                            <a:schemeClr val="dk1"/>
                          </a:solidFill>
                          <a:latin typeface="+mn-lt"/>
                          <a:ea typeface="+mn-ea"/>
                          <a:cs typeface="+mn-cs"/>
                        </a:rPr>
                        <a:t> Потеря популярности Временного правительства, которое не смогло осуществить за время своего правления реальные реформы</a:t>
                      </a:r>
                    </a:p>
                  </a:txBody>
                  <a:tcPr/>
                </a:tc>
                <a:tc>
                  <a:txBody>
                    <a:bodyPr/>
                    <a:lstStyle/>
                    <a:p>
                      <a:pPr algn="just">
                        <a:buFont typeface="Arial" pitchFamily="34" charset="0"/>
                        <a:buChar char="•"/>
                      </a:pPr>
                      <a:r>
                        <a:rPr kumimoji="0" lang="ru-RU" sz="1300" kern="1200" baseline="0" dirty="0" smtClean="0">
                          <a:solidFill>
                            <a:schemeClr val="dk1"/>
                          </a:solidFill>
                          <a:latin typeface="+mn-lt"/>
                          <a:ea typeface="+mn-ea"/>
                          <a:cs typeface="+mn-cs"/>
                        </a:rPr>
                        <a:t> Свержение Временного правительства в результате большевистского переворота 25 октября (7 ноября)</a:t>
                      </a:r>
                    </a:p>
                  </a:txBody>
                  <a:tcPr/>
                </a:tc>
              </a:tr>
            </a:tbl>
          </a:graphicData>
        </a:graphic>
      </p:graphicFrame>
    </p:spTree>
  </p:cSld>
  <p:clrMapOvr>
    <a:masterClrMapping/>
  </p:clrMapOvr>
  <p:transition>
    <p:wedg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Временное правительство радикально изменило выборное законодательство. 15 апреля (28 по новому стилю) было принято постановление «о выборах гласных городских дум и об участковых городских управлениях» (на фото), наделявшее правом голоса всех граждан в возрасте от 20 лет"/>
          <p:cNvPicPr>
            <a:picLocks noChangeAspect="1" noChangeArrowheads="1"/>
          </p:cNvPicPr>
          <p:nvPr/>
        </p:nvPicPr>
        <p:blipFill>
          <a:blip r:embed="rId2" cstate="email"/>
          <a:srcRect/>
          <a:stretch>
            <a:fillRect/>
          </a:stretch>
        </p:blipFill>
        <p:spPr bwMode="auto">
          <a:xfrm>
            <a:off x="539750" y="1989138"/>
            <a:ext cx="2952750" cy="3024187"/>
          </a:xfrm>
          <a:prstGeom prst="rect">
            <a:avLst/>
          </a:prstGeom>
          <a:noFill/>
          <a:ln w="9525">
            <a:noFill/>
            <a:miter lim="800000"/>
            <a:headEnd/>
            <a:tailEnd/>
          </a:ln>
        </p:spPr>
      </p:pic>
      <p:sp>
        <p:nvSpPr>
          <p:cNvPr id="131075" name="Прямоугольник 7"/>
          <p:cNvSpPr>
            <a:spLocks noChangeArrowheads="1"/>
          </p:cNvSpPr>
          <p:nvPr/>
        </p:nvSpPr>
        <p:spPr bwMode="auto">
          <a:xfrm>
            <a:off x="3563938" y="1989138"/>
            <a:ext cx="4572000" cy="1816100"/>
          </a:xfrm>
          <a:prstGeom prst="rect">
            <a:avLst/>
          </a:prstGeom>
          <a:noFill/>
          <a:ln w="9525">
            <a:noFill/>
            <a:miter lim="800000"/>
            <a:headEnd/>
            <a:tailEnd/>
          </a:ln>
        </p:spPr>
        <p:txBody>
          <a:bodyPr>
            <a:spAutoFit/>
          </a:bodyPr>
          <a:lstStyle/>
          <a:p>
            <a:pPr algn="just"/>
            <a:r>
              <a:rPr lang="ru-RU" sz="1600"/>
              <a:t>Временное правительство радикально изменило выборное законодательство. 15 апреля (28 по новому стилю) было принято постановление «о выборах гласных городских дум и об участковых городских управлениях» (на фото), наделявшее правом голоса всех граждан в возрасте от 20 лет</a:t>
            </a:r>
          </a:p>
        </p:txBody>
      </p:sp>
      <p:pic>
        <p:nvPicPr>
          <p:cNvPr id="131076" name="Picture 4" descr="27 мая такой порядок для лиц «обоего пола всех национальностей и вероисповеданий» был распространен на выборы губернских и уездных земских гласных"/>
          <p:cNvPicPr>
            <a:picLocks noChangeAspect="1" noChangeArrowheads="1"/>
          </p:cNvPicPr>
          <p:nvPr/>
        </p:nvPicPr>
        <p:blipFill>
          <a:blip r:embed="rId3" cstate="email"/>
          <a:srcRect/>
          <a:stretch>
            <a:fillRect/>
          </a:stretch>
        </p:blipFill>
        <p:spPr bwMode="auto">
          <a:xfrm>
            <a:off x="4859338" y="4005263"/>
            <a:ext cx="3889375" cy="2352675"/>
          </a:xfrm>
          <a:prstGeom prst="rect">
            <a:avLst/>
          </a:prstGeom>
          <a:noFill/>
          <a:ln w="9525">
            <a:noFill/>
            <a:miter lim="800000"/>
            <a:headEnd/>
            <a:tailEnd/>
          </a:ln>
        </p:spPr>
      </p:pic>
      <p:sp>
        <p:nvSpPr>
          <p:cNvPr id="131077" name="Прямоугольник 10"/>
          <p:cNvSpPr>
            <a:spLocks noChangeArrowheads="1"/>
          </p:cNvSpPr>
          <p:nvPr/>
        </p:nvSpPr>
        <p:spPr bwMode="auto">
          <a:xfrm>
            <a:off x="827088" y="5084763"/>
            <a:ext cx="3887787" cy="1323975"/>
          </a:xfrm>
          <a:prstGeom prst="rect">
            <a:avLst/>
          </a:prstGeom>
          <a:noFill/>
          <a:ln w="9525">
            <a:noFill/>
            <a:miter lim="800000"/>
            <a:headEnd/>
            <a:tailEnd/>
          </a:ln>
        </p:spPr>
        <p:txBody>
          <a:bodyPr>
            <a:spAutoFit/>
          </a:bodyPr>
          <a:lstStyle/>
          <a:p>
            <a:pPr algn="just"/>
            <a:r>
              <a:rPr lang="ru-RU" sz="1600"/>
              <a:t>27 мая такой порядок для лиц «обоего пола всех национальностей и вероисповеданий» был распространен на выборы губернских и уездных земских гласных</a:t>
            </a:r>
          </a:p>
        </p:txBody>
      </p:sp>
      <p:sp>
        <p:nvSpPr>
          <p:cNvPr id="131078" name="TextBox 7"/>
          <p:cNvSpPr txBox="1">
            <a:spLocks noChangeArrowheads="1"/>
          </p:cNvSpPr>
          <p:nvPr/>
        </p:nvSpPr>
        <p:spPr bwMode="auto">
          <a:xfrm>
            <a:off x="0" y="1196975"/>
            <a:ext cx="9144000" cy="584200"/>
          </a:xfrm>
          <a:prstGeom prst="rect">
            <a:avLst/>
          </a:prstGeom>
          <a:noFill/>
          <a:ln w="9525">
            <a:noFill/>
            <a:miter lim="800000"/>
            <a:headEnd/>
            <a:tailEnd/>
          </a:ln>
        </p:spPr>
        <p:txBody>
          <a:bodyPr>
            <a:spAutoFit/>
          </a:bodyPr>
          <a:lstStyle/>
          <a:p>
            <a:pPr algn="ctr"/>
            <a:r>
              <a:rPr lang="ru-RU" sz="1600" b="1"/>
              <a:t>Выборное законодательство</a:t>
            </a:r>
          </a:p>
          <a:p>
            <a:pPr algn="ctr"/>
            <a:r>
              <a:rPr lang="ru-RU" sz="1600" b="1"/>
              <a:t>в период правления Временного правительства</a:t>
            </a:r>
            <a:endParaRPr lang="ru-RU" sz="1600"/>
          </a:p>
        </p:txBody>
      </p:sp>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127</a:t>
            </a:r>
          </a:p>
        </p:txBody>
      </p:sp>
      <p:pic>
        <p:nvPicPr>
          <p:cNvPr id="131080" name="Рисунок 12"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2.3.1.  законодательство  о  выборах  в 1917 году</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А в постановлениях Временного правительства о выборах в Учредительное собрание, принимавшихся летом и в начале осени, уже говорится о «всеобщем, без различия пола, и равном избирательном праве, посредством прямых выборов и тайного голосования»"/>
          <p:cNvPicPr>
            <a:picLocks noChangeAspect="1" noChangeArrowheads="1"/>
          </p:cNvPicPr>
          <p:nvPr/>
        </p:nvPicPr>
        <p:blipFill>
          <a:blip r:embed="rId2" cstate="email"/>
          <a:srcRect/>
          <a:stretch>
            <a:fillRect/>
          </a:stretch>
        </p:blipFill>
        <p:spPr bwMode="auto">
          <a:xfrm>
            <a:off x="684213" y="1989138"/>
            <a:ext cx="2951162" cy="2136775"/>
          </a:xfrm>
          <a:prstGeom prst="rect">
            <a:avLst/>
          </a:prstGeom>
          <a:noFill/>
          <a:ln w="9525">
            <a:noFill/>
            <a:miter lim="800000"/>
            <a:headEnd/>
            <a:tailEnd/>
          </a:ln>
        </p:spPr>
      </p:pic>
      <p:sp>
        <p:nvSpPr>
          <p:cNvPr id="132099" name="Прямоугольник 11"/>
          <p:cNvSpPr>
            <a:spLocks noChangeArrowheads="1"/>
          </p:cNvSpPr>
          <p:nvPr/>
        </p:nvSpPr>
        <p:spPr bwMode="auto">
          <a:xfrm>
            <a:off x="3708400" y="1989138"/>
            <a:ext cx="4824413" cy="1570037"/>
          </a:xfrm>
          <a:prstGeom prst="rect">
            <a:avLst/>
          </a:prstGeom>
          <a:noFill/>
          <a:ln w="9525">
            <a:noFill/>
            <a:miter lim="800000"/>
            <a:headEnd/>
            <a:tailEnd/>
          </a:ln>
        </p:spPr>
        <p:txBody>
          <a:bodyPr>
            <a:spAutoFit/>
          </a:bodyPr>
          <a:lstStyle/>
          <a:p>
            <a:pPr algn="just"/>
            <a:r>
              <a:rPr lang="ru-RU" sz="1600"/>
              <a:t>В постановлениях Временного правительства о выборах в Учредительное собрание, принимавшихся летом и в начале осени, уже говорится о «всеобщем, без различия пола, и равном избирательном праве, посредством прямых выборов и тайного голосования»</a:t>
            </a:r>
          </a:p>
        </p:txBody>
      </p:sp>
      <p:pic>
        <p:nvPicPr>
          <p:cNvPr id="132100" name="Picture 4" descr="Это был самый прогрессивный закон своего времени. Возрастной ценз в 20 лет ниже, чем в других ведущих странах (в Великобритании, Франции, США – 21 год, в Германии, Нидерландах, Бельгии – 25 лет). Право голоса получили военнослужащие, женщины, не было цензов, связанных с имуществом, оседлостью, грамотностью, национальностью, вероисповеданием"/>
          <p:cNvPicPr>
            <a:picLocks noChangeAspect="1" noChangeArrowheads="1"/>
          </p:cNvPicPr>
          <p:nvPr/>
        </p:nvPicPr>
        <p:blipFill>
          <a:blip r:embed="rId3" cstate="email"/>
          <a:srcRect/>
          <a:stretch>
            <a:fillRect/>
          </a:stretch>
        </p:blipFill>
        <p:spPr bwMode="auto">
          <a:xfrm>
            <a:off x="5219700" y="4292600"/>
            <a:ext cx="3348038" cy="2233613"/>
          </a:xfrm>
          <a:prstGeom prst="rect">
            <a:avLst/>
          </a:prstGeom>
          <a:noFill/>
          <a:ln w="9525">
            <a:noFill/>
            <a:miter lim="800000"/>
            <a:headEnd/>
            <a:tailEnd/>
          </a:ln>
        </p:spPr>
      </p:pic>
      <p:sp>
        <p:nvSpPr>
          <p:cNvPr id="132101" name="Прямоугольник 12"/>
          <p:cNvSpPr>
            <a:spLocks noChangeArrowheads="1"/>
          </p:cNvSpPr>
          <p:nvPr/>
        </p:nvSpPr>
        <p:spPr bwMode="auto">
          <a:xfrm>
            <a:off x="611188" y="4292600"/>
            <a:ext cx="4537075" cy="2308225"/>
          </a:xfrm>
          <a:prstGeom prst="rect">
            <a:avLst/>
          </a:prstGeom>
          <a:noFill/>
          <a:ln w="9525">
            <a:noFill/>
            <a:miter lim="800000"/>
            <a:headEnd/>
            <a:tailEnd/>
          </a:ln>
        </p:spPr>
        <p:txBody>
          <a:bodyPr>
            <a:spAutoFit/>
          </a:bodyPr>
          <a:lstStyle/>
          <a:p>
            <a:pPr algn="just"/>
            <a:r>
              <a:rPr lang="ru-RU" sz="1600"/>
              <a:t>Это был самый прогрессивный закон своего времени. Возрастной ценз в 20 лет ниже, чем в других ведущих странах (в Великобритании, Франции, США – 21 год, в Германии, Нидерландах, Бельгии – 25 лет). Право голоса получили военнослужащие, женщины, не было цензов, связанных с имуществом, оседлостью, грамотностью, национальностью, вероисповеданием</a:t>
            </a:r>
          </a:p>
        </p:txBody>
      </p:sp>
      <p:sp>
        <p:nvSpPr>
          <p:cNvPr id="132102" name="TextBox 7"/>
          <p:cNvSpPr txBox="1">
            <a:spLocks noChangeArrowheads="1"/>
          </p:cNvSpPr>
          <p:nvPr/>
        </p:nvSpPr>
        <p:spPr bwMode="auto">
          <a:xfrm>
            <a:off x="0" y="1196975"/>
            <a:ext cx="9144000" cy="584200"/>
          </a:xfrm>
          <a:prstGeom prst="rect">
            <a:avLst/>
          </a:prstGeom>
          <a:noFill/>
          <a:ln w="9525">
            <a:noFill/>
            <a:miter lim="800000"/>
            <a:headEnd/>
            <a:tailEnd/>
          </a:ln>
        </p:spPr>
        <p:txBody>
          <a:bodyPr>
            <a:spAutoFit/>
          </a:bodyPr>
          <a:lstStyle/>
          <a:p>
            <a:pPr algn="ctr"/>
            <a:r>
              <a:rPr lang="ru-RU" sz="1600" b="1"/>
              <a:t>Выборное законодательство</a:t>
            </a:r>
          </a:p>
          <a:p>
            <a:pPr algn="ctr"/>
            <a:r>
              <a:rPr lang="ru-RU" sz="1600" b="1"/>
              <a:t>в период правления Временного правительства</a:t>
            </a:r>
            <a:endParaRPr lang="ru-RU" sz="1600"/>
          </a:p>
        </p:txBody>
      </p:sp>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128</a:t>
            </a:r>
          </a:p>
        </p:txBody>
      </p:sp>
      <p:pic>
        <p:nvPicPr>
          <p:cNvPr id="132104"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2.3.1.  законодательство  о  выборах  в 1917 году</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395288" y="1314450"/>
          <a:ext cx="8353425" cy="5219700"/>
        </p:xfrm>
        <a:graphic>
          <a:graphicData uri="http://schemas.openxmlformats.org/drawingml/2006/table">
            <a:tbl>
              <a:tblPr firstRow="1" bandRow="1">
                <a:tableStyleId>{5C22544A-7EE6-4342-B048-85BDC9FD1C3A}</a:tableStyleId>
              </a:tblPr>
              <a:tblGrid>
                <a:gridCol w="504056"/>
                <a:gridCol w="4176464"/>
                <a:gridCol w="1152128"/>
                <a:gridCol w="1656184"/>
                <a:gridCol w="864098"/>
              </a:tblGrid>
              <a:tr h="532202">
                <a:tc>
                  <a:txBody>
                    <a:bodyPr/>
                    <a:lstStyle/>
                    <a:p>
                      <a:pPr algn="ctr"/>
                      <a:r>
                        <a:rPr lang="ru-RU" sz="1400" dirty="0" smtClean="0">
                          <a:solidFill>
                            <a:schemeClr val="tx1"/>
                          </a:solidFill>
                        </a:rPr>
                        <a:t>№ </a:t>
                      </a:r>
                      <a:r>
                        <a:rPr lang="ru-RU" sz="1400" dirty="0" err="1" smtClean="0">
                          <a:solidFill>
                            <a:schemeClr val="tx1"/>
                          </a:solidFill>
                        </a:rPr>
                        <a:t>п</a:t>
                      </a:r>
                      <a:r>
                        <a:rPr lang="ru-RU" sz="1400" dirty="0" smtClean="0">
                          <a:solidFill>
                            <a:schemeClr val="tx1"/>
                          </a:solidFill>
                        </a:rPr>
                        <a:t>/</a:t>
                      </a:r>
                      <a:r>
                        <a:rPr lang="ru-RU" sz="1400" dirty="0" err="1" smtClean="0">
                          <a:solidFill>
                            <a:schemeClr val="tx1"/>
                          </a:solidFill>
                        </a:rPr>
                        <a:t>п</a:t>
                      </a:r>
                      <a:endParaRPr lang="ru-RU" sz="1400" dirty="0">
                        <a:solidFill>
                          <a:schemeClr val="tx1"/>
                        </a:solidFill>
                      </a:endParaRPr>
                    </a:p>
                  </a:txBody>
                  <a:tcPr>
                    <a:solidFill>
                      <a:srgbClr val="FFC000"/>
                    </a:solidFill>
                  </a:tcPr>
                </a:tc>
                <a:tc>
                  <a:txBody>
                    <a:bodyPr/>
                    <a:lstStyle/>
                    <a:p>
                      <a:pPr algn="ctr"/>
                      <a:r>
                        <a:rPr lang="ru-RU" sz="1400" dirty="0" smtClean="0">
                          <a:solidFill>
                            <a:schemeClr val="tx1"/>
                          </a:solidFill>
                        </a:rPr>
                        <a:t>Название партий</a:t>
                      </a:r>
                      <a:endParaRPr lang="ru-RU" sz="1400" dirty="0">
                        <a:solidFill>
                          <a:schemeClr val="tx1"/>
                        </a:solidFill>
                      </a:endParaRPr>
                    </a:p>
                  </a:txBody>
                  <a:tcPr>
                    <a:solidFill>
                      <a:srgbClr val="FFC000"/>
                    </a:solidFill>
                  </a:tcPr>
                </a:tc>
                <a:tc>
                  <a:txBody>
                    <a:bodyPr/>
                    <a:lstStyle/>
                    <a:p>
                      <a:pPr algn="ctr"/>
                      <a:r>
                        <a:rPr lang="ru-RU" sz="1400" dirty="0" smtClean="0">
                          <a:solidFill>
                            <a:schemeClr val="tx1"/>
                          </a:solidFill>
                        </a:rPr>
                        <a:t>Год основания</a:t>
                      </a:r>
                      <a:endParaRPr lang="ru-RU" sz="1400" dirty="0">
                        <a:solidFill>
                          <a:schemeClr val="tx1"/>
                        </a:solidFill>
                      </a:endParaRPr>
                    </a:p>
                  </a:txBody>
                  <a:tcPr>
                    <a:solidFill>
                      <a:srgbClr val="FFC000"/>
                    </a:solidFill>
                  </a:tcPr>
                </a:tc>
                <a:tc>
                  <a:txBody>
                    <a:bodyPr/>
                    <a:lstStyle/>
                    <a:p>
                      <a:pPr algn="ctr"/>
                      <a:r>
                        <a:rPr lang="ru-RU" sz="1400" dirty="0" smtClean="0">
                          <a:solidFill>
                            <a:schemeClr val="tx1"/>
                          </a:solidFill>
                        </a:rPr>
                        <a:t>Лидеры</a:t>
                      </a:r>
                      <a:endParaRPr lang="ru-RU" sz="1400" dirty="0">
                        <a:solidFill>
                          <a:schemeClr val="tx1"/>
                        </a:solidFill>
                      </a:endParaRPr>
                    </a:p>
                  </a:txBody>
                  <a:tcPr>
                    <a:solidFill>
                      <a:srgbClr val="FFC000"/>
                    </a:solidFill>
                  </a:tcPr>
                </a:tc>
                <a:tc>
                  <a:txBody>
                    <a:bodyPr/>
                    <a:lstStyle/>
                    <a:p>
                      <a:pPr algn="ctr"/>
                      <a:r>
                        <a:rPr lang="ru-RU" sz="1400" dirty="0" smtClean="0">
                          <a:solidFill>
                            <a:schemeClr val="tx1"/>
                          </a:solidFill>
                        </a:rPr>
                        <a:t>Числен.</a:t>
                      </a:r>
                    </a:p>
                    <a:p>
                      <a:pPr algn="ctr"/>
                      <a:r>
                        <a:rPr lang="ru-RU" sz="1400" dirty="0" smtClean="0">
                          <a:solidFill>
                            <a:schemeClr val="tx1"/>
                          </a:solidFill>
                        </a:rPr>
                        <a:t>(тыс.)</a:t>
                      </a:r>
                      <a:endParaRPr lang="ru-RU" sz="1400" dirty="0">
                        <a:solidFill>
                          <a:schemeClr val="tx1"/>
                        </a:solidFill>
                      </a:endParaRPr>
                    </a:p>
                  </a:txBody>
                  <a:tcPr>
                    <a:solidFill>
                      <a:srgbClr val="FFC000"/>
                    </a:solidFill>
                  </a:tcPr>
                </a:tc>
              </a:tr>
              <a:tr h="511053">
                <a:tc>
                  <a:txBody>
                    <a:bodyPr/>
                    <a:lstStyle/>
                    <a:p>
                      <a:pPr algn="ctr"/>
                      <a:r>
                        <a:rPr lang="ru-RU" sz="1400" dirty="0" smtClean="0"/>
                        <a:t>1</a:t>
                      </a:r>
                      <a:endParaRPr lang="ru-RU" sz="1400" dirty="0"/>
                    </a:p>
                  </a:txBody>
                  <a:tcPr/>
                </a:tc>
                <a:tc>
                  <a:txBody>
                    <a:bodyPr/>
                    <a:lstStyle/>
                    <a:p>
                      <a:r>
                        <a:rPr lang="ru-RU" sz="1400" dirty="0" smtClean="0"/>
                        <a:t>Российская социал-демократическая рабочая партия (большевиков)</a:t>
                      </a:r>
                      <a:endParaRPr lang="ru-RU" sz="1400" dirty="0"/>
                    </a:p>
                  </a:txBody>
                  <a:tcPr/>
                </a:tc>
                <a:tc>
                  <a:txBody>
                    <a:bodyPr/>
                    <a:lstStyle/>
                    <a:p>
                      <a:pPr algn="ctr"/>
                      <a:r>
                        <a:rPr lang="ru-RU" sz="1400" dirty="0" smtClean="0"/>
                        <a:t>1903</a:t>
                      </a:r>
                    </a:p>
                    <a:p>
                      <a:pPr algn="ctr"/>
                      <a:r>
                        <a:rPr lang="ru-RU" sz="1400" dirty="0" smtClean="0"/>
                        <a:t>(1917)</a:t>
                      </a:r>
                      <a:endParaRPr lang="ru-RU" sz="1400" dirty="0"/>
                    </a:p>
                  </a:txBody>
                  <a:tcPr/>
                </a:tc>
                <a:tc>
                  <a:txBody>
                    <a:bodyPr/>
                    <a:lstStyle/>
                    <a:p>
                      <a:r>
                        <a:rPr lang="ru-RU" sz="1400" dirty="0" smtClean="0"/>
                        <a:t>В.И. Ленин</a:t>
                      </a:r>
                    </a:p>
                    <a:p>
                      <a:r>
                        <a:rPr lang="ru-RU" sz="1400" dirty="0" smtClean="0"/>
                        <a:t>Л.Д. Троцкий</a:t>
                      </a:r>
                      <a:endParaRPr lang="ru-RU" sz="1400" dirty="0"/>
                    </a:p>
                  </a:txBody>
                  <a:tcPr/>
                </a:tc>
                <a:tc>
                  <a:txBody>
                    <a:bodyPr/>
                    <a:lstStyle/>
                    <a:p>
                      <a:pPr algn="ctr"/>
                      <a:r>
                        <a:rPr lang="ru-RU" sz="1400" dirty="0" smtClean="0"/>
                        <a:t>350</a:t>
                      </a:r>
                      <a:endParaRPr lang="ru-RU" sz="1400" dirty="0"/>
                    </a:p>
                  </a:txBody>
                  <a:tcPr/>
                </a:tc>
              </a:tr>
              <a:tr h="721486">
                <a:tc>
                  <a:txBody>
                    <a:bodyPr/>
                    <a:lstStyle/>
                    <a:p>
                      <a:pPr algn="ctr"/>
                      <a:r>
                        <a:rPr lang="ru-RU" sz="1400" dirty="0" smtClean="0"/>
                        <a:t>2</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Российская социал-демократическая рабочая партия (объединенная)</a:t>
                      </a:r>
                      <a:endParaRPr lang="ru-RU" sz="1400" dirty="0"/>
                    </a:p>
                  </a:txBody>
                  <a:tcPr/>
                </a:tc>
                <a:tc>
                  <a:txBody>
                    <a:bodyPr/>
                    <a:lstStyle/>
                    <a:p>
                      <a:pPr algn="ctr"/>
                      <a:r>
                        <a:rPr lang="ru-RU" sz="1400" dirty="0" smtClean="0"/>
                        <a:t>1903</a:t>
                      </a:r>
                    </a:p>
                    <a:p>
                      <a:pPr algn="ctr"/>
                      <a:r>
                        <a:rPr lang="ru-RU" sz="1400" dirty="0" smtClean="0"/>
                        <a:t>(1917)</a:t>
                      </a:r>
                      <a:endParaRPr lang="ru-RU" sz="1400" dirty="0"/>
                    </a:p>
                  </a:txBody>
                  <a:tcPr/>
                </a:tc>
                <a:tc>
                  <a:txBody>
                    <a:bodyPr/>
                    <a:lstStyle/>
                    <a:p>
                      <a:r>
                        <a:rPr lang="ru-RU" sz="1400" dirty="0" smtClean="0"/>
                        <a:t>П.Б. </a:t>
                      </a:r>
                      <a:r>
                        <a:rPr lang="ru-RU" sz="1400" dirty="0" err="1" smtClean="0"/>
                        <a:t>Аксельрод</a:t>
                      </a:r>
                      <a:endParaRPr lang="ru-RU" sz="1400" dirty="0" smtClean="0"/>
                    </a:p>
                    <a:p>
                      <a:r>
                        <a:rPr lang="ru-RU" sz="1400" dirty="0" smtClean="0"/>
                        <a:t>Ф.И. Дан</a:t>
                      </a:r>
                    </a:p>
                    <a:p>
                      <a:r>
                        <a:rPr lang="ru-RU" sz="1400" dirty="0" smtClean="0"/>
                        <a:t>Ю.О. Мартов</a:t>
                      </a:r>
                      <a:endParaRPr lang="ru-RU" sz="1400" dirty="0"/>
                    </a:p>
                  </a:txBody>
                  <a:tcPr/>
                </a:tc>
                <a:tc>
                  <a:txBody>
                    <a:bodyPr/>
                    <a:lstStyle/>
                    <a:p>
                      <a:pPr algn="ctr"/>
                      <a:r>
                        <a:rPr lang="ru-RU" sz="1400" dirty="0" smtClean="0"/>
                        <a:t>193</a:t>
                      </a:r>
                      <a:endParaRPr lang="ru-RU" sz="1400" dirty="0"/>
                    </a:p>
                  </a:txBody>
                  <a:tcPr/>
                </a:tc>
              </a:tr>
              <a:tr h="721486">
                <a:tc>
                  <a:txBody>
                    <a:bodyPr/>
                    <a:lstStyle/>
                    <a:p>
                      <a:pPr algn="ctr"/>
                      <a:r>
                        <a:rPr lang="ru-RU" sz="1400" dirty="0" smtClean="0"/>
                        <a:t>3</a:t>
                      </a:r>
                      <a:endParaRPr lang="ru-RU" sz="1400" dirty="0"/>
                    </a:p>
                  </a:txBody>
                  <a:tcPr/>
                </a:tc>
                <a:tc>
                  <a:txBody>
                    <a:bodyPr/>
                    <a:lstStyle/>
                    <a:p>
                      <a:r>
                        <a:rPr lang="ru-RU" sz="1400" dirty="0" smtClean="0"/>
                        <a:t>Группа «Единство»</a:t>
                      </a:r>
                      <a:endParaRPr lang="ru-RU" sz="1400" dirty="0"/>
                    </a:p>
                  </a:txBody>
                  <a:tcPr/>
                </a:tc>
                <a:tc>
                  <a:txBody>
                    <a:bodyPr/>
                    <a:lstStyle/>
                    <a:p>
                      <a:pPr algn="ctr"/>
                      <a:r>
                        <a:rPr lang="ru-RU" sz="1400" dirty="0" smtClean="0"/>
                        <a:t>1917</a:t>
                      </a:r>
                    </a:p>
                    <a:p>
                      <a:pPr algn="ctr"/>
                      <a:r>
                        <a:rPr lang="ru-RU" sz="1400" dirty="0" smtClean="0"/>
                        <a:t>(март)</a:t>
                      </a:r>
                      <a:endParaRPr lang="ru-RU" sz="1400" dirty="0"/>
                    </a:p>
                  </a:txBody>
                  <a:tcPr/>
                </a:tc>
                <a:tc>
                  <a:txBody>
                    <a:bodyPr/>
                    <a:lstStyle/>
                    <a:p>
                      <a:r>
                        <a:rPr lang="ru-RU" sz="1400" dirty="0" smtClean="0"/>
                        <a:t>Г.В. Плеханов</a:t>
                      </a:r>
                    </a:p>
                    <a:p>
                      <a:r>
                        <a:rPr lang="ru-RU" sz="1400" dirty="0" smtClean="0"/>
                        <a:t>А.Ф.</a:t>
                      </a:r>
                      <a:r>
                        <a:rPr lang="ru-RU" sz="1400" baseline="0" dirty="0" smtClean="0"/>
                        <a:t> Бурьянов</a:t>
                      </a:r>
                    </a:p>
                    <a:p>
                      <a:r>
                        <a:rPr lang="ru-RU" sz="1400" baseline="0" dirty="0" smtClean="0"/>
                        <a:t>Н.И. Иорданский</a:t>
                      </a:r>
                      <a:endParaRPr lang="ru-RU" sz="1400" dirty="0"/>
                    </a:p>
                  </a:txBody>
                  <a:tcPr/>
                </a:tc>
                <a:tc>
                  <a:txBody>
                    <a:bodyPr/>
                    <a:lstStyle/>
                    <a:p>
                      <a:pPr algn="ctr"/>
                      <a:r>
                        <a:rPr lang="ru-RU" sz="1400" dirty="0" smtClean="0"/>
                        <a:t>-</a:t>
                      </a:r>
                      <a:endParaRPr lang="ru-RU" sz="1400" dirty="0"/>
                    </a:p>
                  </a:txBody>
                  <a:tcPr/>
                </a:tc>
              </a:tr>
              <a:tr h="721486">
                <a:tc>
                  <a:txBody>
                    <a:bodyPr/>
                    <a:lstStyle/>
                    <a:p>
                      <a:pPr algn="ctr"/>
                      <a:r>
                        <a:rPr lang="ru-RU" sz="1400" dirty="0" smtClean="0"/>
                        <a:t>4</a:t>
                      </a:r>
                      <a:endParaRPr lang="ru-RU" sz="1400" dirty="0"/>
                    </a:p>
                  </a:txBody>
                  <a:tcPr/>
                </a:tc>
                <a:tc>
                  <a:txBody>
                    <a:bodyPr/>
                    <a:lstStyle/>
                    <a:p>
                      <a:r>
                        <a:rPr lang="ru-RU" sz="1400" dirty="0" smtClean="0"/>
                        <a:t>Партия социалистов-</a:t>
                      </a:r>
                      <a:r>
                        <a:rPr lang="ru-RU" sz="1400" baseline="0" dirty="0" smtClean="0"/>
                        <a:t>революционеров (эсеры)</a:t>
                      </a:r>
                      <a:endParaRPr lang="ru-RU" sz="1400" dirty="0"/>
                    </a:p>
                  </a:txBody>
                  <a:tcPr/>
                </a:tc>
                <a:tc>
                  <a:txBody>
                    <a:bodyPr/>
                    <a:lstStyle/>
                    <a:p>
                      <a:pPr algn="ctr"/>
                      <a:r>
                        <a:rPr lang="ru-RU" sz="1400" dirty="0" smtClean="0"/>
                        <a:t>1902</a:t>
                      </a:r>
                      <a:endParaRPr lang="ru-RU" sz="1400" dirty="0"/>
                    </a:p>
                  </a:txBody>
                  <a:tcPr/>
                </a:tc>
                <a:tc>
                  <a:txBody>
                    <a:bodyPr/>
                    <a:lstStyle/>
                    <a:p>
                      <a:r>
                        <a:rPr lang="ru-RU" sz="1400" dirty="0" smtClean="0"/>
                        <a:t>Н.Д. </a:t>
                      </a:r>
                      <a:r>
                        <a:rPr lang="ru-RU" sz="1400" dirty="0" err="1" smtClean="0"/>
                        <a:t>Авксентьев</a:t>
                      </a:r>
                      <a:endParaRPr lang="ru-RU" sz="1400" dirty="0" smtClean="0"/>
                    </a:p>
                    <a:p>
                      <a:r>
                        <a:rPr lang="ru-RU" sz="1400" dirty="0" smtClean="0"/>
                        <a:t>В.М. Чернов</a:t>
                      </a:r>
                    </a:p>
                    <a:p>
                      <a:r>
                        <a:rPr lang="ru-RU" sz="1400" dirty="0" smtClean="0"/>
                        <a:t>А.Р. </a:t>
                      </a:r>
                      <a:r>
                        <a:rPr lang="ru-RU" sz="1400" dirty="0" err="1" smtClean="0"/>
                        <a:t>Гоц</a:t>
                      </a:r>
                      <a:endParaRPr lang="ru-RU" sz="1400" dirty="0"/>
                    </a:p>
                  </a:txBody>
                  <a:tcPr/>
                </a:tc>
                <a:tc>
                  <a:txBody>
                    <a:bodyPr/>
                    <a:lstStyle/>
                    <a:p>
                      <a:pPr algn="ctr"/>
                      <a:r>
                        <a:rPr lang="ru-RU" sz="1400" dirty="0" smtClean="0"/>
                        <a:t>500</a:t>
                      </a:r>
                      <a:endParaRPr lang="ru-RU" sz="1400" dirty="0"/>
                    </a:p>
                  </a:txBody>
                  <a:tcPr/>
                </a:tc>
              </a:tr>
              <a:tr h="511053">
                <a:tc>
                  <a:txBody>
                    <a:bodyPr/>
                    <a:lstStyle/>
                    <a:p>
                      <a:pPr algn="ctr"/>
                      <a:r>
                        <a:rPr lang="ru-RU" sz="1400" dirty="0" smtClean="0"/>
                        <a:t>5</a:t>
                      </a:r>
                      <a:endParaRPr lang="ru-RU" sz="1400" dirty="0"/>
                    </a:p>
                  </a:txBody>
                  <a:tcPr/>
                </a:tc>
                <a:tc>
                  <a:txBody>
                    <a:bodyPr/>
                    <a:lstStyle/>
                    <a:p>
                      <a:r>
                        <a:rPr lang="ru-RU" sz="1400" dirty="0" smtClean="0"/>
                        <a:t>Союз социалистов-революционеров максималистов</a:t>
                      </a:r>
                      <a:endParaRPr lang="ru-RU" sz="1400" dirty="0"/>
                    </a:p>
                  </a:txBody>
                  <a:tcPr/>
                </a:tc>
                <a:tc>
                  <a:txBody>
                    <a:bodyPr/>
                    <a:lstStyle/>
                    <a:p>
                      <a:pPr algn="ctr"/>
                      <a:r>
                        <a:rPr lang="ru-RU" sz="1400" dirty="0" smtClean="0"/>
                        <a:t>1906</a:t>
                      </a:r>
                      <a:endParaRPr lang="ru-RU" sz="1400" dirty="0"/>
                    </a:p>
                  </a:txBody>
                  <a:tcPr/>
                </a:tc>
                <a:tc>
                  <a:txBody>
                    <a:bodyPr/>
                    <a:lstStyle/>
                    <a:p>
                      <a:r>
                        <a:rPr lang="ru-RU" sz="1400" dirty="0" smtClean="0"/>
                        <a:t>Г.А. </a:t>
                      </a:r>
                      <a:r>
                        <a:rPr lang="ru-RU" sz="1400" dirty="0" err="1" smtClean="0"/>
                        <a:t>Нестроев</a:t>
                      </a:r>
                      <a:endParaRPr lang="ru-RU" sz="1400" dirty="0"/>
                    </a:p>
                  </a:txBody>
                  <a:tcPr/>
                </a:tc>
                <a:tc>
                  <a:txBody>
                    <a:bodyPr/>
                    <a:lstStyle/>
                    <a:p>
                      <a:pPr algn="ctr"/>
                      <a:r>
                        <a:rPr lang="ru-RU" sz="1400" dirty="0" smtClean="0"/>
                        <a:t>3</a:t>
                      </a:r>
                      <a:endParaRPr lang="ru-RU" sz="1400" dirty="0"/>
                    </a:p>
                  </a:txBody>
                  <a:tcPr/>
                </a:tc>
              </a:tr>
              <a:tr h="721486">
                <a:tc>
                  <a:txBody>
                    <a:bodyPr/>
                    <a:lstStyle/>
                    <a:p>
                      <a:pPr algn="ctr"/>
                      <a:r>
                        <a:rPr lang="ru-RU" sz="1400" dirty="0" smtClean="0"/>
                        <a:t>6</a:t>
                      </a:r>
                      <a:endParaRPr lang="ru-RU" sz="1400" dirty="0"/>
                    </a:p>
                  </a:txBody>
                  <a:tcPr/>
                </a:tc>
                <a:tc>
                  <a:txBody>
                    <a:bodyPr/>
                    <a:lstStyle/>
                    <a:p>
                      <a:r>
                        <a:rPr lang="ru-RU" sz="1400" dirty="0" smtClean="0"/>
                        <a:t>Партия левых социалистов-революционеров (интернационалистов)</a:t>
                      </a:r>
                      <a:endParaRPr lang="ru-RU" sz="1400" dirty="0"/>
                    </a:p>
                  </a:txBody>
                  <a:tcPr/>
                </a:tc>
                <a:tc>
                  <a:txBody>
                    <a:bodyPr/>
                    <a:lstStyle/>
                    <a:p>
                      <a:pPr algn="ctr"/>
                      <a:r>
                        <a:rPr lang="ru-RU" sz="1400" dirty="0" smtClean="0"/>
                        <a:t>1917</a:t>
                      </a:r>
                    </a:p>
                    <a:p>
                      <a:pPr algn="ctr"/>
                      <a:r>
                        <a:rPr lang="ru-RU" sz="1400" dirty="0" smtClean="0"/>
                        <a:t>(ноябрь)</a:t>
                      </a:r>
                      <a:endParaRPr lang="ru-RU" sz="1400" dirty="0"/>
                    </a:p>
                  </a:txBody>
                  <a:tcPr/>
                </a:tc>
                <a:tc>
                  <a:txBody>
                    <a:bodyPr/>
                    <a:lstStyle/>
                    <a:p>
                      <a:r>
                        <a:rPr lang="ru-RU" sz="1400" dirty="0" smtClean="0"/>
                        <a:t>М.А. Спиридонова</a:t>
                      </a:r>
                    </a:p>
                    <a:p>
                      <a:r>
                        <a:rPr lang="ru-RU" sz="1400" dirty="0" smtClean="0"/>
                        <a:t>Б.Д. </a:t>
                      </a:r>
                      <a:r>
                        <a:rPr lang="ru-RU" sz="1400" dirty="0" err="1" smtClean="0"/>
                        <a:t>Камков</a:t>
                      </a:r>
                      <a:endParaRPr lang="ru-RU" sz="1400" dirty="0" smtClean="0"/>
                    </a:p>
                    <a:p>
                      <a:r>
                        <a:rPr lang="ru-RU" sz="1400" dirty="0" smtClean="0"/>
                        <a:t>П.П. </a:t>
                      </a:r>
                      <a:r>
                        <a:rPr lang="ru-RU" sz="1400" dirty="0" err="1" smtClean="0"/>
                        <a:t>Прошьян</a:t>
                      </a:r>
                      <a:endParaRPr lang="ru-RU" sz="1400" dirty="0"/>
                    </a:p>
                  </a:txBody>
                  <a:tcPr/>
                </a:tc>
                <a:tc>
                  <a:txBody>
                    <a:bodyPr/>
                    <a:lstStyle/>
                    <a:p>
                      <a:pPr algn="ctr"/>
                      <a:r>
                        <a:rPr lang="ru-RU" sz="1400" dirty="0" smtClean="0"/>
                        <a:t>-</a:t>
                      </a:r>
                      <a:endParaRPr lang="ru-RU" sz="1400" dirty="0"/>
                    </a:p>
                  </a:txBody>
                  <a:tcPr/>
                </a:tc>
              </a:tr>
              <a:tr h="721486">
                <a:tc>
                  <a:txBody>
                    <a:bodyPr/>
                    <a:lstStyle/>
                    <a:p>
                      <a:pPr algn="ctr"/>
                      <a:r>
                        <a:rPr lang="ru-RU" sz="1400" dirty="0" smtClean="0"/>
                        <a:t>7</a:t>
                      </a:r>
                      <a:endParaRPr lang="ru-RU" sz="1400" dirty="0"/>
                    </a:p>
                  </a:txBody>
                  <a:tcPr/>
                </a:tc>
                <a:tc>
                  <a:txBody>
                    <a:bodyPr/>
                    <a:lstStyle/>
                    <a:p>
                      <a:r>
                        <a:rPr lang="ru-RU" sz="1400" dirty="0" smtClean="0"/>
                        <a:t>Конституционно-демократическая партия («народной свободы»)</a:t>
                      </a:r>
                      <a:endParaRPr lang="ru-RU" sz="1400" dirty="0"/>
                    </a:p>
                  </a:txBody>
                  <a:tcPr/>
                </a:tc>
                <a:tc>
                  <a:txBody>
                    <a:bodyPr/>
                    <a:lstStyle/>
                    <a:p>
                      <a:pPr algn="ctr"/>
                      <a:r>
                        <a:rPr lang="ru-RU" sz="1400" dirty="0" smtClean="0"/>
                        <a:t>1905</a:t>
                      </a:r>
                      <a:endParaRPr lang="ru-RU" sz="1400" dirty="0"/>
                    </a:p>
                  </a:txBody>
                  <a:tcPr/>
                </a:tc>
                <a:tc>
                  <a:txBody>
                    <a:bodyPr/>
                    <a:lstStyle/>
                    <a:p>
                      <a:r>
                        <a:rPr lang="ru-RU" sz="1400" dirty="0" smtClean="0"/>
                        <a:t>П.Н. Милюков</a:t>
                      </a:r>
                    </a:p>
                    <a:p>
                      <a:r>
                        <a:rPr lang="ru-RU" sz="1400" dirty="0" smtClean="0"/>
                        <a:t>В.А. Маклаков</a:t>
                      </a:r>
                    </a:p>
                    <a:p>
                      <a:r>
                        <a:rPr lang="ru-RU" sz="1400" dirty="0" smtClean="0"/>
                        <a:t>В.Д. Набоков</a:t>
                      </a:r>
                      <a:endParaRPr lang="ru-RU" sz="1400" dirty="0"/>
                    </a:p>
                  </a:txBody>
                  <a:tcPr/>
                </a:tc>
                <a:tc>
                  <a:txBody>
                    <a:bodyPr/>
                    <a:lstStyle/>
                    <a:p>
                      <a:pPr algn="ctr"/>
                      <a:r>
                        <a:rPr lang="ru-RU" sz="1400" dirty="0" smtClean="0"/>
                        <a:t>70</a:t>
                      </a:r>
                      <a:endParaRPr lang="ru-RU" sz="1400" dirty="0"/>
                    </a:p>
                  </a:txBody>
                  <a:tcPr/>
                </a:tc>
              </a:tr>
            </a:tbl>
          </a:graphicData>
        </a:graphic>
      </p:graphicFrame>
      <p:sp>
        <p:nvSpPr>
          <p:cNvPr id="133178" name="TextBox 4"/>
          <p:cNvSpPr txBox="1">
            <a:spLocks noChangeArrowheads="1"/>
          </p:cNvSpPr>
          <p:nvPr/>
        </p:nvSpPr>
        <p:spPr bwMode="auto">
          <a:xfrm>
            <a:off x="0" y="857250"/>
            <a:ext cx="9144000" cy="338138"/>
          </a:xfrm>
          <a:prstGeom prst="rect">
            <a:avLst/>
          </a:prstGeom>
          <a:noFill/>
          <a:ln w="9525">
            <a:noFill/>
            <a:miter lim="800000"/>
            <a:headEnd/>
            <a:tailEnd/>
          </a:ln>
        </p:spPr>
        <p:txBody>
          <a:bodyPr>
            <a:spAutoFit/>
          </a:bodyPr>
          <a:lstStyle/>
          <a:p>
            <a:pPr algn="ctr"/>
            <a:r>
              <a:rPr lang="ru-RU" sz="1600" b="1"/>
              <a:t>Российские политические партии накануне Октябрьской революции 1917 года </a:t>
            </a:r>
          </a:p>
        </p:txBody>
      </p:sp>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129</a:t>
            </a:r>
          </a:p>
        </p:txBody>
      </p:sp>
      <p:pic>
        <p:nvPicPr>
          <p:cNvPr id="133180"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2.3.2.  партии россии  в 1917 году</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8"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Arial" pitchFamily="34" charset="0"/>
              </a:rPr>
              <a:t>1.1. история возникновения партий</a:t>
            </a:r>
          </a:p>
        </p:txBody>
      </p:sp>
      <p:sp>
        <p:nvSpPr>
          <p:cNvPr id="13" name="Прямоугольник 1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a:t>
            </a:r>
          </a:p>
        </p:txBody>
      </p:sp>
      <p:pic>
        <p:nvPicPr>
          <p:cNvPr id="14341" name="Picture 2" descr="Robert-michels.jpg"/>
          <p:cNvPicPr>
            <a:picLocks noChangeAspect="1" noChangeArrowheads="1"/>
          </p:cNvPicPr>
          <p:nvPr/>
        </p:nvPicPr>
        <p:blipFill>
          <a:blip r:embed="rId3" cstate="email"/>
          <a:srcRect/>
          <a:stretch>
            <a:fillRect/>
          </a:stretch>
        </p:blipFill>
        <p:spPr bwMode="auto">
          <a:xfrm>
            <a:off x="404813" y="1557338"/>
            <a:ext cx="1984375" cy="2376487"/>
          </a:xfrm>
          <a:prstGeom prst="rect">
            <a:avLst/>
          </a:prstGeom>
          <a:noFill/>
          <a:ln w="9525">
            <a:noFill/>
            <a:miter lim="800000"/>
            <a:headEnd/>
            <a:tailEnd/>
          </a:ln>
        </p:spPr>
      </p:pic>
      <p:sp>
        <p:nvSpPr>
          <p:cNvPr id="14342" name="TextBox 8"/>
          <p:cNvSpPr txBox="1">
            <a:spLocks noChangeArrowheads="1"/>
          </p:cNvSpPr>
          <p:nvPr/>
        </p:nvSpPr>
        <p:spPr bwMode="auto">
          <a:xfrm>
            <a:off x="323850" y="4005263"/>
            <a:ext cx="2201863" cy="923925"/>
          </a:xfrm>
          <a:prstGeom prst="rect">
            <a:avLst/>
          </a:prstGeom>
          <a:noFill/>
          <a:ln w="9525">
            <a:noFill/>
            <a:miter lim="800000"/>
            <a:headEnd/>
            <a:tailEnd/>
          </a:ln>
        </p:spPr>
        <p:txBody>
          <a:bodyPr wrap="none">
            <a:spAutoFit/>
          </a:bodyPr>
          <a:lstStyle/>
          <a:p>
            <a:pPr>
              <a:buFont typeface="Wingdings 2" pitchFamily="18" charset="2"/>
              <a:buNone/>
            </a:pPr>
            <a:r>
              <a:rPr lang="ru-RU" b="1"/>
              <a:t>Михельс Роберто</a:t>
            </a:r>
            <a:endParaRPr lang="ru-RU" i="1"/>
          </a:p>
          <a:p>
            <a:pPr>
              <a:buFont typeface="Wingdings 2" pitchFamily="18" charset="2"/>
              <a:buNone/>
            </a:pPr>
            <a:r>
              <a:rPr lang="ru-RU"/>
              <a:t>(1876 — 1936)</a:t>
            </a:r>
          </a:p>
          <a:p>
            <a:endParaRPr lang="ru-RU"/>
          </a:p>
        </p:txBody>
      </p:sp>
      <p:sp>
        <p:nvSpPr>
          <p:cNvPr id="15" name="Содержимое 3"/>
          <p:cNvSpPr>
            <a:spLocks noGrp="1"/>
          </p:cNvSpPr>
          <p:nvPr>
            <p:ph idx="1"/>
          </p:nvPr>
        </p:nvSpPr>
        <p:spPr>
          <a:xfrm>
            <a:off x="2987675" y="1412875"/>
            <a:ext cx="5688013" cy="4608513"/>
          </a:xfrm>
        </p:spPr>
        <p:txBody>
          <a:bodyPr rtlCol="0">
            <a:normAutofit/>
          </a:bodyPr>
          <a:lstStyle/>
          <a:p>
            <a:pPr marL="0" indent="0" algn="just" eaLnBrk="1" fontAlgn="auto" hangingPunct="1">
              <a:spcAft>
                <a:spcPts val="0"/>
              </a:spcAft>
              <a:buFont typeface="Wingdings 2" pitchFamily="18" charset="2"/>
              <a:buNone/>
              <a:defRPr/>
            </a:pPr>
            <a:r>
              <a:rPr lang="ru-RU" sz="2200" dirty="0" smtClean="0"/>
              <a:t>                      </a:t>
            </a:r>
            <a:r>
              <a:rPr lang="ru-RU" sz="1600" dirty="0" smtClean="0"/>
              <a:t>Социолог, политолог, экономист.  Получили признание его работы о «циркуляции элит», о партиях и социально-политической теории и практики.</a:t>
            </a:r>
          </a:p>
          <a:p>
            <a:pPr marL="0" indent="0" algn="just" eaLnBrk="1" fontAlgn="auto" hangingPunct="1">
              <a:spcAft>
                <a:spcPts val="0"/>
              </a:spcAft>
              <a:buFont typeface="Wingdings 2" pitchFamily="18" charset="2"/>
              <a:buNone/>
              <a:defRPr/>
            </a:pPr>
            <a:endParaRPr lang="ru-RU" sz="1700" dirty="0" smtClean="0"/>
          </a:p>
          <a:p>
            <a:pPr marL="0" lvl="1" indent="0" algn="just" eaLnBrk="1" fontAlgn="auto" hangingPunct="1">
              <a:spcAft>
                <a:spcPts val="0"/>
              </a:spcAft>
              <a:buFont typeface="Wingdings 2" pitchFamily="18" charset="2"/>
              <a:buNone/>
              <a:defRPr/>
            </a:pPr>
            <a:r>
              <a:rPr lang="ru-RU" sz="1500" b="1" i="1" spc="110" dirty="0" smtClean="0">
                <a:latin typeface="Arial Unicode MS" pitchFamily="34" charset="-128"/>
                <a:ea typeface="Arial Unicode MS" pitchFamily="34" charset="-128"/>
                <a:cs typeface="Arial Unicode MS" pitchFamily="34" charset="-128"/>
              </a:rPr>
              <a:t>Р. </a:t>
            </a:r>
            <a:r>
              <a:rPr lang="ru-RU" sz="1500" b="1" i="1" spc="110" dirty="0" err="1" smtClean="0">
                <a:latin typeface="Arial Unicode MS" pitchFamily="34" charset="-128"/>
                <a:ea typeface="Arial Unicode MS" pitchFamily="34" charset="-128"/>
                <a:cs typeface="Arial Unicode MS" pitchFamily="34" charset="-128"/>
              </a:rPr>
              <a:t>Михельс</a:t>
            </a:r>
            <a:r>
              <a:rPr lang="ru-RU" sz="1500" b="1" i="1" spc="110" dirty="0" smtClean="0">
                <a:latin typeface="Arial Unicode MS" pitchFamily="34" charset="-128"/>
                <a:ea typeface="Arial Unicode MS" pitchFamily="34" charset="-128"/>
                <a:cs typeface="Arial Unicode MS" pitchFamily="34" charset="-128"/>
              </a:rPr>
              <a:t> сформулировал «железный закон олигархии», в соответствии с которым партии, массовые движения, крупные социальные и политические структуры в целом подчиняются олигархизации, бюрократизации и авторитарности, которые выражаются в сосредоточении власти в руках их лидеров. Лидеры становятся профессиональными и легальными политиками и в итоге внедряются в состав правящей элиты и профессионального аппарата (партийной бюрократии). Уменьшается влияние рядовых членов на политику партии, ослабляется их контроль над аппаратом и лидерами.</a:t>
            </a:r>
          </a:p>
        </p:txBody>
      </p:sp>
      <p:pic>
        <p:nvPicPr>
          <p:cNvPr id="14344" name="Picture 6" descr="Flag of Germany (3-2 aspect ratio).svg"/>
          <p:cNvPicPr>
            <a:picLocks noChangeAspect="1" noChangeArrowheads="1"/>
          </p:cNvPicPr>
          <p:nvPr/>
        </p:nvPicPr>
        <p:blipFill>
          <a:blip r:embed="rId4" cstate="email"/>
          <a:srcRect/>
          <a:stretch>
            <a:fillRect/>
          </a:stretch>
        </p:blipFill>
        <p:spPr bwMode="auto">
          <a:xfrm>
            <a:off x="3087688" y="1412875"/>
            <a:ext cx="647700" cy="40481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4345" name="Picture 6" descr="Flag of Italy (1861-1946).svg"/>
          <p:cNvPicPr>
            <a:picLocks noChangeAspect="1" noChangeArrowheads="1"/>
          </p:cNvPicPr>
          <p:nvPr/>
        </p:nvPicPr>
        <p:blipFill>
          <a:blip r:embed="rId5" cstate="email"/>
          <a:srcRect/>
          <a:stretch>
            <a:fillRect/>
          </a:stretch>
        </p:blipFill>
        <p:spPr bwMode="auto">
          <a:xfrm>
            <a:off x="3833813" y="1412875"/>
            <a:ext cx="576262" cy="38417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newsflash/>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323850" y="1270000"/>
          <a:ext cx="8353425" cy="5335588"/>
        </p:xfrm>
        <a:graphic>
          <a:graphicData uri="http://schemas.openxmlformats.org/drawingml/2006/table">
            <a:tbl>
              <a:tblPr firstRow="1" bandRow="1">
                <a:tableStyleId>{5C22544A-7EE6-4342-B048-85BDC9FD1C3A}</a:tableStyleId>
              </a:tblPr>
              <a:tblGrid>
                <a:gridCol w="504056"/>
                <a:gridCol w="4176464"/>
                <a:gridCol w="1152128"/>
                <a:gridCol w="1656184"/>
                <a:gridCol w="864098"/>
              </a:tblGrid>
              <a:tr h="490288">
                <a:tc>
                  <a:txBody>
                    <a:bodyPr/>
                    <a:lstStyle/>
                    <a:p>
                      <a:pPr algn="ctr"/>
                      <a:r>
                        <a:rPr lang="ru-RU" sz="1400" dirty="0" smtClean="0">
                          <a:solidFill>
                            <a:schemeClr val="tx1"/>
                          </a:solidFill>
                        </a:rPr>
                        <a:t>№ </a:t>
                      </a:r>
                      <a:r>
                        <a:rPr lang="ru-RU" sz="1400" dirty="0" err="1" smtClean="0">
                          <a:solidFill>
                            <a:schemeClr val="tx1"/>
                          </a:solidFill>
                        </a:rPr>
                        <a:t>п</a:t>
                      </a:r>
                      <a:r>
                        <a:rPr lang="ru-RU" sz="1400" dirty="0" smtClean="0">
                          <a:solidFill>
                            <a:schemeClr val="tx1"/>
                          </a:solidFill>
                        </a:rPr>
                        <a:t>/</a:t>
                      </a:r>
                      <a:r>
                        <a:rPr lang="ru-RU" sz="1400" dirty="0" err="1" smtClean="0">
                          <a:solidFill>
                            <a:schemeClr val="tx1"/>
                          </a:solidFill>
                        </a:rPr>
                        <a:t>п</a:t>
                      </a:r>
                      <a:endParaRPr lang="ru-RU" sz="1400" dirty="0">
                        <a:solidFill>
                          <a:schemeClr val="tx1"/>
                        </a:solidFill>
                      </a:endParaRPr>
                    </a:p>
                  </a:txBody>
                  <a:tcPr>
                    <a:solidFill>
                      <a:srgbClr val="FFC000"/>
                    </a:solidFill>
                  </a:tcPr>
                </a:tc>
                <a:tc>
                  <a:txBody>
                    <a:bodyPr/>
                    <a:lstStyle/>
                    <a:p>
                      <a:pPr algn="ctr"/>
                      <a:r>
                        <a:rPr lang="ru-RU" sz="1400" dirty="0" smtClean="0">
                          <a:solidFill>
                            <a:schemeClr val="tx1"/>
                          </a:solidFill>
                        </a:rPr>
                        <a:t>Название партий</a:t>
                      </a:r>
                      <a:endParaRPr lang="ru-RU" sz="1400" dirty="0">
                        <a:solidFill>
                          <a:schemeClr val="tx1"/>
                        </a:solidFill>
                      </a:endParaRPr>
                    </a:p>
                  </a:txBody>
                  <a:tcPr>
                    <a:solidFill>
                      <a:srgbClr val="FFC000"/>
                    </a:solidFill>
                  </a:tcPr>
                </a:tc>
                <a:tc>
                  <a:txBody>
                    <a:bodyPr/>
                    <a:lstStyle/>
                    <a:p>
                      <a:pPr algn="ctr"/>
                      <a:r>
                        <a:rPr lang="ru-RU" sz="1400" dirty="0" smtClean="0">
                          <a:solidFill>
                            <a:schemeClr val="tx1"/>
                          </a:solidFill>
                        </a:rPr>
                        <a:t>Год основания</a:t>
                      </a:r>
                      <a:endParaRPr lang="ru-RU" sz="1400" dirty="0">
                        <a:solidFill>
                          <a:schemeClr val="tx1"/>
                        </a:solidFill>
                      </a:endParaRPr>
                    </a:p>
                  </a:txBody>
                  <a:tcPr>
                    <a:solidFill>
                      <a:srgbClr val="FFC000"/>
                    </a:solidFill>
                  </a:tcPr>
                </a:tc>
                <a:tc>
                  <a:txBody>
                    <a:bodyPr/>
                    <a:lstStyle/>
                    <a:p>
                      <a:pPr algn="ctr"/>
                      <a:r>
                        <a:rPr lang="ru-RU" sz="1400" dirty="0" smtClean="0">
                          <a:solidFill>
                            <a:schemeClr val="tx1"/>
                          </a:solidFill>
                        </a:rPr>
                        <a:t>Лидеры</a:t>
                      </a:r>
                      <a:endParaRPr lang="ru-RU" sz="1400" dirty="0">
                        <a:solidFill>
                          <a:schemeClr val="tx1"/>
                        </a:solidFill>
                      </a:endParaRPr>
                    </a:p>
                  </a:txBody>
                  <a:tcPr>
                    <a:solidFill>
                      <a:srgbClr val="FFC000"/>
                    </a:solidFill>
                  </a:tcPr>
                </a:tc>
                <a:tc>
                  <a:txBody>
                    <a:bodyPr/>
                    <a:lstStyle/>
                    <a:p>
                      <a:pPr algn="ctr"/>
                      <a:r>
                        <a:rPr lang="ru-RU" sz="1400" dirty="0" smtClean="0">
                          <a:solidFill>
                            <a:schemeClr val="tx1"/>
                          </a:solidFill>
                        </a:rPr>
                        <a:t>Числен.</a:t>
                      </a:r>
                    </a:p>
                    <a:p>
                      <a:pPr algn="ctr"/>
                      <a:r>
                        <a:rPr lang="ru-RU" sz="1400" dirty="0" smtClean="0">
                          <a:solidFill>
                            <a:schemeClr val="tx1"/>
                          </a:solidFill>
                        </a:rPr>
                        <a:t>(тыс.)</a:t>
                      </a:r>
                      <a:endParaRPr lang="ru-RU" sz="1400" dirty="0">
                        <a:solidFill>
                          <a:schemeClr val="tx1"/>
                        </a:solidFill>
                      </a:endParaRPr>
                    </a:p>
                  </a:txBody>
                  <a:tcPr>
                    <a:solidFill>
                      <a:srgbClr val="FFC000"/>
                    </a:solidFill>
                  </a:tcPr>
                </a:tc>
              </a:tr>
              <a:tr h="894054">
                <a:tc>
                  <a:txBody>
                    <a:bodyPr/>
                    <a:lstStyle/>
                    <a:p>
                      <a:pPr algn="ctr"/>
                      <a:r>
                        <a:rPr lang="ru-RU" sz="1400" dirty="0" smtClean="0"/>
                        <a:t>8</a:t>
                      </a:r>
                      <a:endParaRPr lang="ru-RU" sz="1400" dirty="0"/>
                    </a:p>
                  </a:txBody>
                  <a:tcPr/>
                </a:tc>
                <a:tc>
                  <a:txBody>
                    <a:bodyPr/>
                    <a:lstStyle/>
                    <a:p>
                      <a:r>
                        <a:rPr lang="ru-RU" sz="1400" dirty="0" smtClean="0"/>
                        <a:t>Трудовая народно-социалистическая</a:t>
                      </a:r>
                      <a:r>
                        <a:rPr lang="ru-RU" sz="1400" baseline="0" dirty="0" smtClean="0"/>
                        <a:t> партия</a:t>
                      </a:r>
                      <a:endParaRPr lang="ru-RU" sz="1400" dirty="0"/>
                    </a:p>
                  </a:txBody>
                  <a:tcPr/>
                </a:tc>
                <a:tc>
                  <a:txBody>
                    <a:bodyPr/>
                    <a:lstStyle/>
                    <a:p>
                      <a:pPr algn="ctr"/>
                      <a:r>
                        <a:rPr lang="ru-RU" sz="1400" dirty="0" smtClean="0"/>
                        <a:t>1917</a:t>
                      </a:r>
                    </a:p>
                    <a:p>
                      <a:pPr algn="ctr"/>
                      <a:r>
                        <a:rPr lang="ru-RU" sz="1400" dirty="0" smtClean="0"/>
                        <a:t>(июнь)</a:t>
                      </a:r>
                      <a:endParaRPr lang="ru-RU" sz="1400" dirty="0"/>
                    </a:p>
                  </a:txBody>
                  <a:tcPr/>
                </a:tc>
                <a:tc>
                  <a:txBody>
                    <a:bodyPr/>
                    <a:lstStyle/>
                    <a:p>
                      <a:r>
                        <a:rPr lang="ru-RU" sz="1400" dirty="0" smtClean="0"/>
                        <a:t>А.В. Пешехонов</a:t>
                      </a:r>
                    </a:p>
                    <a:p>
                      <a:r>
                        <a:rPr lang="ru-RU" sz="1400" dirty="0" smtClean="0"/>
                        <a:t>В.А, </a:t>
                      </a:r>
                      <a:r>
                        <a:rPr lang="ru-RU" sz="1400" dirty="0" err="1" smtClean="0"/>
                        <a:t>Мякотин</a:t>
                      </a:r>
                      <a:endParaRPr lang="ru-RU" sz="1400" dirty="0" smtClean="0"/>
                    </a:p>
                    <a:p>
                      <a:r>
                        <a:rPr lang="ru-RU" sz="1400" dirty="0" smtClean="0"/>
                        <a:t>Н.В. Чайковский</a:t>
                      </a:r>
                    </a:p>
                    <a:p>
                      <a:r>
                        <a:rPr lang="ru-RU" sz="1400" dirty="0" smtClean="0"/>
                        <a:t>М.Е. Березин</a:t>
                      </a:r>
                      <a:endParaRPr lang="ru-RU" sz="1400" dirty="0"/>
                    </a:p>
                  </a:txBody>
                  <a:tcPr/>
                </a:tc>
                <a:tc>
                  <a:txBody>
                    <a:bodyPr/>
                    <a:lstStyle/>
                    <a:p>
                      <a:pPr algn="ctr"/>
                      <a:r>
                        <a:rPr lang="ru-RU" sz="1400" dirty="0" smtClean="0"/>
                        <a:t>10</a:t>
                      </a:r>
                      <a:endParaRPr lang="ru-RU" sz="1400" dirty="0"/>
                    </a:p>
                  </a:txBody>
                  <a:tcPr/>
                </a:tc>
              </a:tr>
              <a:tr h="490288">
                <a:tc>
                  <a:txBody>
                    <a:bodyPr/>
                    <a:lstStyle/>
                    <a:p>
                      <a:pPr algn="ctr"/>
                      <a:r>
                        <a:rPr lang="ru-RU" sz="1400" dirty="0" smtClean="0"/>
                        <a:t>9</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Прогрессивная партия (прогрессисты)</a:t>
                      </a:r>
                      <a:endParaRPr lang="ru-RU" sz="1400" dirty="0"/>
                    </a:p>
                  </a:txBody>
                  <a:tcPr/>
                </a:tc>
                <a:tc>
                  <a:txBody>
                    <a:bodyPr/>
                    <a:lstStyle/>
                    <a:p>
                      <a:pPr algn="ctr"/>
                      <a:r>
                        <a:rPr lang="ru-RU" sz="1400" dirty="0" smtClean="0"/>
                        <a:t>1912</a:t>
                      </a:r>
                      <a:endParaRPr lang="ru-RU" sz="1400" dirty="0"/>
                    </a:p>
                  </a:txBody>
                  <a:tcPr/>
                </a:tc>
                <a:tc>
                  <a:txBody>
                    <a:bodyPr/>
                    <a:lstStyle/>
                    <a:p>
                      <a:r>
                        <a:rPr lang="ru-RU" sz="1400" dirty="0" smtClean="0"/>
                        <a:t>А.И. Коновалов</a:t>
                      </a:r>
                    </a:p>
                    <a:p>
                      <a:r>
                        <a:rPr lang="ru-RU" sz="1400" dirty="0" smtClean="0"/>
                        <a:t>П.П. </a:t>
                      </a:r>
                      <a:r>
                        <a:rPr lang="ru-RU" sz="1400" dirty="0" err="1" smtClean="0"/>
                        <a:t>Рябушинский</a:t>
                      </a:r>
                      <a:endParaRPr lang="ru-RU" sz="1400" dirty="0"/>
                    </a:p>
                  </a:txBody>
                  <a:tcPr/>
                </a:tc>
                <a:tc>
                  <a:txBody>
                    <a:bodyPr/>
                    <a:lstStyle/>
                    <a:p>
                      <a:pPr algn="ctr"/>
                      <a:r>
                        <a:rPr lang="ru-RU" sz="1400" dirty="0" smtClean="0"/>
                        <a:t>-</a:t>
                      </a:r>
                      <a:endParaRPr lang="ru-RU" sz="1400" dirty="0"/>
                    </a:p>
                  </a:txBody>
                  <a:tcPr/>
                </a:tc>
              </a:tr>
              <a:tr h="692171">
                <a:tc>
                  <a:txBody>
                    <a:bodyPr/>
                    <a:lstStyle/>
                    <a:p>
                      <a:pPr algn="ctr"/>
                      <a:r>
                        <a:rPr lang="ru-RU" sz="1400" dirty="0" smtClean="0"/>
                        <a:t>10</a:t>
                      </a:r>
                      <a:endParaRPr lang="ru-RU" sz="1400" dirty="0"/>
                    </a:p>
                  </a:txBody>
                  <a:tcPr/>
                </a:tc>
                <a:tc>
                  <a:txBody>
                    <a:bodyPr/>
                    <a:lstStyle/>
                    <a:p>
                      <a:r>
                        <a:rPr lang="ru-RU" sz="1400" dirty="0" smtClean="0"/>
                        <a:t>Либеральная</a:t>
                      </a:r>
                      <a:r>
                        <a:rPr lang="ru-RU" sz="1400" baseline="0" dirty="0" smtClean="0"/>
                        <a:t> республиканская партия</a:t>
                      </a:r>
                      <a:endParaRPr lang="ru-RU" sz="1400" dirty="0"/>
                    </a:p>
                  </a:txBody>
                  <a:tcPr/>
                </a:tc>
                <a:tc>
                  <a:txBody>
                    <a:bodyPr/>
                    <a:lstStyle/>
                    <a:p>
                      <a:pPr algn="ctr"/>
                      <a:r>
                        <a:rPr lang="ru-RU" sz="1400" dirty="0" smtClean="0"/>
                        <a:t>1917</a:t>
                      </a:r>
                      <a:endParaRPr lang="ru-RU" sz="1400" dirty="0"/>
                    </a:p>
                  </a:txBody>
                  <a:tcPr/>
                </a:tc>
                <a:tc>
                  <a:txBody>
                    <a:bodyPr/>
                    <a:lstStyle/>
                    <a:p>
                      <a:r>
                        <a:rPr lang="ru-RU" sz="1400" dirty="0" smtClean="0"/>
                        <a:t>А.И. </a:t>
                      </a:r>
                      <a:r>
                        <a:rPr lang="ru-RU" sz="1400" dirty="0" err="1" smtClean="0"/>
                        <a:t>Гучков</a:t>
                      </a:r>
                      <a:endParaRPr lang="ru-RU" sz="1400" dirty="0" smtClean="0"/>
                    </a:p>
                    <a:p>
                      <a:r>
                        <a:rPr lang="ru-RU" sz="1400" dirty="0" smtClean="0"/>
                        <a:t>М.В. Родзянко</a:t>
                      </a:r>
                    </a:p>
                    <a:p>
                      <a:r>
                        <a:rPr lang="ru-RU" sz="1400" dirty="0" smtClean="0"/>
                        <a:t>Н.В.</a:t>
                      </a:r>
                      <a:r>
                        <a:rPr lang="ru-RU" sz="1400" baseline="0" dirty="0" smtClean="0"/>
                        <a:t> Савич</a:t>
                      </a:r>
                      <a:endParaRPr lang="ru-RU" sz="1400" dirty="0"/>
                    </a:p>
                  </a:txBody>
                  <a:tcPr/>
                </a:tc>
                <a:tc>
                  <a:txBody>
                    <a:bodyPr/>
                    <a:lstStyle/>
                    <a:p>
                      <a:pPr algn="ctr"/>
                      <a:r>
                        <a:rPr lang="ru-RU" sz="1400" dirty="0" smtClean="0"/>
                        <a:t>-</a:t>
                      </a:r>
                      <a:endParaRPr lang="ru-RU" sz="1400" dirty="0"/>
                    </a:p>
                  </a:txBody>
                  <a:tcPr/>
                </a:tc>
              </a:tr>
              <a:tr h="692171">
                <a:tc>
                  <a:txBody>
                    <a:bodyPr/>
                    <a:lstStyle/>
                    <a:p>
                      <a:pPr algn="ctr"/>
                      <a:r>
                        <a:rPr lang="ru-RU" sz="1400" dirty="0" smtClean="0"/>
                        <a:t>11</a:t>
                      </a:r>
                      <a:endParaRPr lang="ru-RU" sz="1400" dirty="0"/>
                    </a:p>
                  </a:txBody>
                  <a:tcPr/>
                </a:tc>
                <a:tc>
                  <a:txBody>
                    <a:bodyPr/>
                    <a:lstStyle/>
                    <a:p>
                      <a:r>
                        <a:rPr lang="ru-RU" sz="1400" dirty="0" smtClean="0"/>
                        <a:t>Республиканская демократическая партия</a:t>
                      </a:r>
                      <a:endParaRPr lang="ru-RU" sz="1400" dirty="0"/>
                    </a:p>
                  </a:txBody>
                  <a:tcPr/>
                </a:tc>
                <a:tc>
                  <a:txBody>
                    <a:bodyPr/>
                    <a:lstStyle/>
                    <a:p>
                      <a:pPr algn="ctr"/>
                      <a:r>
                        <a:rPr lang="ru-RU" sz="1400" dirty="0" smtClean="0"/>
                        <a:t>1917</a:t>
                      </a:r>
                      <a:endParaRPr lang="ru-RU" sz="1400" dirty="0"/>
                    </a:p>
                  </a:txBody>
                  <a:tcPr/>
                </a:tc>
                <a:tc>
                  <a:txBody>
                    <a:bodyPr/>
                    <a:lstStyle/>
                    <a:p>
                      <a:r>
                        <a:rPr lang="ru-RU" sz="1400" dirty="0" smtClean="0"/>
                        <a:t>И.И. </a:t>
                      </a:r>
                      <a:r>
                        <a:rPr lang="ru-RU" sz="1400" dirty="0" err="1" smtClean="0"/>
                        <a:t>Дмитрюков</a:t>
                      </a:r>
                      <a:endParaRPr lang="ru-RU" sz="1400" dirty="0" smtClean="0"/>
                    </a:p>
                    <a:p>
                      <a:r>
                        <a:rPr lang="ru-RU" sz="1400" dirty="0" smtClean="0"/>
                        <a:t>Ю.П. Гессен</a:t>
                      </a:r>
                    </a:p>
                    <a:p>
                      <a:r>
                        <a:rPr lang="ru-RU" sz="1400" dirty="0" smtClean="0"/>
                        <a:t>А.И.</a:t>
                      </a:r>
                      <a:r>
                        <a:rPr lang="ru-RU" sz="1400" baseline="0" dirty="0" smtClean="0"/>
                        <a:t> Путилов</a:t>
                      </a:r>
                      <a:endParaRPr lang="ru-RU" sz="1400" dirty="0"/>
                    </a:p>
                  </a:txBody>
                  <a:tcPr/>
                </a:tc>
                <a:tc>
                  <a:txBody>
                    <a:bodyPr/>
                    <a:lstStyle/>
                    <a:p>
                      <a:pPr algn="ctr"/>
                      <a:r>
                        <a:rPr lang="ru-RU" sz="1400" dirty="0" smtClean="0"/>
                        <a:t>-</a:t>
                      </a:r>
                      <a:endParaRPr lang="ru-RU" sz="1400" dirty="0"/>
                    </a:p>
                  </a:txBody>
                  <a:tcPr/>
                </a:tc>
              </a:tr>
              <a:tr h="490288">
                <a:tc>
                  <a:txBody>
                    <a:bodyPr/>
                    <a:lstStyle/>
                    <a:p>
                      <a:pPr algn="ctr"/>
                      <a:r>
                        <a:rPr lang="ru-RU" sz="1400" dirty="0" smtClean="0"/>
                        <a:t>12</a:t>
                      </a:r>
                      <a:endParaRPr lang="ru-RU" sz="1400" dirty="0"/>
                    </a:p>
                  </a:txBody>
                  <a:tcPr/>
                </a:tc>
                <a:tc>
                  <a:txBody>
                    <a:bodyPr/>
                    <a:lstStyle/>
                    <a:p>
                      <a:r>
                        <a:rPr lang="ru-RU" sz="1400" dirty="0" smtClean="0"/>
                        <a:t>Всероссийский союз земельных собственников</a:t>
                      </a:r>
                      <a:endParaRPr lang="ru-RU" sz="1400" dirty="0"/>
                    </a:p>
                  </a:txBody>
                  <a:tcPr/>
                </a:tc>
                <a:tc>
                  <a:txBody>
                    <a:bodyPr/>
                    <a:lstStyle/>
                    <a:p>
                      <a:pPr algn="ctr"/>
                      <a:r>
                        <a:rPr lang="ru-RU" sz="1400" dirty="0" smtClean="0"/>
                        <a:t>1916</a:t>
                      </a:r>
                      <a:endParaRPr lang="ru-RU" sz="1400" dirty="0"/>
                    </a:p>
                  </a:txBody>
                  <a:tcPr/>
                </a:tc>
                <a:tc>
                  <a:txBody>
                    <a:bodyPr/>
                    <a:lstStyle/>
                    <a:p>
                      <a:r>
                        <a:rPr lang="ru-RU" sz="1400" dirty="0" smtClean="0"/>
                        <a:t>П.Н. Балашов</a:t>
                      </a:r>
                    </a:p>
                    <a:p>
                      <a:r>
                        <a:rPr lang="ru-RU" sz="1400" dirty="0" smtClean="0"/>
                        <a:t>Н.Н. Львов</a:t>
                      </a:r>
                      <a:endParaRPr lang="ru-RU" sz="1400" dirty="0"/>
                    </a:p>
                  </a:txBody>
                  <a:tcPr/>
                </a:tc>
                <a:tc>
                  <a:txBody>
                    <a:bodyPr/>
                    <a:lstStyle/>
                    <a:p>
                      <a:pPr algn="ctr"/>
                      <a:r>
                        <a:rPr lang="ru-RU" sz="1400" dirty="0" smtClean="0"/>
                        <a:t>50</a:t>
                      </a:r>
                      <a:endParaRPr lang="ru-RU" sz="1400" dirty="0"/>
                    </a:p>
                  </a:txBody>
                  <a:tcPr/>
                </a:tc>
              </a:tr>
              <a:tr h="490288">
                <a:tc>
                  <a:txBody>
                    <a:bodyPr/>
                    <a:lstStyle/>
                    <a:p>
                      <a:pPr algn="ctr"/>
                      <a:r>
                        <a:rPr lang="ru-RU" sz="1400" dirty="0" smtClean="0"/>
                        <a:t>13</a:t>
                      </a:r>
                      <a:endParaRPr lang="ru-RU" sz="1400" dirty="0"/>
                    </a:p>
                  </a:txBody>
                  <a:tcPr/>
                </a:tc>
                <a:tc>
                  <a:txBody>
                    <a:bodyPr/>
                    <a:lstStyle/>
                    <a:p>
                      <a:r>
                        <a:rPr lang="ru-RU" sz="1400" dirty="0" smtClean="0"/>
                        <a:t>Всероссийская федерация анархистов-коммунистов</a:t>
                      </a:r>
                      <a:endParaRPr lang="ru-RU" sz="1400" dirty="0"/>
                    </a:p>
                  </a:txBody>
                  <a:tcPr/>
                </a:tc>
                <a:tc>
                  <a:txBody>
                    <a:bodyPr/>
                    <a:lstStyle/>
                    <a:p>
                      <a:pPr algn="ctr"/>
                      <a:r>
                        <a:rPr lang="ru-RU" sz="1400" dirty="0" smtClean="0"/>
                        <a:t>1917</a:t>
                      </a:r>
                      <a:endParaRPr lang="ru-RU" sz="1400" dirty="0"/>
                    </a:p>
                  </a:txBody>
                  <a:tcPr/>
                </a:tc>
                <a:tc>
                  <a:txBody>
                    <a:bodyPr/>
                    <a:lstStyle/>
                    <a:p>
                      <a:r>
                        <a:rPr lang="ru-RU" sz="1400" dirty="0" smtClean="0"/>
                        <a:t>П.А. Кропоткин</a:t>
                      </a:r>
                    </a:p>
                    <a:p>
                      <a:r>
                        <a:rPr lang="ru-RU" sz="1400" dirty="0" smtClean="0"/>
                        <a:t>А.А. Карелин</a:t>
                      </a:r>
                      <a:endParaRPr lang="ru-RU" sz="1400" dirty="0"/>
                    </a:p>
                  </a:txBody>
                  <a:tcPr/>
                </a:tc>
                <a:tc>
                  <a:txBody>
                    <a:bodyPr/>
                    <a:lstStyle/>
                    <a:p>
                      <a:pPr algn="ctr"/>
                      <a:r>
                        <a:rPr lang="ru-RU" sz="1400" dirty="0" smtClean="0"/>
                        <a:t>-</a:t>
                      </a:r>
                      <a:endParaRPr lang="ru-RU" sz="1400" dirty="0"/>
                    </a:p>
                  </a:txBody>
                  <a:tcPr/>
                </a:tc>
              </a:tr>
              <a:tr h="490288">
                <a:tc>
                  <a:txBody>
                    <a:bodyPr/>
                    <a:lstStyle/>
                    <a:p>
                      <a:pPr algn="ctr"/>
                      <a:r>
                        <a:rPr lang="ru-RU" sz="1400" dirty="0" smtClean="0"/>
                        <a:t>14</a:t>
                      </a:r>
                      <a:endParaRPr lang="ru-RU" sz="1400" dirty="0"/>
                    </a:p>
                  </a:txBody>
                  <a:tcPr/>
                </a:tc>
                <a:tc>
                  <a:txBody>
                    <a:bodyPr/>
                    <a:lstStyle/>
                    <a:p>
                      <a:r>
                        <a:rPr lang="ru-RU" sz="1400" dirty="0" smtClean="0"/>
                        <a:t>Российская федерация анархо-синдикалистов</a:t>
                      </a:r>
                      <a:endParaRPr lang="ru-RU" sz="1400" dirty="0"/>
                    </a:p>
                  </a:txBody>
                  <a:tcPr/>
                </a:tc>
                <a:tc>
                  <a:txBody>
                    <a:bodyPr/>
                    <a:lstStyle/>
                    <a:p>
                      <a:pPr algn="ctr"/>
                      <a:r>
                        <a:rPr lang="ru-RU" sz="1400" dirty="0" smtClean="0"/>
                        <a:t>1917</a:t>
                      </a:r>
                      <a:endParaRPr lang="ru-RU" sz="1400" dirty="0"/>
                    </a:p>
                  </a:txBody>
                  <a:tcPr/>
                </a:tc>
                <a:tc>
                  <a:txBody>
                    <a:bodyPr/>
                    <a:lstStyle/>
                    <a:p>
                      <a:r>
                        <a:rPr lang="ru-RU" sz="1400" dirty="0" smtClean="0"/>
                        <a:t>В.М. Эйхенбаум</a:t>
                      </a:r>
                    </a:p>
                    <a:p>
                      <a:r>
                        <a:rPr lang="ru-RU" sz="1400" dirty="0" smtClean="0"/>
                        <a:t>Х.З. </a:t>
                      </a:r>
                      <a:r>
                        <a:rPr lang="ru-RU" sz="1400" dirty="0" err="1" smtClean="0"/>
                        <a:t>Ярчук</a:t>
                      </a:r>
                      <a:endParaRPr lang="ru-RU" sz="1400" dirty="0"/>
                    </a:p>
                  </a:txBody>
                  <a:tcPr/>
                </a:tc>
                <a:tc>
                  <a:txBody>
                    <a:bodyPr/>
                    <a:lstStyle/>
                    <a:p>
                      <a:pPr algn="ctr"/>
                      <a:r>
                        <a:rPr lang="ru-RU" sz="1400" dirty="0" smtClean="0"/>
                        <a:t>5</a:t>
                      </a:r>
                      <a:endParaRPr lang="ru-RU" sz="1400" dirty="0"/>
                    </a:p>
                  </a:txBody>
                  <a:tcPr/>
                </a:tc>
              </a:tr>
              <a:tr h="336790">
                <a:tc>
                  <a:txBody>
                    <a:bodyPr/>
                    <a:lstStyle/>
                    <a:p>
                      <a:pPr algn="ctr"/>
                      <a:r>
                        <a:rPr lang="ru-RU" sz="1400" dirty="0" smtClean="0"/>
                        <a:t>15</a:t>
                      </a:r>
                      <a:endParaRPr lang="ru-RU" sz="1400" dirty="0"/>
                    </a:p>
                  </a:txBody>
                  <a:tcPr/>
                </a:tc>
                <a:tc>
                  <a:txBody>
                    <a:bodyPr/>
                    <a:lstStyle/>
                    <a:p>
                      <a:r>
                        <a:rPr lang="ru-RU" sz="1400" dirty="0" smtClean="0"/>
                        <a:t>Анархисты-индивидуалисты</a:t>
                      </a:r>
                      <a:endParaRPr lang="ru-RU" sz="1400" dirty="0"/>
                    </a:p>
                  </a:txBody>
                  <a:tcPr/>
                </a:tc>
                <a:tc>
                  <a:txBody>
                    <a:bodyPr/>
                    <a:lstStyle/>
                    <a:p>
                      <a:pPr algn="ctr"/>
                      <a:r>
                        <a:rPr lang="ru-RU" sz="1400" dirty="0" smtClean="0"/>
                        <a:t>1917</a:t>
                      </a:r>
                      <a:endParaRPr lang="ru-RU" sz="1400" dirty="0"/>
                    </a:p>
                  </a:txBody>
                  <a:tcPr/>
                </a:tc>
                <a:tc>
                  <a:txBody>
                    <a:bodyPr/>
                    <a:lstStyle/>
                    <a:p>
                      <a:r>
                        <a:rPr lang="ru-RU" sz="1400" dirty="0" smtClean="0"/>
                        <a:t>А.А. Боровой</a:t>
                      </a:r>
                      <a:endParaRPr lang="ru-RU" sz="1400" dirty="0"/>
                    </a:p>
                  </a:txBody>
                  <a:tcPr/>
                </a:tc>
                <a:tc>
                  <a:txBody>
                    <a:bodyPr/>
                    <a:lstStyle/>
                    <a:p>
                      <a:pPr algn="ctr"/>
                      <a:r>
                        <a:rPr lang="ru-RU" sz="1400" dirty="0" smtClean="0"/>
                        <a:t>-</a:t>
                      </a:r>
                      <a:endParaRPr lang="ru-RU" sz="1400" dirty="0"/>
                    </a:p>
                  </a:txBody>
                  <a:tcPr/>
                </a:tc>
              </a:tr>
            </a:tbl>
          </a:graphicData>
        </a:graphic>
      </p:graphicFrame>
      <p:sp>
        <p:nvSpPr>
          <p:cNvPr id="134208" name="TextBox 7"/>
          <p:cNvSpPr txBox="1">
            <a:spLocks noChangeArrowheads="1"/>
          </p:cNvSpPr>
          <p:nvPr/>
        </p:nvSpPr>
        <p:spPr bwMode="auto">
          <a:xfrm>
            <a:off x="0" y="811213"/>
            <a:ext cx="9144000" cy="338137"/>
          </a:xfrm>
          <a:prstGeom prst="rect">
            <a:avLst/>
          </a:prstGeom>
          <a:noFill/>
          <a:ln w="9525">
            <a:noFill/>
            <a:miter lim="800000"/>
            <a:headEnd/>
            <a:tailEnd/>
          </a:ln>
        </p:spPr>
        <p:txBody>
          <a:bodyPr>
            <a:spAutoFit/>
          </a:bodyPr>
          <a:lstStyle/>
          <a:p>
            <a:pPr algn="ctr"/>
            <a:r>
              <a:rPr lang="ru-RU" sz="1600" b="1"/>
              <a:t>Российские политические партии накануне Октябрьской революции 1917 года </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130</a:t>
            </a:r>
          </a:p>
        </p:txBody>
      </p:sp>
      <p:pic>
        <p:nvPicPr>
          <p:cNvPr id="134210"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2.3.2.  партии россии  в 1917 году</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Выборы во Всероссийское учредительное собрание были назначены на 12 ноября по старому стилю (по организационным причинам растянулись до декабря). В них приняло участие чуть менее 50% избирателей"/>
          <p:cNvPicPr>
            <a:picLocks noChangeAspect="1" noChangeArrowheads="1"/>
          </p:cNvPicPr>
          <p:nvPr/>
        </p:nvPicPr>
        <p:blipFill>
          <a:blip r:embed="rId2" cstate="email"/>
          <a:srcRect/>
          <a:stretch>
            <a:fillRect/>
          </a:stretch>
        </p:blipFill>
        <p:spPr bwMode="auto">
          <a:xfrm>
            <a:off x="395288" y="1360488"/>
            <a:ext cx="3240087" cy="2222500"/>
          </a:xfrm>
          <a:prstGeom prst="rect">
            <a:avLst/>
          </a:prstGeom>
          <a:noFill/>
          <a:ln w="9525">
            <a:noFill/>
            <a:miter lim="800000"/>
            <a:headEnd/>
            <a:tailEnd/>
          </a:ln>
        </p:spPr>
      </p:pic>
      <p:sp>
        <p:nvSpPr>
          <p:cNvPr id="135171" name="Прямоугольник 9"/>
          <p:cNvSpPr>
            <a:spLocks noChangeArrowheads="1"/>
          </p:cNvSpPr>
          <p:nvPr/>
        </p:nvSpPr>
        <p:spPr bwMode="auto">
          <a:xfrm>
            <a:off x="4067175" y="1360488"/>
            <a:ext cx="4752975" cy="1323975"/>
          </a:xfrm>
          <a:prstGeom prst="rect">
            <a:avLst/>
          </a:prstGeom>
          <a:noFill/>
          <a:ln w="9525">
            <a:noFill/>
            <a:miter lim="800000"/>
            <a:headEnd/>
            <a:tailEnd/>
          </a:ln>
        </p:spPr>
        <p:txBody>
          <a:bodyPr>
            <a:spAutoFit/>
          </a:bodyPr>
          <a:lstStyle/>
          <a:p>
            <a:pPr algn="just"/>
            <a:r>
              <a:rPr lang="ru-RU" sz="1600"/>
              <a:t>Выборы во Всероссийское учредительное собрание были назначены на 12 ноября по старому стилю (по организационным причинам растянулись до декабря). В них приняло участие чуть менее 50% избирателей.</a:t>
            </a:r>
          </a:p>
        </p:txBody>
      </p:sp>
      <p:pic>
        <p:nvPicPr>
          <p:cNvPr id="135172" name="Picture 4" descr="Хотя 25 октября большевики захватили власть, заменивший Временное правительство Совет народных комиссаров (СНК) принял и опубликовал за подписью Владимира Ленина постановление: «Все избирательные комиссии, учреждения местного самоуправления, Советы рабочих, солдатских и крестьянских депутатов и солдатские организации на фронте должны напрячь все усилия для обеспечения свободного и правильного производства выборов в Учредительное собрание в назначенный срок»"/>
          <p:cNvPicPr>
            <a:picLocks noChangeAspect="1" noChangeArrowheads="1"/>
          </p:cNvPicPr>
          <p:nvPr/>
        </p:nvPicPr>
        <p:blipFill>
          <a:blip r:embed="rId3" cstate="email"/>
          <a:srcRect/>
          <a:stretch>
            <a:fillRect/>
          </a:stretch>
        </p:blipFill>
        <p:spPr bwMode="auto">
          <a:xfrm>
            <a:off x="5700713" y="2800350"/>
            <a:ext cx="2987675" cy="3546475"/>
          </a:xfrm>
          <a:prstGeom prst="rect">
            <a:avLst/>
          </a:prstGeom>
          <a:noFill/>
          <a:ln w="9525">
            <a:noFill/>
            <a:miter lim="800000"/>
            <a:headEnd/>
            <a:tailEnd/>
          </a:ln>
        </p:spPr>
      </p:pic>
      <p:sp>
        <p:nvSpPr>
          <p:cNvPr id="135173" name="Прямоугольник 14"/>
          <p:cNvSpPr>
            <a:spLocks noChangeArrowheads="1"/>
          </p:cNvSpPr>
          <p:nvPr/>
        </p:nvSpPr>
        <p:spPr bwMode="auto">
          <a:xfrm>
            <a:off x="250825" y="3708400"/>
            <a:ext cx="5221288" cy="2800350"/>
          </a:xfrm>
          <a:prstGeom prst="rect">
            <a:avLst/>
          </a:prstGeom>
          <a:noFill/>
          <a:ln w="9525">
            <a:noFill/>
            <a:miter lim="800000"/>
            <a:headEnd/>
            <a:tailEnd/>
          </a:ln>
        </p:spPr>
        <p:txBody>
          <a:bodyPr>
            <a:spAutoFit/>
          </a:bodyPr>
          <a:lstStyle/>
          <a:p>
            <a:pPr algn="just"/>
            <a:r>
              <a:rPr lang="ru-RU" sz="1600"/>
              <a:t>Хотя 25 октября большевики захватили власть, заменивший Временное правительство Совет народных комиссаров (СНК) принял и опубликовал за подписью Владимира Ленина постановление: «Все избирательные комиссии, учреждения местного самоуправления, Советы рабочих, солдатских и крестьянских депутатов и солдатские организации на фронте должны напрячь все усилия для обеспечения свободного и правильного производства выборов в Учредительное собрание в назначенный срок».</a:t>
            </a:r>
          </a:p>
        </p:txBody>
      </p:sp>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131</a:t>
            </a:r>
          </a:p>
        </p:txBody>
      </p:sp>
      <p:pic>
        <p:nvPicPr>
          <p:cNvPr id="135175"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2.4.   учредительное   собрание</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На выборах 1-е место заняли эсеры (40-50% по разным источникам, к тому же в период между выборами и созывом собрания партия разделилась на правых и левых), а большевики – 2-е место (около 24%)"/>
          <p:cNvPicPr>
            <a:picLocks noChangeAspect="1" noChangeArrowheads="1"/>
          </p:cNvPicPr>
          <p:nvPr/>
        </p:nvPicPr>
        <p:blipFill>
          <a:blip r:embed="rId2" cstate="email"/>
          <a:srcRect/>
          <a:stretch>
            <a:fillRect/>
          </a:stretch>
        </p:blipFill>
        <p:spPr bwMode="auto">
          <a:xfrm>
            <a:off x="6227763" y="1441450"/>
            <a:ext cx="2160587" cy="2819400"/>
          </a:xfrm>
          <a:prstGeom prst="rect">
            <a:avLst/>
          </a:prstGeom>
          <a:noFill/>
          <a:ln w="9525">
            <a:noFill/>
            <a:miter lim="800000"/>
            <a:headEnd/>
            <a:tailEnd/>
          </a:ln>
        </p:spPr>
      </p:pic>
      <p:sp>
        <p:nvSpPr>
          <p:cNvPr id="136195" name="Прямоугольник 10"/>
          <p:cNvSpPr>
            <a:spLocks noChangeArrowheads="1"/>
          </p:cNvSpPr>
          <p:nvPr/>
        </p:nvSpPr>
        <p:spPr bwMode="auto">
          <a:xfrm>
            <a:off x="611188" y="1368425"/>
            <a:ext cx="5473700" cy="1322388"/>
          </a:xfrm>
          <a:prstGeom prst="rect">
            <a:avLst/>
          </a:prstGeom>
          <a:noFill/>
          <a:ln w="9525">
            <a:noFill/>
            <a:miter lim="800000"/>
            <a:headEnd/>
            <a:tailEnd/>
          </a:ln>
        </p:spPr>
        <p:txBody>
          <a:bodyPr>
            <a:spAutoFit/>
          </a:bodyPr>
          <a:lstStyle/>
          <a:p>
            <a:pPr algn="just"/>
            <a:r>
              <a:rPr lang="ru-RU" sz="1600"/>
              <a:t>На выборах 1-е место заняли эсеры (40-50% по разным источникам, к тому же в период между выборами и созывом собрания партия разделилась на правых и левых), а большевики – 2-е место (около 24%).</a:t>
            </a:r>
          </a:p>
        </p:txBody>
      </p:sp>
      <p:pic>
        <p:nvPicPr>
          <p:cNvPr id="136196" name="Picture 4" descr="Кадеты (на фото – плакат с призывом голосовать за них) хорошо выступили в крупных городах (2-е место в Петрограде с 27% против 45% у большевиков), но по стране набрали лишь несколько процентов. 28 ноября СНК объявил Партию народной свободы «партией врагов народа» и постановил арестовать ее лидеров"/>
          <p:cNvPicPr>
            <a:picLocks noChangeAspect="1" noChangeArrowheads="1"/>
          </p:cNvPicPr>
          <p:nvPr/>
        </p:nvPicPr>
        <p:blipFill>
          <a:blip r:embed="rId3" cstate="email"/>
          <a:srcRect/>
          <a:stretch>
            <a:fillRect/>
          </a:stretch>
        </p:blipFill>
        <p:spPr bwMode="auto">
          <a:xfrm>
            <a:off x="755650" y="3025775"/>
            <a:ext cx="2325688" cy="3046413"/>
          </a:xfrm>
          <a:prstGeom prst="rect">
            <a:avLst/>
          </a:prstGeom>
          <a:noFill/>
          <a:ln w="9525">
            <a:noFill/>
            <a:miter lim="800000"/>
            <a:headEnd/>
            <a:tailEnd/>
          </a:ln>
        </p:spPr>
      </p:pic>
      <p:sp>
        <p:nvSpPr>
          <p:cNvPr id="136197" name="Прямоугольник 11"/>
          <p:cNvSpPr>
            <a:spLocks noChangeArrowheads="1"/>
          </p:cNvSpPr>
          <p:nvPr/>
        </p:nvSpPr>
        <p:spPr bwMode="auto">
          <a:xfrm>
            <a:off x="3276600" y="4321175"/>
            <a:ext cx="5327650" cy="1816100"/>
          </a:xfrm>
          <a:prstGeom prst="rect">
            <a:avLst/>
          </a:prstGeom>
          <a:noFill/>
          <a:ln w="9525">
            <a:noFill/>
            <a:miter lim="800000"/>
            <a:headEnd/>
            <a:tailEnd/>
          </a:ln>
        </p:spPr>
        <p:txBody>
          <a:bodyPr>
            <a:spAutoFit/>
          </a:bodyPr>
          <a:lstStyle/>
          <a:p>
            <a:pPr algn="just"/>
            <a:r>
              <a:rPr lang="ru-RU" sz="1600"/>
              <a:t>Кадеты (на фото – плакат с призывом голосовать за них) хорошо выступили в крупных городах (2-е место в Петрограде с 27% против 45% у большевиков), но по стране набрали лишь несколько процентов.           28 ноября СНК объявил Партию народной свободы «партией врагов народа» и постановил арестовать ее лидеров.</a:t>
            </a:r>
          </a:p>
        </p:txBody>
      </p:sp>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132</a:t>
            </a:r>
          </a:p>
        </p:txBody>
      </p:sp>
      <p:pic>
        <p:nvPicPr>
          <p:cNvPr id="136199"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2.4.   учредительное   собрание</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Единственное заседание Учредительного собрания прошло 5 января 1918 г. Оно не одобрило, как требовали большевики, декреты СНК и подготовленную Лениным (на фото) «Декларацию прав трудящегося и эксплуатируемого народа». Большевики и примкнувшие к ним левые эсеры покинули зал"/>
          <p:cNvPicPr>
            <a:picLocks noChangeAspect="1" noChangeArrowheads="1"/>
          </p:cNvPicPr>
          <p:nvPr/>
        </p:nvPicPr>
        <p:blipFill>
          <a:blip r:embed="rId2" cstate="email"/>
          <a:srcRect/>
          <a:stretch>
            <a:fillRect/>
          </a:stretch>
        </p:blipFill>
        <p:spPr bwMode="auto">
          <a:xfrm>
            <a:off x="395288" y="1341438"/>
            <a:ext cx="4068762" cy="2713037"/>
          </a:xfrm>
          <a:prstGeom prst="rect">
            <a:avLst/>
          </a:prstGeom>
          <a:noFill/>
          <a:ln w="9525">
            <a:noFill/>
            <a:miter lim="800000"/>
            <a:headEnd/>
            <a:tailEnd/>
          </a:ln>
        </p:spPr>
      </p:pic>
      <p:sp>
        <p:nvSpPr>
          <p:cNvPr id="137219" name="Прямоугольник 9"/>
          <p:cNvSpPr>
            <a:spLocks noChangeArrowheads="1"/>
          </p:cNvSpPr>
          <p:nvPr/>
        </p:nvSpPr>
        <p:spPr bwMode="auto">
          <a:xfrm>
            <a:off x="4572000" y="1341438"/>
            <a:ext cx="3529013" cy="2555875"/>
          </a:xfrm>
          <a:prstGeom prst="rect">
            <a:avLst/>
          </a:prstGeom>
          <a:noFill/>
          <a:ln w="9525">
            <a:noFill/>
            <a:miter lim="800000"/>
            <a:headEnd/>
            <a:tailEnd/>
          </a:ln>
        </p:spPr>
        <p:txBody>
          <a:bodyPr>
            <a:spAutoFit/>
          </a:bodyPr>
          <a:lstStyle/>
          <a:p>
            <a:pPr algn="just"/>
            <a:r>
              <a:rPr lang="ru-RU" sz="1600"/>
              <a:t>Единственное заседание Учредительного собрания прошло 5 января 1918 г. (на фото). Оно не одобрило, как требовали большевики, декреты СНК и подготовленную Лениным «Декларацию прав трудящегося и эксплуатируемого народа». Большевики и примкнувшие к ним левые эсеры покинули зал.</a:t>
            </a:r>
          </a:p>
        </p:txBody>
      </p:sp>
      <p:pic>
        <p:nvPicPr>
          <p:cNvPr id="137220" name="Picture 4" descr="6 января по приказу Ленина депутатов в Таврический дворец уже не пустили. Митинги в поддержку Учредительного собрания (на фото) были разогнаны"/>
          <p:cNvPicPr>
            <a:picLocks noChangeAspect="1" noChangeArrowheads="1"/>
          </p:cNvPicPr>
          <p:nvPr/>
        </p:nvPicPr>
        <p:blipFill>
          <a:blip r:embed="rId3" cstate="email"/>
          <a:srcRect/>
          <a:stretch>
            <a:fillRect/>
          </a:stretch>
        </p:blipFill>
        <p:spPr bwMode="auto">
          <a:xfrm>
            <a:off x="4716463" y="3946525"/>
            <a:ext cx="3959225" cy="2327275"/>
          </a:xfrm>
          <a:prstGeom prst="rect">
            <a:avLst/>
          </a:prstGeom>
          <a:noFill/>
          <a:ln w="9525">
            <a:noFill/>
            <a:miter lim="800000"/>
            <a:headEnd/>
            <a:tailEnd/>
          </a:ln>
        </p:spPr>
      </p:pic>
      <p:sp>
        <p:nvSpPr>
          <p:cNvPr id="137221" name="Прямоугольник 12"/>
          <p:cNvSpPr>
            <a:spLocks noChangeArrowheads="1"/>
          </p:cNvSpPr>
          <p:nvPr/>
        </p:nvSpPr>
        <p:spPr bwMode="auto">
          <a:xfrm>
            <a:off x="755650" y="4294188"/>
            <a:ext cx="3887788" cy="1754187"/>
          </a:xfrm>
          <a:prstGeom prst="rect">
            <a:avLst/>
          </a:prstGeom>
          <a:noFill/>
          <a:ln w="9525">
            <a:noFill/>
            <a:miter lim="800000"/>
            <a:headEnd/>
            <a:tailEnd/>
          </a:ln>
        </p:spPr>
        <p:txBody>
          <a:bodyPr>
            <a:spAutoFit/>
          </a:bodyPr>
          <a:lstStyle/>
          <a:p>
            <a:pPr algn="just"/>
            <a:r>
              <a:rPr lang="ru-RU"/>
              <a:t>6 января по приказу Ленина депутатов в Таврический дворец уже не пустили. Митинги в поддержку Учредительного собрания (на фото) были разогнаны.</a:t>
            </a:r>
          </a:p>
        </p:txBody>
      </p:sp>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133</a:t>
            </a:r>
          </a:p>
        </p:txBody>
      </p:sp>
      <p:pic>
        <p:nvPicPr>
          <p:cNvPr id="137223"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2.4.   учредительное   собрание</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31800" y="1755775"/>
          <a:ext cx="8280400" cy="2967038"/>
        </p:xfrm>
        <a:graphic>
          <a:graphicData uri="http://schemas.openxmlformats.org/drawingml/2006/table">
            <a:tbl>
              <a:tblPr firstRow="1" bandRow="1">
                <a:tableStyleId>{5C22544A-7EE6-4342-B048-85BDC9FD1C3A}</a:tableStyleId>
              </a:tblPr>
              <a:tblGrid>
                <a:gridCol w="619076"/>
                <a:gridCol w="6268837"/>
                <a:gridCol w="1392238"/>
              </a:tblGrid>
              <a:tr h="681467">
                <a:tc>
                  <a:txBody>
                    <a:bodyPr/>
                    <a:lstStyle/>
                    <a:p>
                      <a:pPr algn="ctr"/>
                      <a:r>
                        <a:rPr lang="ru-RU" sz="1600" b="0" dirty="0" smtClean="0">
                          <a:solidFill>
                            <a:schemeClr val="tx1"/>
                          </a:solidFill>
                        </a:rPr>
                        <a:t>№ </a:t>
                      </a:r>
                      <a:r>
                        <a:rPr lang="ru-RU" sz="1600" b="0" dirty="0" err="1" smtClean="0">
                          <a:solidFill>
                            <a:schemeClr val="tx1"/>
                          </a:solidFill>
                        </a:rPr>
                        <a:t>п</a:t>
                      </a:r>
                      <a:r>
                        <a:rPr lang="ru-RU" sz="1600" b="0" dirty="0" smtClean="0">
                          <a:solidFill>
                            <a:schemeClr val="tx1"/>
                          </a:solidFill>
                        </a:rPr>
                        <a:t>/</a:t>
                      </a:r>
                      <a:r>
                        <a:rPr lang="ru-RU" sz="1600" b="0" dirty="0" err="1" smtClean="0">
                          <a:solidFill>
                            <a:schemeClr val="tx1"/>
                          </a:solidFill>
                        </a:rPr>
                        <a:t>п</a:t>
                      </a:r>
                      <a:endParaRPr lang="ru-RU" sz="1600" b="0" dirty="0">
                        <a:solidFill>
                          <a:schemeClr val="tx1"/>
                        </a:solidFill>
                      </a:endParaRPr>
                    </a:p>
                  </a:txBody>
                  <a:tcPr>
                    <a:solidFill>
                      <a:srgbClr val="FFC000"/>
                    </a:solidFill>
                  </a:tcPr>
                </a:tc>
                <a:tc>
                  <a:txBody>
                    <a:bodyPr/>
                    <a:lstStyle/>
                    <a:p>
                      <a:pPr algn="ctr">
                        <a:spcBef>
                          <a:spcPts val="0"/>
                        </a:spcBef>
                      </a:pPr>
                      <a:endParaRPr lang="ru-RU" sz="1400" b="0" dirty="0" smtClean="0">
                        <a:solidFill>
                          <a:schemeClr val="tx1"/>
                        </a:solidFill>
                      </a:endParaRPr>
                    </a:p>
                    <a:p>
                      <a:pPr algn="ctr">
                        <a:spcBef>
                          <a:spcPts val="0"/>
                        </a:spcBef>
                      </a:pPr>
                      <a:r>
                        <a:rPr lang="ru-RU" sz="1600" b="0" dirty="0" smtClean="0">
                          <a:solidFill>
                            <a:schemeClr val="tx1"/>
                          </a:solidFill>
                        </a:rPr>
                        <a:t>Название фракций и групп</a:t>
                      </a:r>
                      <a:endParaRPr lang="ru-RU" sz="1600" b="0" dirty="0">
                        <a:solidFill>
                          <a:schemeClr val="tx1"/>
                        </a:solidFill>
                      </a:endParaRPr>
                    </a:p>
                  </a:txBody>
                  <a:tcPr>
                    <a:solidFill>
                      <a:srgbClr val="FFC000"/>
                    </a:solidFill>
                  </a:tcPr>
                </a:tc>
                <a:tc>
                  <a:txBody>
                    <a:bodyPr/>
                    <a:lstStyle/>
                    <a:p>
                      <a:pPr algn="ctr"/>
                      <a:r>
                        <a:rPr lang="ru-RU" sz="1600" b="0" dirty="0" smtClean="0">
                          <a:solidFill>
                            <a:schemeClr val="tx1"/>
                          </a:solidFill>
                        </a:rPr>
                        <a:t>Количество депутатов</a:t>
                      </a:r>
                      <a:endParaRPr lang="ru-RU" sz="1600" b="0" dirty="0">
                        <a:solidFill>
                          <a:schemeClr val="tx1"/>
                        </a:solidFill>
                      </a:endParaRPr>
                    </a:p>
                  </a:txBody>
                  <a:tcPr>
                    <a:solidFill>
                      <a:srgbClr val="FFC000"/>
                    </a:solidFill>
                  </a:tcPr>
                </a:tc>
              </a:tr>
              <a:tr h="390054">
                <a:tc>
                  <a:txBody>
                    <a:bodyPr/>
                    <a:lstStyle/>
                    <a:p>
                      <a:pPr algn="ctr"/>
                      <a:r>
                        <a:rPr lang="ru-RU" sz="1600" dirty="0" smtClean="0"/>
                        <a:t>1</a:t>
                      </a:r>
                      <a:endParaRPr lang="ru-RU" sz="1600" dirty="0"/>
                    </a:p>
                  </a:txBody>
                  <a:tcPr/>
                </a:tc>
                <a:tc>
                  <a:txBody>
                    <a:bodyPr/>
                    <a:lstStyle/>
                    <a:p>
                      <a:r>
                        <a:rPr lang="ru-RU" sz="1600" dirty="0" smtClean="0"/>
                        <a:t>Большевики</a:t>
                      </a:r>
                      <a:endParaRPr lang="ru-RU" sz="1600" dirty="0"/>
                    </a:p>
                  </a:txBody>
                  <a:tcPr/>
                </a:tc>
                <a:tc>
                  <a:txBody>
                    <a:bodyPr/>
                    <a:lstStyle/>
                    <a:p>
                      <a:pPr algn="ctr"/>
                      <a:r>
                        <a:rPr lang="ru-RU" sz="1600" dirty="0" smtClean="0"/>
                        <a:t>390</a:t>
                      </a:r>
                      <a:endParaRPr lang="ru-RU" sz="1600" dirty="0"/>
                    </a:p>
                  </a:txBody>
                  <a:tcPr/>
                </a:tc>
              </a:tr>
              <a:tr h="390054">
                <a:tc>
                  <a:txBody>
                    <a:bodyPr/>
                    <a:lstStyle/>
                    <a:p>
                      <a:pPr algn="ctr"/>
                      <a:r>
                        <a:rPr lang="ru-RU" sz="1600" dirty="0" smtClean="0"/>
                        <a:t>2</a:t>
                      </a:r>
                      <a:endParaRPr lang="ru-RU" sz="1600" dirty="0"/>
                    </a:p>
                  </a:txBody>
                  <a:tcPr/>
                </a:tc>
                <a:tc>
                  <a:txBody>
                    <a:bodyPr/>
                    <a:lstStyle/>
                    <a:p>
                      <a:r>
                        <a:rPr lang="ru-RU" sz="1600" dirty="0" smtClean="0"/>
                        <a:t>Эсеры (левые, правые и центристы)</a:t>
                      </a:r>
                      <a:endParaRPr lang="ru-RU" sz="1600" dirty="0"/>
                    </a:p>
                  </a:txBody>
                  <a:tcPr/>
                </a:tc>
                <a:tc>
                  <a:txBody>
                    <a:bodyPr/>
                    <a:lstStyle/>
                    <a:p>
                      <a:pPr algn="ctr"/>
                      <a:r>
                        <a:rPr lang="ru-RU" sz="1600" dirty="0" smtClean="0"/>
                        <a:t>160</a:t>
                      </a:r>
                      <a:endParaRPr lang="ru-RU" sz="1600" dirty="0"/>
                    </a:p>
                  </a:txBody>
                  <a:tcPr/>
                </a:tc>
              </a:tr>
              <a:tr h="390054">
                <a:tc>
                  <a:txBody>
                    <a:bodyPr/>
                    <a:lstStyle/>
                    <a:p>
                      <a:pPr algn="ctr"/>
                      <a:r>
                        <a:rPr lang="ru-RU" sz="1600" dirty="0" smtClean="0"/>
                        <a:t>3</a:t>
                      </a:r>
                      <a:endParaRPr lang="ru-RU" sz="1600" dirty="0"/>
                    </a:p>
                  </a:txBody>
                  <a:tcPr/>
                </a:tc>
                <a:tc>
                  <a:txBody>
                    <a:bodyPr/>
                    <a:lstStyle/>
                    <a:p>
                      <a:r>
                        <a:rPr lang="ru-RU" sz="1600" dirty="0" smtClean="0"/>
                        <a:t>Меньшевики</a:t>
                      </a:r>
                      <a:endParaRPr lang="ru-RU" sz="1600" dirty="0"/>
                    </a:p>
                  </a:txBody>
                  <a:tcPr/>
                </a:tc>
                <a:tc>
                  <a:txBody>
                    <a:bodyPr/>
                    <a:lstStyle/>
                    <a:p>
                      <a:pPr algn="ctr"/>
                      <a:r>
                        <a:rPr lang="ru-RU" sz="1600" dirty="0" smtClean="0"/>
                        <a:t>72</a:t>
                      </a:r>
                      <a:endParaRPr lang="ru-RU" sz="1600" dirty="0"/>
                    </a:p>
                  </a:txBody>
                  <a:tcPr/>
                </a:tc>
              </a:tr>
              <a:tr h="390054">
                <a:tc>
                  <a:txBody>
                    <a:bodyPr/>
                    <a:lstStyle/>
                    <a:p>
                      <a:pPr algn="ctr"/>
                      <a:r>
                        <a:rPr lang="ru-RU" sz="1600" dirty="0" smtClean="0"/>
                        <a:t>4</a:t>
                      </a:r>
                      <a:endParaRPr lang="ru-RU" sz="1600" dirty="0"/>
                    </a:p>
                  </a:txBody>
                  <a:tcPr/>
                </a:tc>
                <a:tc>
                  <a:txBody>
                    <a:bodyPr/>
                    <a:lstStyle/>
                    <a:p>
                      <a:r>
                        <a:rPr lang="ru-RU" sz="1600" dirty="0" smtClean="0"/>
                        <a:t>Объединенные социал-демократы (интернационалисты)</a:t>
                      </a:r>
                      <a:endParaRPr lang="ru-RU" sz="1600" dirty="0"/>
                    </a:p>
                  </a:txBody>
                  <a:tcPr/>
                </a:tc>
                <a:tc>
                  <a:txBody>
                    <a:bodyPr/>
                    <a:lstStyle/>
                    <a:p>
                      <a:pPr algn="ctr"/>
                      <a:r>
                        <a:rPr lang="ru-RU" sz="1600" dirty="0" smtClean="0"/>
                        <a:t>14</a:t>
                      </a:r>
                      <a:endParaRPr lang="ru-RU" sz="1600" dirty="0"/>
                    </a:p>
                  </a:txBody>
                  <a:tcPr/>
                </a:tc>
              </a:tr>
              <a:tr h="320593">
                <a:tc>
                  <a:txBody>
                    <a:bodyPr/>
                    <a:lstStyle/>
                    <a:p>
                      <a:pPr algn="ctr"/>
                      <a:r>
                        <a:rPr lang="ru-RU" sz="1600" dirty="0" smtClean="0"/>
                        <a:t>5</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Меньшевики - интернационалисты</a:t>
                      </a:r>
                      <a:endParaRPr lang="ru-RU" sz="1600" dirty="0"/>
                    </a:p>
                  </a:txBody>
                  <a:tcPr/>
                </a:tc>
                <a:tc>
                  <a:txBody>
                    <a:bodyPr/>
                    <a:lstStyle/>
                    <a:p>
                      <a:pPr algn="ctr"/>
                      <a:r>
                        <a:rPr lang="ru-RU" sz="1600" dirty="0" smtClean="0"/>
                        <a:t>6</a:t>
                      </a:r>
                      <a:endParaRPr lang="ru-RU" sz="1600" dirty="0"/>
                    </a:p>
                  </a:txBody>
                  <a:tcPr/>
                </a:tc>
              </a:tr>
              <a:tr h="390054">
                <a:tc>
                  <a:txBody>
                    <a:bodyPr/>
                    <a:lstStyle/>
                    <a:p>
                      <a:pPr algn="ctr"/>
                      <a:r>
                        <a:rPr lang="ru-RU" sz="1600" dirty="0" smtClean="0"/>
                        <a:t>6</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t>Украинские социалисты</a:t>
                      </a:r>
                    </a:p>
                  </a:txBody>
                  <a:tcPr/>
                </a:tc>
                <a:tc>
                  <a:txBody>
                    <a:bodyPr/>
                    <a:lstStyle/>
                    <a:p>
                      <a:pPr algn="ctr"/>
                      <a:r>
                        <a:rPr lang="ru-RU" sz="1600" b="0" dirty="0" smtClean="0"/>
                        <a:t>7</a:t>
                      </a:r>
                      <a:endParaRPr lang="ru-RU" sz="1600" b="0" dirty="0"/>
                    </a:p>
                  </a:txBody>
                  <a:tcPr/>
                </a:tc>
              </a:tr>
            </a:tbl>
          </a:graphicData>
        </a:graphic>
      </p:graphicFrame>
      <p:sp>
        <p:nvSpPr>
          <p:cNvPr id="138276" name="TextBox 6"/>
          <p:cNvSpPr txBox="1">
            <a:spLocks noChangeArrowheads="1"/>
          </p:cNvSpPr>
          <p:nvPr/>
        </p:nvSpPr>
        <p:spPr bwMode="auto">
          <a:xfrm>
            <a:off x="395288" y="4797425"/>
            <a:ext cx="8353425" cy="1887538"/>
          </a:xfrm>
          <a:prstGeom prst="rect">
            <a:avLst/>
          </a:prstGeom>
          <a:noFill/>
          <a:ln w="9525">
            <a:noFill/>
            <a:miter lim="800000"/>
            <a:headEnd/>
            <a:tailEnd/>
          </a:ln>
        </p:spPr>
        <p:txBody>
          <a:bodyPr>
            <a:spAutoFit/>
          </a:bodyPr>
          <a:lstStyle/>
          <a:p>
            <a:pPr indent="447675" algn="just"/>
            <a:r>
              <a:rPr lang="ru-RU" sz="1400"/>
              <a:t>В период работы съезда существовала возможность образования многопартийного революционного правительства. Однако этот исторический шанс использовать не удалось. Меньшевики Я. Хараш, Г. Кучин, Л. Хинчук, правый эсер М. Гендельмаа, бундовцы Р. Абрамович и Г. Эрлих обвинили большевиков в заговоре и призвали своих сторонников покинуть съезд. С него ушло около 50 делегатов из 560 зарегистрировавшихся к открытию съезда. </a:t>
            </a:r>
          </a:p>
          <a:p>
            <a:pPr indent="447675" algn="just"/>
            <a:r>
              <a:rPr lang="ru-RU" sz="1400"/>
              <a:t>Не имея альтернативы, располагая на съезде абсолютным преимуществом, большевики сформировали однопартийное правительство (Совет народных комиссаров) во главе с В.И. Лениным</a:t>
            </a:r>
          </a:p>
        </p:txBody>
      </p:sp>
      <p:sp>
        <p:nvSpPr>
          <p:cNvPr id="138277" name="TextBox 5"/>
          <p:cNvSpPr txBox="1">
            <a:spLocks noChangeArrowheads="1"/>
          </p:cNvSpPr>
          <p:nvPr/>
        </p:nvSpPr>
        <p:spPr bwMode="auto">
          <a:xfrm>
            <a:off x="395288" y="992188"/>
            <a:ext cx="8280400" cy="646112"/>
          </a:xfrm>
          <a:prstGeom prst="rect">
            <a:avLst/>
          </a:prstGeom>
          <a:noFill/>
          <a:ln w="9525">
            <a:noFill/>
            <a:miter lim="800000"/>
            <a:headEnd/>
            <a:tailEnd/>
          </a:ln>
        </p:spPr>
        <p:txBody>
          <a:bodyPr>
            <a:spAutoFit/>
          </a:bodyPr>
          <a:lstStyle/>
          <a:p>
            <a:pPr algn="ctr"/>
            <a:r>
              <a:rPr lang="ru-RU" b="1"/>
              <a:t>Представительство политических партий на II всероссийском съезде советов рабочих и солдатских депутатов (25-27 октября 1917 г.) </a:t>
            </a:r>
          </a:p>
        </p:txBody>
      </p:sp>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134</a:t>
            </a:r>
          </a:p>
        </p:txBody>
      </p:sp>
      <p:pic>
        <p:nvPicPr>
          <p:cNvPr id="138279" name="Рисунок 11"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2.5.  формирование  однопартийной  системы</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68313" y="3295650"/>
          <a:ext cx="8280400" cy="2768600"/>
        </p:xfrm>
        <a:graphic>
          <a:graphicData uri="http://schemas.openxmlformats.org/drawingml/2006/table">
            <a:tbl>
              <a:tblPr firstRow="1" bandRow="1">
                <a:tableStyleId>{5C22544A-7EE6-4342-B048-85BDC9FD1C3A}</a:tableStyleId>
              </a:tblPr>
              <a:tblGrid>
                <a:gridCol w="619134"/>
                <a:gridCol w="6269419"/>
                <a:gridCol w="1392367"/>
              </a:tblGrid>
              <a:tr h="370840">
                <a:tc>
                  <a:txBody>
                    <a:bodyPr/>
                    <a:lstStyle/>
                    <a:p>
                      <a:pPr algn="ctr"/>
                      <a:r>
                        <a:rPr lang="ru-RU" sz="1600" b="0" dirty="0" smtClean="0">
                          <a:solidFill>
                            <a:schemeClr val="tx1"/>
                          </a:solidFill>
                        </a:rPr>
                        <a:t>№ </a:t>
                      </a:r>
                      <a:r>
                        <a:rPr lang="ru-RU" sz="1600" b="0" dirty="0" err="1" smtClean="0">
                          <a:solidFill>
                            <a:schemeClr val="tx1"/>
                          </a:solidFill>
                        </a:rPr>
                        <a:t>п</a:t>
                      </a:r>
                      <a:r>
                        <a:rPr lang="ru-RU" sz="1600" b="0" dirty="0" smtClean="0">
                          <a:solidFill>
                            <a:schemeClr val="tx1"/>
                          </a:solidFill>
                        </a:rPr>
                        <a:t>/</a:t>
                      </a:r>
                      <a:r>
                        <a:rPr lang="ru-RU" sz="1600" b="0" dirty="0" err="1" smtClean="0">
                          <a:solidFill>
                            <a:schemeClr val="tx1"/>
                          </a:solidFill>
                        </a:rPr>
                        <a:t>п</a:t>
                      </a:r>
                      <a:endParaRPr lang="ru-RU" sz="1600" b="0" dirty="0">
                        <a:solidFill>
                          <a:schemeClr val="tx1"/>
                        </a:solidFill>
                      </a:endParaRPr>
                    </a:p>
                  </a:txBody>
                  <a:tcPr>
                    <a:solidFill>
                      <a:srgbClr val="FFC000"/>
                    </a:solidFill>
                  </a:tcPr>
                </a:tc>
                <a:tc>
                  <a:txBody>
                    <a:bodyPr/>
                    <a:lstStyle/>
                    <a:p>
                      <a:pPr algn="ctr"/>
                      <a:r>
                        <a:rPr lang="ru-RU" sz="1600" b="0" dirty="0" smtClean="0">
                          <a:solidFill>
                            <a:schemeClr val="tx1"/>
                          </a:solidFill>
                        </a:rPr>
                        <a:t>Название фракций и групп</a:t>
                      </a:r>
                      <a:endParaRPr lang="ru-RU" sz="1600" b="0" dirty="0">
                        <a:solidFill>
                          <a:schemeClr val="tx1"/>
                        </a:solidFill>
                      </a:endParaRPr>
                    </a:p>
                  </a:txBody>
                  <a:tcPr>
                    <a:solidFill>
                      <a:srgbClr val="FFC000"/>
                    </a:solidFill>
                  </a:tcPr>
                </a:tc>
                <a:tc>
                  <a:txBody>
                    <a:bodyPr/>
                    <a:lstStyle/>
                    <a:p>
                      <a:pPr algn="ctr"/>
                      <a:r>
                        <a:rPr lang="ru-RU" sz="1600" b="0" dirty="0" smtClean="0">
                          <a:solidFill>
                            <a:schemeClr val="tx1"/>
                          </a:solidFill>
                        </a:rPr>
                        <a:t>Количество депутатов</a:t>
                      </a:r>
                      <a:endParaRPr lang="ru-RU" sz="1600" b="0" dirty="0">
                        <a:solidFill>
                          <a:schemeClr val="tx1"/>
                        </a:solidFill>
                      </a:endParaRPr>
                    </a:p>
                  </a:txBody>
                  <a:tcPr>
                    <a:solidFill>
                      <a:srgbClr val="FFC000"/>
                    </a:solidFill>
                  </a:tcPr>
                </a:tc>
              </a:tr>
              <a:tr h="370840">
                <a:tc>
                  <a:txBody>
                    <a:bodyPr/>
                    <a:lstStyle/>
                    <a:p>
                      <a:pPr algn="ctr"/>
                      <a:r>
                        <a:rPr lang="ru-RU" sz="1600" dirty="0" smtClean="0"/>
                        <a:t>1</a:t>
                      </a:r>
                      <a:endParaRPr lang="ru-RU" sz="1600" dirty="0"/>
                    </a:p>
                  </a:txBody>
                  <a:tcPr/>
                </a:tc>
                <a:tc>
                  <a:txBody>
                    <a:bodyPr/>
                    <a:lstStyle/>
                    <a:p>
                      <a:r>
                        <a:rPr lang="ru-RU" sz="1600" dirty="0" smtClean="0"/>
                        <a:t>Большевики</a:t>
                      </a:r>
                      <a:endParaRPr lang="ru-RU" sz="1600" dirty="0"/>
                    </a:p>
                  </a:txBody>
                  <a:tcPr/>
                </a:tc>
                <a:tc>
                  <a:txBody>
                    <a:bodyPr/>
                    <a:lstStyle/>
                    <a:p>
                      <a:pPr algn="ctr"/>
                      <a:r>
                        <a:rPr lang="ru-RU" sz="1600" dirty="0" smtClean="0"/>
                        <a:t>62</a:t>
                      </a:r>
                      <a:endParaRPr lang="ru-RU" sz="1600" dirty="0"/>
                    </a:p>
                  </a:txBody>
                  <a:tcPr/>
                </a:tc>
              </a:tr>
              <a:tr h="370840">
                <a:tc>
                  <a:txBody>
                    <a:bodyPr/>
                    <a:lstStyle/>
                    <a:p>
                      <a:pPr algn="ctr"/>
                      <a:r>
                        <a:rPr lang="ru-RU" sz="1600" dirty="0" smtClean="0"/>
                        <a:t>2</a:t>
                      </a:r>
                      <a:endParaRPr lang="ru-RU" sz="1600" dirty="0"/>
                    </a:p>
                  </a:txBody>
                  <a:tcPr/>
                </a:tc>
                <a:tc>
                  <a:txBody>
                    <a:bodyPr/>
                    <a:lstStyle/>
                    <a:p>
                      <a:r>
                        <a:rPr lang="ru-RU" sz="1600" dirty="0" smtClean="0"/>
                        <a:t>Левые эсеры</a:t>
                      </a:r>
                      <a:endParaRPr lang="ru-RU" sz="1600" dirty="0"/>
                    </a:p>
                  </a:txBody>
                  <a:tcPr/>
                </a:tc>
                <a:tc>
                  <a:txBody>
                    <a:bodyPr/>
                    <a:lstStyle/>
                    <a:p>
                      <a:pPr algn="ctr"/>
                      <a:r>
                        <a:rPr lang="ru-RU" sz="1600" dirty="0" smtClean="0"/>
                        <a:t>29</a:t>
                      </a:r>
                      <a:endParaRPr lang="ru-RU" sz="1600" dirty="0"/>
                    </a:p>
                  </a:txBody>
                  <a:tcPr/>
                </a:tc>
              </a:tr>
              <a:tr h="370840">
                <a:tc>
                  <a:txBody>
                    <a:bodyPr/>
                    <a:lstStyle/>
                    <a:p>
                      <a:pPr algn="ctr"/>
                      <a:r>
                        <a:rPr lang="ru-RU" sz="1600" dirty="0" smtClean="0"/>
                        <a:t>3</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err="1" smtClean="0"/>
                        <a:t>Социал</a:t>
                      </a:r>
                      <a:r>
                        <a:rPr lang="ru-RU" sz="1600" dirty="0" smtClean="0"/>
                        <a:t> - демократы (интернационалисты)</a:t>
                      </a:r>
                      <a:endParaRPr lang="ru-RU" sz="1600" dirty="0"/>
                    </a:p>
                  </a:txBody>
                  <a:tcPr/>
                </a:tc>
                <a:tc>
                  <a:txBody>
                    <a:bodyPr/>
                    <a:lstStyle/>
                    <a:p>
                      <a:pPr algn="ctr"/>
                      <a:r>
                        <a:rPr lang="ru-RU" sz="1600" dirty="0" smtClean="0"/>
                        <a:t>6</a:t>
                      </a:r>
                      <a:endParaRPr lang="ru-RU" sz="1600" dirty="0"/>
                    </a:p>
                  </a:txBody>
                  <a:tcPr/>
                </a:tc>
              </a:tr>
              <a:tr h="370840">
                <a:tc>
                  <a:txBody>
                    <a:bodyPr/>
                    <a:lstStyle/>
                    <a:p>
                      <a:pPr algn="ctr"/>
                      <a:r>
                        <a:rPr lang="ru-RU" sz="1600" dirty="0" smtClean="0"/>
                        <a:t>4</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t>Украинские социалисты</a:t>
                      </a:r>
                      <a:endParaRPr lang="ru-RU" sz="1600" dirty="0"/>
                    </a:p>
                  </a:txBody>
                  <a:tcPr/>
                </a:tc>
                <a:tc>
                  <a:txBody>
                    <a:bodyPr/>
                    <a:lstStyle/>
                    <a:p>
                      <a:pPr algn="ctr"/>
                      <a:r>
                        <a:rPr lang="ru-RU" sz="1600" dirty="0" smtClean="0"/>
                        <a:t>3</a:t>
                      </a:r>
                      <a:endParaRPr lang="ru-RU" sz="1600" dirty="0"/>
                    </a:p>
                  </a:txBody>
                  <a:tcPr/>
                </a:tc>
              </a:tr>
              <a:tr h="141213">
                <a:tc>
                  <a:txBody>
                    <a:bodyPr/>
                    <a:lstStyle/>
                    <a:p>
                      <a:pPr algn="ctr"/>
                      <a:r>
                        <a:rPr lang="ru-RU" sz="1600" dirty="0" smtClean="0"/>
                        <a:t>5</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Эсеры - максималисты</a:t>
                      </a:r>
                      <a:endParaRPr lang="ru-RU" sz="1600" dirty="0"/>
                    </a:p>
                  </a:txBody>
                  <a:tcPr/>
                </a:tc>
                <a:tc>
                  <a:txBody>
                    <a:bodyPr/>
                    <a:lstStyle/>
                    <a:p>
                      <a:pPr algn="ctr"/>
                      <a:r>
                        <a:rPr lang="ru-RU" sz="1600" dirty="0" smtClean="0"/>
                        <a:t>1</a:t>
                      </a:r>
                      <a:endParaRPr lang="ru-RU" sz="1600" dirty="0"/>
                    </a:p>
                  </a:txBody>
                  <a:tcPr/>
                </a:tc>
              </a:tr>
              <a:tr h="370840">
                <a:tc>
                  <a:txBody>
                    <a:bodyPr/>
                    <a:lstStyle/>
                    <a:p>
                      <a:pPr algn="ct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t>Всего</a:t>
                      </a:r>
                    </a:p>
                  </a:txBody>
                  <a:tcPr/>
                </a:tc>
                <a:tc>
                  <a:txBody>
                    <a:bodyPr/>
                    <a:lstStyle/>
                    <a:p>
                      <a:pPr algn="ctr"/>
                      <a:r>
                        <a:rPr lang="ru-RU" sz="1600" b="1" dirty="0" smtClean="0"/>
                        <a:t>101</a:t>
                      </a:r>
                      <a:endParaRPr lang="ru-RU" sz="1600" b="1" dirty="0"/>
                    </a:p>
                  </a:txBody>
                  <a:tcPr/>
                </a:tc>
              </a:tr>
            </a:tbl>
          </a:graphicData>
        </a:graphic>
      </p:graphicFrame>
      <p:sp>
        <p:nvSpPr>
          <p:cNvPr id="139300" name="TextBox 6"/>
          <p:cNvSpPr txBox="1">
            <a:spLocks noChangeArrowheads="1"/>
          </p:cNvSpPr>
          <p:nvPr/>
        </p:nvSpPr>
        <p:spPr bwMode="auto">
          <a:xfrm>
            <a:off x="395288" y="1892300"/>
            <a:ext cx="8496300" cy="1246188"/>
          </a:xfrm>
          <a:prstGeom prst="rect">
            <a:avLst/>
          </a:prstGeom>
          <a:noFill/>
          <a:ln w="9525">
            <a:noFill/>
            <a:miter lim="800000"/>
            <a:headEnd/>
            <a:tailEnd/>
          </a:ln>
        </p:spPr>
        <p:txBody>
          <a:bodyPr>
            <a:spAutoFit/>
          </a:bodyPr>
          <a:lstStyle/>
          <a:p>
            <a:pPr algn="just"/>
            <a:r>
              <a:rPr lang="ru-RU" sz="1500"/>
              <a:t>Существовал небольшой период сотрудничества большевиков и представителей других политических партий в рамках Всероссийского центрального исполнительного комитета Советов (ВЦИК) и местных органов власти.  </a:t>
            </a:r>
          </a:p>
          <a:p>
            <a:pPr algn="just"/>
            <a:r>
              <a:rPr lang="ru-RU" sz="1500"/>
              <a:t>ВЦИК, избранный на II Всероссийском съезде Советов в качестве верховного законодательного, распорядительного и контролирующего органа, состоял из :</a:t>
            </a:r>
          </a:p>
        </p:txBody>
      </p:sp>
      <p:sp>
        <p:nvSpPr>
          <p:cNvPr id="139301" name="TextBox 6"/>
          <p:cNvSpPr txBox="1">
            <a:spLocks noChangeArrowheads="1"/>
          </p:cNvSpPr>
          <p:nvPr/>
        </p:nvSpPr>
        <p:spPr bwMode="auto">
          <a:xfrm>
            <a:off x="0" y="1208088"/>
            <a:ext cx="9144000" cy="646112"/>
          </a:xfrm>
          <a:prstGeom prst="rect">
            <a:avLst/>
          </a:prstGeom>
          <a:noFill/>
          <a:ln w="9525">
            <a:noFill/>
            <a:miter lim="800000"/>
            <a:headEnd/>
            <a:tailEnd/>
          </a:ln>
        </p:spPr>
        <p:txBody>
          <a:bodyPr>
            <a:spAutoFit/>
          </a:bodyPr>
          <a:lstStyle/>
          <a:p>
            <a:pPr algn="ctr"/>
            <a:r>
              <a:rPr lang="ru-RU" b="1"/>
              <a:t>Представительство политических партий во ВЦИК,</a:t>
            </a:r>
          </a:p>
          <a:p>
            <a:pPr algn="ctr"/>
            <a:r>
              <a:rPr lang="ru-RU" b="1"/>
              <a:t>созданном (25-27 октября 1917 г.) </a:t>
            </a:r>
          </a:p>
        </p:txBody>
      </p:sp>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135</a:t>
            </a:r>
          </a:p>
        </p:txBody>
      </p:sp>
      <p:pic>
        <p:nvPicPr>
          <p:cNvPr id="139303"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2.5.  формирование  однопартийной  системы</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468313" y="1343025"/>
          <a:ext cx="8353425" cy="5273675"/>
        </p:xfrm>
        <a:graphic>
          <a:graphicData uri="http://schemas.openxmlformats.org/drawingml/2006/table">
            <a:tbl>
              <a:tblPr firstRow="1" bandRow="1">
                <a:tableStyleId>{5C22544A-7EE6-4342-B048-85BDC9FD1C3A}</a:tableStyleId>
              </a:tblPr>
              <a:tblGrid>
                <a:gridCol w="504056"/>
                <a:gridCol w="3024336"/>
                <a:gridCol w="1152128"/>
                <a:gridCol w="1440408"/>
                <a:gridCol w="2232002"/>
              </a:tblGrid>
              <a:tr h="298832">
                <a:tc>
                  <a:txBody>
                    <a:bodyPr/>
                    <a:lstStyle/>
                    <a:p>
                      <a:pPr algn="ctr"/>
                      <a:r>
                        <a:rPr lang="ru-RU" sz="1400" b="0" dirty="0" smtClean="0">
                          <a:solidFill>
                            <a:schemeClr val="tx1"/>
                          </a:solidFill>
                        </a:rPr>
                        <a:t>№ </a:t>
                      </a:r>
                      <a:r>
                        <a:rPr lang="ru-RU" sz="1400" b="0" dirty="0" err="1" smtClean="0">
                          <a:solidFill>
                            <a:schemeClr val="tx1"/>
                          </a:solidFill>
                        </a:rPr>
                        <a:t>п</a:t>
                      </a:r>
                      <a:r>
                        <a:rPr lang="ru-RU" sz="1400" b="0" dirty="0" smtClean="0">
                          <a:solidFill>
                            <a:schemeClr val="tx1"/>
                          </a:solidFill>
                        </a:rPr>
                        <a:t>/</a:t>
                      </a:r>
                      <a:r>
                        <a:rPr lang="ru-RU" sz="1400" b="0" dirty="0" err="1" smtClean="0">
                          <a:solidFill>
                            <a:schemeClr val="tx1"/>
                          </a:solidFill>
                        </a:rPr>
                        <a:t>п</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Название партий</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Год основания</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Год прекращения деятельности</a:t>
                      </a:r>
                      <a:endParaRPr lang="ru-RU" sz="1400" b="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rPr>
                        <a:t>Лидеры</a:t>
                      </a:r>
                    </a:p>
                    <a:p>
                      <a:pPr algn="ctr"/>
                      <a:endParaRPr lang="ru-RU" sz="1400" b="0" dirty="0">
                        <a:solidFill>
                          <a:schemeClr val="tx1"/>
                        </a:solidFill>
                      </a:endParaRPr>
                    </a:p>
                  </a:txBody>
                  <a:tcPr>
                    <a:solidFill>
                      <a:srgbClr val="FFC000"/>
                    </a:solidFill>
                  </a:tcPr>
                </a:tc>
              </a:tr>
              <a:tr h="370840">
                <a:tc>
                  <a:txBody>
                    <a:bodyPr/>
                    <a:lstStyle/>
                    <a:p>
                      <a:pPr algn="ctr"/>
                      <a:r>
                        <a:rPr lang="ru-RU" sz="1400" dirty="0" smtClean="0"/>
                        <a:t>1</a:t>
                      </a:r>
                      <a:endParaRPr lang="ru-RU" sz="1400" dirty="0"/>
                    </a:p>
                  </a:txBody>
                  <a:tcPr/>
                </a:tc>
                <a:tc>
                  <a:txBody>
                    <a:bodyPr/>
                    <a:lstStyle/>
                    <a:p>
                      <a:r>
                        <a:rPr lang="ru-RU" sz="1400" dirty="0" smtClean="0"/>
                        <a:t>РСДРП (большевиков)</a:t>
                      </a:r>
                    </a:p>
                    <a:p>
                      <a:r>
                        <a:rPr kumimoji="0" lang="ru-RU" sz="1400" b="0" i="0" u="none" strike="noStrike" kern="1200" dirty="0" smtClean="0">
                          <a:solidFill>
                            <a:schemeClr val="tx1"/>
                          </a:solidFill>
                          <a:latin typeface="+mn-lt"/>
                          <a:ea typeface="+mn-ea"/>
                          <a:cs typeface="+mn-cs"/>
                        </a:rPr>
                        <a:t>РСДРП</a:t>
                      </a:r>
                      <a:r>
                        <a:rPr kumimoji="0" lang="ru-RU" sz="1400" b="0" i="0" kern="1200" dirty="0" smtClean="0">
                          <a:solidFill>
                            <a:schemeClr val="tx1"/>
                          </a:solidFill>
                          <a:latin typeface="+mn-lt"/>
                          <a:ea typeface="+mn-ea"/>
                          <a:cs typeface="+mn-cs"/>
                        </a:rPr>
                        <a:t> — </a:t>
                      </a:r>
                      <a:r>
                        <a:rPr kumimoji="0" lang="ru-RU" sz="1400" b="0" i="0" u="none" kern="1200" dirty="0" smtClean="0">
                          <a:solidFill>
                            <a:schemeClr val="tx1"/>
                          </a:solidFill>
                          <a:latin typeface="+mn-lt"/>
                          <a:ea typeface="+mn-ea"/>
                          <a:cs typeface="+mn-cs"/>
                        </a:rPr>
                        <a:t>РСДРП(б)</a:t>
                      </a:r>
                      <a:r>
                        <a:rPr kumimoji="0" lang="ru-RU" sz="1400" b="0" i="0" kern="1200" dirty="0" smtClean="0">
                          <a:solidFill>
                            <a:schemeClr val="tx1"/>
                          </a:solidFill>
                          <a:latin typeface="+mn-lt"/>
                          <a:ea typeface="+mn-ea"/>
                          <a:cs typeface="+mn-cs"/>
                        </a:rPr>
                        <a:t> — </a:t>
                      </a:r>
                      <a:r>
                        <a:rPr kumimoji="0" lang="ru-RU" sz="1400" b="0" i="0" u="none" strike="noStrike" kern="1200" dirty="0" smtClean="0">
                          <a:solidFill>
                            <a:schemeClr val="tx1"/>
                          </a:solidFill>
                          <a:latin typeface="+mn-lt"/>
                          <a:ea typeface="+mn-ea"/>
                          <a:cs typeface="+mn-cs"/>
                        </a:rPr>
                        <a:t>РКП(б)</a:t>
                      </a:r>
                      <a:r>
                        <a:rPr kumimoji="0" lang="ru-RU" sz="1400" b="0" i="0" kern="1200" dirty="0" smtClean="0">
                          <a:solidFill>
                            <a:schemeClr val="tx1"/>
                          </a:solidFill>
                          <a:latin typeface="+mn-lt"/>
                          <a:ea typeface="+mn-ea"/>
                          <a:cs typeface="+mn-cs"/>
                        </a:rPr>
                        <a:t> —</a:t>
                      </a:r>
                      <a:br>
                        <a:rPr kumimoji="0" lang="ru-RU" sz="1400" b="0" i="0" kern="1200" dirty="0" smtClean="0">
                          <a:solidFill>
                            <a:schemeClr val="tx1"/>
                          </a:solidFill>
                          <a:latin typeface="+mn-lt"/>
                          <a:ea typeface="+mn-ea"/>
                          <a:cs typeface="+mn-cs"/>
                        </a:rPr>
                      </a:br>
                      <a:r>
                        <a:rPr kumimoji="0" lang="ru-RU" sz="1400" b="0" i="0" u="none" strike="noStrike" kern="1200" dirty="0" smtClean="0">
                          <a:solidFill>
                            <a:schemeClr val="tx1"/>
                          </a:solidFill>
                          <a:latin typeface="+mn-lt"/>
                          <a:ea typeface="+mn-ea"/>
                          <a:cs typeface="+mn-cs"/>
                        </a:rPr>
                        <a:t>ВКП(б)</a:t>
                      </a:r>
                      <a:r>
                        <a:rPr kumimoji="0" lang="ru-RU" sz="1400" b="0" i="0" kern="1200" dirty="0" smtClean="0">
                          <a:solidFill>
                            <a:schemeClr val="tx1"/>
                          </a:solidFill>
                          <a:latin typeface="+mn-lt"/>
                          <a:ea typeface="+mn-ea"/>
                          <a:cs typeface="+mn-cs"/>
                        </a:rPr>
                        <a:t> — </a:t>
                      </a:r>
                      <a:r>
                        <a:rPr kumimoji="0" lang="ru-RU" sz="1400" b="0" i="0" u="none" strike="noStrike" kern="1200" dirty="0" smtClean="0">
                          <a:solidFill>
                            <a:schemeClr val="tx1"/>
                          </a:solidFill>
                          <a:latin typeface="+mn-lt"/>
                          <a:ea typeface="+mn-ea"/>
                          <a:cs typeface="+mn-cs"/>
                        </a:rPr>
                        <a:t>КПСС</a:t>
                      </a:r>
                      <a:endParaRPr lang="ru-RU" sz="1400" b="0" dirty="0">
                        <a:solidFill>
                          <a:schemeClr val="tx1"/>
                        </a:solidFill>
                      </a:endParaRPr>
                    </a:p>
                  </a:txBody>
                  <a:tcPr/>
                </a:tc>
                <a:tc>
                  <a:txBody>
                    <a:bodyPr/>
                    <a:lstStyle/>
                    <a:p>
                      <a:pPr algn="ctr"/>
                      <a:r>
                        <a:rPr lang="ru-RU" sz="1400" dirty="0" smtClean="0"/>
                        <a:t>1903</a:t>
                      </a:r>
                    </a:p>
                    <a:p>
                      <a:pPr algn="ctr"/>
                      <a:r>
                        <a:rPr lang="ru-RU" sz="1400" dirty="0" smtClean="0"/>
                        <a:t>(1917)</a:t>
                      </a:r>
                      <a:endParaRPr lang="ru-RU" sz="1400" dirty="0"/>
                    </a:p>
                  </a:txBody>
                  <a:tcPr/>
                </a:tc>
                <a:tc>
                  <a:txBody>
                    <a:bodyPr/>
                    <a:lstStyle/>
                    <a:p>
                      <a:pPr algn="ctr"/>
                      <a:r>
                        <a:rPr lang="ru-RU" sz="1400" dirty="0" smtClean="0"/>
                        <a:t>КПСС –</a:t>
                      </a:r>
                    </a:p>
                    <a:p>
                      <a:pPr algn="ctr"/>
                      <a:r>
                        <a:rPr lang="ru-RU" sz="1400" dirty="0" smtClean="0"/>
                        <a:t>1991 (июнь)</a:t>
                      </a:r>
                    </a:p>
                    <a:p>
                      <a:pPr algn="ctr"/>
                      <a:endParaRPr lang="ru-RU" sz="1400" dirty="0"/>
                    </a:p>
                  </a:txBody>
                  <a:tcPr/>
                </a:tc>
                <a:tc>
                  <a:txBody>
                    <a:bodyPr/>
                    <a:lstStyle/>
                    <a:p>
                      <a:r>
                        <a:rPr kumimoji="0" lang="ru-RU" sz="1400" b="0" i="0" u="none" strike="noStrike" kern="1200" dirty="0" smtClean="0">
                          <a:solidFill>
                            <a:schemeClr val="tx1"/>
                          </a:solidFill>
                          <a:latin typeface="+mn-lt"/>
                          <a:ea typeface="+mn-ea"/>
                          <a:cs typeface="+mn-cs"/>
                        </a:rPr>
                        <a:t>В. И. Ленин</a:t>
                      </a:r>
                      <a:r>
                        <a:rPr kumimoji="0" lang="ru-RU" sz="1400" b="0" i="0" u="none" strike="noStrike" kern="1200" baseline="0" dirty="0" smtClean="0">
                          <a:solidFill>
                            <a:schemeClr val="tx1"/>
                          </a:solidFill>
                          <a:latin typeface="+mn-lt"/>
                          <a:ea typeface="+mn-ea"/>
                          <a:cs typeface="+mn-cs"/>
                        </a:rPr>
                        <a:t> </a:t>
                      </a:r>
                      <a:r>
                        <a:rPr lang="ru-RU" sz="1200" dirty="0" smtClean="0">
                          <a:solidFill>
                            <a:schemeClr val="tx1"/>
                          </a:solidFill>
                        </a:rPr>
                        <a:t>(1917—1924)</a:t>
                      </a:r>
                      <a:br>
                        <a:rPr lang="ru-RU" sz="1200" dirty="0" smtClean="0">
                          <a:solidFill>
                            <a:schemeClr val="tx1"/>
                          </a:solidFill>
                        </a:rPr>
                      </a:br>
                      <a:r>
                        <a:rPr kumimoji="0" lang="ru-RU" sz="1400" b="0" i="0" u="none" strike="noStrike" kern="1200" dirty="0" smtClean="0">
                          <a:solidFill>
                            <a:schemeClr val="tx1"/>
                          </a:solidFill>
                          <a:latin typeface="+mn-lt"/>
                          <a:ea typeface="+mn-ea"/>
                          <a:cs typeface="+mn-cs"/>
                        </a:rPr>
                        <a:t>И. В. Сталин </a:t>
                      </a:r>
                      <a:r>
                        <a:rPr lang="ru-RU" sz="1200" dirty="0" smtClean="0">
                          <a:solidFill>
                            <a:schemeClr val="tx1"/>
                          </a:solidFill>
                        </a:rPr>
                        <a:t>(1924—1953)</a:t>
                      </a:r>
                      <a:br>
                        <a:rPr lang="ru-RU" sz="1200" dirty="0" smtClean="0">
                          <a:solidFill>
                            <a:schemeClr val="tx1"/>
                          </a:solidFill>
                        </a:rPr>
                      </a:br>
                      <a:r>
                        <a:rPr kumimoji="0" lang="ru-RU" sz="1400" b="0" i="0" u="none" strike="noStrike" kern="1200" dirty="0" smtClean="0">
                          <a:solidFill>
                            <a:schemeClr val="tx1"/>
                          </a:solidFill>
                          <a:latin typeface="+mn-lt"/>
                          <a:ea typeface="+mn-ea"/>
                          <a:cs typeface="+mn-cs"/>
                        </a:rPr>
                        <a:t>Н. С. Хрущёв</a:t>
                      </a:r>
                      <a:r>
                        <a:rPr kumimoji="0" lang="ru-RU" sz="1400" b="0" i="0" u="none" strike="noStrike" kern="1200" baseline="0" dirty="0" smtClean="0">
                          <a:solidFill>
                            <a:schemeClr val="tx1"/>
                          </a:solidFill>
                          <a:latin typeface="+mn-lt"/>
                          <a:ea typeface="+mn-ea"/>
                          <a:cs typeface="+mn-cs"/>
                        </a:rPr>
                        <a:t> </a:t>
                      </a:r>
                      <a:r>
                        <a:rPr lang="ru-RU" sz="1200" dirty="0" smtClean="0">
                          <a:solidFill>
                            <a:schemeClr val="tx1"/>
                          </a:solidFill>
                        </a:rPr>
                        <a:t>(1953—1964)</a:t>
                      </a:r>
                      <a:br>
                        <a:rPr lang="ru-RU" sz="1200" dirty="0" smtClean="0">
                          <a:solidFill>
                            <a:schemeClr val="tx1"/>
                          </a:solidFill>
                        </a:rPr>
                      </a:br>
                      <a:r>
                        <a:rPr kumimoji="0" lang="ru-RU" sz="1400" b="0" i="0" u="none" strike="noStrike" kern="1200" dirty="0" smtClean="0">
                          <a:solidFill>
                            <a:schemeClr val="tx1"/>
                          </a:solidFill>
                          <a:latin typeface="+mn-lt"/>
                          <a:ea typeface="+mn-ea"/>
                          <a:cs typeface="+mn-cs"/>
                        </a:rPr>
                        <a:t>Л. И. Брежнев</a:t>
                      </a:r>
                      <a:r>
                        <a:rPr kumimoji="0" lang="ru-RU" sz="1400" b="0" i="0" u="none" strike="noStrike" kern="1200" baseline="0" dirty="0" smtClean="0">
                          <a:solidFill>
                            <a:schemeClr val="tx1"/>
                          </a:solidFill>
                          <a:latin typeface="+mn-lt"/>
                          <a:ea typeface="+mn-ea"/>
                          <a:cs typeface="+mn-cs"/>
                        </a:rPr>
                        <a:t> </a:t>
                      </a:r>
                      <a:r>
                        <a:rPr lang="ru-RU" sz="1200" smtClean="0">
                          <a:solidFill>
                            <a:schemeClr val="tx1"/>
                          </a:solidFill>
                        </a:rPr>
                        <a:t>(1964—1982)</a:t>
                      </a:r>
                    </a:p>
                    <a:p>
                      <a:r>
                        <a:rPr kumimoji="0" lang="ru-RU" sz="1400" b="0" i="0" u="none" strike="noStrike" kern="1200" smtClean="0">
                          <a:solidFill>
                            <a:schemeClr val="tx1"/>
                          </a:solidFill>
                          <a:latin typeface="+mn-lt"/>
                          <a:ea typeface="+mn-ea"/>
                          <a:cs typeface="+mn-cs"/>
                        </a:rPr>
                        <a:t>Ю</a:t>
                      </a:r>
                      <a:r>
                        <a:rPr kumimoji="0" lang="ru-RU" sz="1400" b="0" i="0" u="none" strike="noStrike" kern="1200" dirty="0" smtClean="0">
                          <a:solidFill>
                            <a:schemeClr val="tx1"/>
                          </a:solidFill>
                          <a:latin typeface="+mn-lt"/>
                          <a:ea typeface="+mn-ea"/>
                          <a:cs typeface="+mn-cs"/>
                        </a:rPr>
                        <a:t>. В</a:t>
                      </a:r>
                      <a:r>
                        <a:rPr kumimoji="0" lang="ru-RU" sz="1400" b="0" i="0" u="none" strike="noStrike" kern="1200" smtClean="0">
                          <a:solidFill>
                            <a:schemeClr val="tx1"/>
                          </a:solidFill>
                          <a:latin typeface="+mn-lt"/>
                          <a:ea typeface="+mn-ea"/>
                          <a:cs typeface="+mn-cs"/>
                        </a:rPr>
                        <a:t>. Андропов</a:t>
                      </a:r>
                      <a:r>
                        <a:rPr lang="ru-RU" sz="1200" smtClean="0">
                          <a:solidFill>
                            <a:schemeClr val="tx1"/>
                          </a:solidFill>
                        </a:rPr>
                        <a:t>(1982—1984)</a:t>
                      </a:r>
                    </a:p>
                    <a:p>
                      <a:r>
                        <a:rPr kumimoji="0" lang="ru-RU" sz="1400" b="0" i="0" u="none" strike="noStrike" kern="1200" smtClean="0">
                          <a:solidFill>
                            <a:schemeClr val="tx1"/>
                          </a:solidFill>
                          <a:latin typeface="+mn-lt"/>
                          <a:ea typeface="+mn-ea"/>
                          <a:cs typeface="+mn-cs"/>
                        </a:rPr>
                        <a:t>К</a:t>
                      </a:r>
                      <a:r>
                        <a:rPr kumimoji="0" lang="ru-RU" sz="1400" b="0" i="0" u="none" strike="noStrike" kern="1200" dirty="0" smtClean="0">
                          <a:solidFill>
                            <a:schemeClr val="tx1"/>
                          </a:solidFill>
                          <a:latin typeface="+mn-lt"/>
                          <a:ea typeface="+mn-ea"/>
                          <a:cs typeface="+mn-cs"/>
                        </a:rPr>
                        <a:t>. У. Черненко</a:t>
                      </a:r>
                      <a:r>
                        <a:rPr kumimoji="0" lang="ru-RU" sz="1200" b="0" i="0" u="none" strike="noStrike" kern="1200" baseline="0" dirty="0" smtClean="0">
                          <a:solidFill>
                            <a:schemeClr val="tx1"/>
                          </a:solidFill>
                          <a:latin typeface="+mn-lt"/>
                          <a:ea typeface="+mn-ea"/>
                          <a:cs typeface="+mn-cs"/>
                        </a:rPr>
                        <a:t> </a:t>
                      </a:r>
                      <a:r>
                        <a:rPr lang="ru-RU" sz="1200" dirty="0" smtClean="0">
                          <a:solidFill>
                            <a:schemeClr val="tx1"/>
                          </a:solidFill>
                        </a:rPr>
                        <a:t>(1984—1985)</a:t>
                      </a:r>
                      <a:r>
                        <a:rPr lang="ru-RU" sz="1400" dirty="0" smtClean="0">
                          <a:solidFill>
                            <a:schemeClr val="tx1"/>
                          </a:solidFill>
                        </a:rPr>
                        <a:t/>
                      </a:r>
                      <a:br>
                        <a:rPr lang="ru-RU" sz="1400" dirty="0" smtClean="0">
                          <a:solidFill>
                            <a:schemeClr val="tx1"/>
                          </a:solidFill>
                        </a:rPr>
                      </a:br>
                      <a:r>
                        <a:rPr kumimoji="0" lang="ru-RU" sz="1400" b="0" i="0" u="none" strike="noStrike" kern="1200" dirty="0" smtClean="0">
                          <a:solidFill>
                            <a:schemeClr val="tx1"/>
                          </a:solidFill>
                          <a:latin typeface="+mn-lt"/>
                          <a:ea typeface="+mn-ea"/>
                          <a:cs typeface="+mn-cs"/>
                        </a:rPr>
                        <a:t>М. С. Горбачёв</a:t>
                      </a:r>
                      <a:r>
                        <a:rPr kumimoji="0" lang="ru-RU" sz="1200" b="0" i="0" u="none" strike="noStrike" kern="1200" baseline="0" dirty="0" smtClean="0">
                          <a:solidFill>
                            <a:schemeClr val="tx1"/>
                          </a:solidFill>
                          <a:latin typeface="+mn-lt"/>
                          <a:ea typeface="+mn-ea"/>
                          <a:cs typeface="+mn-cs"/>
                        </a:rPr>
                        <a:t> </a:t>
                      </a:r>
                      <a:r>
                        <a:rPr lang="ru-RU" sz="1200" dirty="0" smtClean="0">
                          <a:solidFill>
                            <a:schemeClr val="tx1"/>
                          </a:solidFill>
                        </a:rPr>
                        <a:t>(</a:t>
                      </a:r>
                      <a:r>
                        <a:rPr lang="ru-RU" sz="1200" dirty="0" smtClean="0"/>
                        <a:t>1985—1991)</a:t>
                      </a:r>
                      <a:endParaRPr lang="ru-RU" sz="1200" dirty="0"/>
                    </a:p>
                  </a:txBody>
                  <a:tcPr/>
                </a:tc>
              </a:tr>
              <a:tr h="370840">
                <a:tc>
                  <a:txBody>
                    <a:bodyPr/>
                    <a:lstStyle/>
                    <a:p>
                      <a:pPr algn="ctr"/>
                      <a:r>
                        <a:rPr lang="ru-RU" sz="1400" dirty="0" smtClean="0"/>
                        <a:t>2</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РСДРП (объединенная)</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с мая 1918 г. - РСДРП</a:t>
                      </a:r>
                      <a:endParaRPr lang="ru-RU" sz="1400" dirty="0"/>
                    </a:p>
                  </a:txBody>
                  <a:tcPr/>
                </a:tc>
                <a:tc>
                  <a:txBody>
                    <a:bodyPr/>
                    <a:lstStyle/>
                    <a:p>
                      <a:pPr algn="ctr"/>
                      <a:r>
                        <a:rPr lang="ru-RU" sz="1400" dirty="0" smtClean="0"/>
                        <a:t>1917</a:t>
                      </a:r>
                    </a:p>
                    <a:p>
                      <a:pPr algn="ctr"/>
                      <a:r>
                        <a:rPr lang="ru-RU" sz="1400" dirty="0" smtClean="0"/>
                        <a:t>(август – сентябрь)</a:t>
                      </a:r>
                      <a:endParaRPr lang="ru-RU" sz="1400" dirty="0"/>
                    </a:p>
                  </a:txBody>
                  <a:tcPr/>
                </a:tc>
                <a:tc>
                  <a:txBody>
                    <a:bodyPr/>
                    <a:lstStyle/>
                    <a:p>
                      <a:pPr algn="ctr"/>
                      <a:r>
                        <a:rPr lang="ru-RU" sz="1400" dirty="0" smtClean="0"/>
                        <a:t>1924 (октябрь)</a:t>
                      </a:r>
                      <a:endParaRPr lang="ru-RU" sz="1400" dirty="0"/>
                    </a:p>
                  </a:txBody>
                  <a:tcPr/>
                </a:tc>
                <a:tc>
                  <a:txBody>
                    <a:bodyPr/>
                    <a:lstStyle/>
                    <a:p>
                      <a:r>
                        <a:rPr lang="ru-RU" sz="1400" dirty="0" smtClean="0"/>
                        <a:t>П.Б. </a:t>
                      </a:r>
                      <a:r>
                        <a:rPr lang="ru-RU" sz="1400" dirty="0" err="1" smtClean="0"/>
                        <a:t>Аксельрод</a:t>
                      </a:r>
                      <a:endParaRPr lang="ru-RU" sz="1400" dirty="0" smtClean="0"/>
                    </a:p>
                    <a:p>
                      <a:r>
                        <a:rPr lang="ru-RU" sz="1400" dirty="0" smtClean="0"/>
                        <a:t>Ф.И. Дан</a:t>
                      </a:r>
                    </a:p>
                    <a:p>
                      <a:r>
                        <a:rPr lang="ru-RU" sz="1400" dirty="0" smtClean="0"/>
                        <a:t>Ю.О. Мартов</a:t>
                      </a:r>
                    </a:p>
                    <a:p>
                      <a:r>
                        <a:rPr lang="ru-RU" sz="1400" dirty="0" smtClean="0"/>
                        <a:t>А.Н. </a:t>
                      </a:r>
                      <a:r>
                        <a:rPr lang="ru-RU" sz="1400" dirty="0" err="1" smtClean="0"/>
                        <a:t>Потресов</a:t>
                      </a:r>
                      <a:endParaRPr lang="ru-RU" sz="1400" dirty="0" smtClean="0"/>
                    </a:p>
                    <a:p>
                      <a:r>
                        <a:rPr lang="ru-RU" sz="1400" dirty="0" smtClean="0"/>
                        <a:t>И.Г. Церетели</a:t>
                      </a:r>
                    </a:p>
                    <a:p>
                      <a:r>
                        <a:rPr lang="ru-RU" sz="1400" dirty="0" smtClean="0"/>
                        <a:t>Л.М. </a:t>
                      </a:r>
                      <a:r>
                        <a:rPr lang="ru-RU" sz="1400" dirty="0" err="1" smtClean="0"/>
                        <a:t>Хинчук</a:t>
                      </a:r>
                      <a:endParaRPr lang="ru-RU" sz="1400" dirty="0"/>
                    </a:p>
                  </a:txBody>
                  <a:tcPr/>
                </a:tc>
              </a:tr>
              <a:tr h="370840">
                <a:tc>
                  <a:txBody>
                    <a:bodyPr/>
                    <a:lstStyle/>
                    <a:p>
                      <a:pPr algn="ctr"/>
                      <a:r>
                        <a:rPr lang="ru-RU" sz="1400" dirty="0" smtClean="0"/>
                        <a:t>3</a:t>
                      </a:r>
                      <a:endParaRPr lang="ru-RU" sz="1400" dirty="0"/>
                    </a:p>
                  </a:txBody>
                  <a:tcPr/>
                </a:tc>
                <a:tc>
                  <a:txBody>
                    <a:bodyPr/>
                    <a:lstStyle/>
                    <a:p>
                      <a:r>
                        <a:rPr lang="ru-RU" sz="1400" dirty="0" smtClean="0"/>
                        <a:t>РСДРП (интернационалистов) с апреля 1919 г. – Российская социалистическая рабочая партия интернационалистов</a:t>
                      </a:r>
                      <a:endParaRPr lang="ru-RU" sz="1400" dirty="0"/>
                    </a:p>
                  </a:txBody>
                  <a:tcPr/>
                </a:tc>
                <a:tc>
                  <a:txBody>
                    <a:bodyPr/>
                    <a:lstStyle/>
                    <a:p>
                      <a:pPr algn="ctr"/>
                      <a:r>
                        <a:rPr lang="ru-RU" sz="1400" dirty="0" smtClean="0"/>
                        <a:t>1918</a:t>
                      </a:r>
                    </a:p>
                    <a:p>
                      <a:pPr algn="ctr"/>
                      <a:r>
                        <a:rPr lang="ru-RU" sz="1400" dirty="0" smtClean="0"/>
                        <a:t>(январь– февраль)</a:t>
                      </a:r>
                    </a:p>
                    <a:p>
                      <a:pPr algn="ctr"/>
                      <a:endParaRPr lang="ru-RU" sz="1400" dirty="0"/>
                    </a:p>
                  </a:txBody>
                  <a:tcPr/>
                </a:tc>
                <a:tc>
                  <a:txBody>
                    <a:bodyPr/>
                    <a:lstStyle/>
                    <a:p>
                      <a:pPr algn="ctr"/>
                      <a:r>
                        <a:rPr lang="ru-RU" sz="1400" dirty="0" smtClean="0"/>
                        <a:t>1920</a:t>
                      </a:r>
                    </a:p>
                    <a:p>
                      <a:pPr algn="ctr"/>
                      <a:r>
                        <a:rPr lang="ru-RU" sz="1400" dirty="0" smtClean="0"/>
                        <a:t>(январь)</a:t>
                      </a:r>
                      <a:endParaRPr lang="ru-RU" sz="1400" dirty="0"/>
                    </a:p>
                  </a:txBody>
                  <a:tcPr/>
                </a:tc>
                <a:tc>
                  <a:txBody>
                    <a:bodyPr/>
                    <a:lstStyle/>
                    <a:p>
                      <a:pPr algn="just"/>
                      <a:r>
                        <a:rPr lang="ru-RU" sz="1400" dirty="0" smtClean="0"/>
                        <a:t>Б.В. Авилов</a:t>
                      </a:r>
                    </a:p>
                    <a:p>
                      <a:pPr algn="just"/>
                      <a:r>
                        <a:rPr lang="ru-RU" sz="1400" dirty="0" smtClean="0"/>
                        <a:t>В.А. Базаров</a:t>
                      </a:r>
                    </a:p>
                    <a:p>
                      <a:pPr algn="just"/>
                      <a:r>
                        <a:rPr lang="ru-RU" sz="1400" dirty="0" smtClean="0"/>
                        <a:t>Г.Д. </a:t>
                      </a:r>
                      <a:r>
                        <a:rPr lang="ru-RU" sz="1400" dirty="0" err="1" smtClean="0"/>
                        <a:t>Линдов</a:t>
                      </a:r>
                      <a:endParaRPr lang="ru-RU" sz="1400" dirty="0" smtClean="0"/>
                    </a:p>
                    <a:p>
                      <a:pPr algn="just"/>
                      <a:r>
                        <a:rPr lang="ru-RU" sz="1400" dirty="0" smtClean="0"/>
                        <a:t>С.А. Лозовский</a:t>
                      </a:r>
                    </a:p>
                    <a:p>
                      <a:pPr algn="just"/>
                      <a:r>
                        <a:rPr lang="ru-RU" sz="1400" dirty="0" smtClean="0"/>
                        <a:t>О.Ю. Шмидт</a:t>
                      </a:r>
                    </a:p>
                    <a:p>
                      <a:pPr algn="just"/>
                      <a:r>
                        <a:rPr lang="ru-RU" sz="1400" dirty="0" smtClean="0"/>
                        <a:t>А.М. </a:t>
                      </a:r>
                      <a:r>
                        <a:rPr lang="ru-RU" sz="1400" dirty="0" err="1" smtClean="0"/>
                        <a:t>Стопани</a:t>
                      </a:r>
                      <a:endParaRPr lang="ru-RU" sz="1400" dirty="0" smtClean="0"/>
                    </a:p>
                    <a:p>
                      <a:pPr algn="just"/>
                      <a:r>
                        <a:rPr lang="ru-RU" sz="1400" dirty="0" smtClean="0"/>
                        <a:t>Р.П.</a:t>
                      </a:r>
                      <a:r>
                        <a:rPr lang="ru-RU" sz="1400" baseline="0" dirty="0" smtClean="0"/>
                        <a:t> </a:t>
                      </a:r>
                      <a:r>
                        <a:rPr lang="ru-RU" sz="1400" baseline="0" dirty="0" err="1" smtClean="0"/>
                        <a:t>Катаньян</a:t>
                      </a:r>
                      <a:endParaRPr lang="ru-RU" sz="1400" dirty="0"/>
                    </a:p>
                  </a:txBody>
                  <a:tcPr/>
                </a:tc>
              </a:tr>
            </a:tbl>
          </a:graphicData>
        </a:graphic>
      </p:graphicFrame>
      <p:sp>
        <p:nvSpPr>
          <p:cNvPr id="140322" name="TextBox 6"/>
          <p:cNvSpPr txBox="1">
            <a:spLocks noChangeArrowheads="1"/>
          </p:cNvSpPr>
          <p:nvPr/>
        </p:nvSpPr>
        <p:spPr bwMode="auto">
          <a:xfrm>
            <a:off x="0" y="866775"/>
            <a:ext cx="9144000" cy="368300"/>
          </a:xfrm>
          <a:prstGeom prst="rect">
            <a:avLst/>
          </a:prstGeom>
          <a:noFill/>
          <a:ln w="9525">
            <a:noFill/>
            <a:miter lim="800000"/>
            <a:headEnd/>
            <a:tailEnd/>
          </a:ln>
        </p:spPr>
        <p:txBody>
          <a:bodyPr>
            <a:spAutoFit/>
          </a:bodyPr>
          <a:lstStyle/>
          <a:p>
            <a:pPr algn="ctr"/>
            <a:r>
              <a:rPr lang="ru-RU" b="1"/>
              <a:t>Общенациональные политические партии в Советской России</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136</a:t>
            </a:r>
          </a:p>
        </p:txBody>
      </p:sp>
      <p:pic>
        <p:nvPicPr>
          <p:cNvPr id="140324"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2.5.  формирование  однопартийной  системы</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395288" y="1316038"/>
          <a:ext cx="8353425" cy="5364162"/>
        </p:xfrm>
        <a:graphic>
          <a:graphicData uri="http://schemas.openxmlformats.org/drawingml/2006/table">
            <a:tbl>
              <a:tblPr firstRow="1" bandRow="1">
                <a:tableStyleId>{5C22544A-7EE6-4342-B048-85BDC9FD1C3A}</a:tableStyleId>
              </a:tblPr>
              <a:tblGrid>
                <a:gridCol w="504056"/>
                <a:gridCol w="3024336"/>
                <a:gridCol w="1152128"/>
                <a:gridCol w="1440408"/>
                <a:gridCol w="2232002"/>
              </a:tblGrid>
              <a:tr h="463143">
                <a:tc>
                  <a:txBody>
                    <a:bodyPr/>
                    <a:lstStyle/>
                    <a:p>
                      <a:pPr algn="ctr"/>
                      <a:r>
                        <a:rPr lang="ru-RU" sz="1400" b="0" dirty="0" smtClean="0">
                          <a:solidFill>
                            <a:schemeClr val="tx1"/>
                          </a:solidFill>
                        </a:rPr>
                        <a:t>№ </a:t>
                      </a:r>
                      <a:r>
                        <a:rPr lang="ru-RU" sz="1400" b="0" dirty="0" err="1" smtClean="0">
                          <a:solidFill>
                            <a:schemeClr val="tx1"/>
                          </a:solidFill>
                        </a:rPr>
                        <a:t>п</a:t>
                      </a:r>
                      <a:r>
                        <a:rPr lang="ru-RU" sz="1400" b="0" dirty="0" smtClean="0">
                          <a:solidFill>
                            <a:schemeClr val="tx1"/>
                          </a:solidFill>
                        </a:rPr>
                        <a:t>/</a:t>
                      </a:r>
                      <a:r>
                        <a:rPr lang="ru-RU" sz="1400" b="0" dirty="0" err="1" smtClean="0">
                          <a:solidFill>
                            <a:schemeClr val="tx1"/>
                          </a:solidFill>
                        </a:rPr>
                        <a:t>п</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Название партий</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Год основания</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Год прекращения деятельности</a:t>
                      </a:r>
                      <a:endParaRPr lang="ru-RU" sz="1400" b="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rPr>
                        <a:t>Лидеры</a:t>
                      </a:r>
                    </a:p>
                    <a:p>
                      <a:pPr algn="ctr"/>
                      <a:endParaRPr lang="ru-RU" sz="1400" b="0" dirty="0">
                        <a:solidFill>
                          <a:schemeClr val="tx1"/>
                        </a:solidFill>
                      </a:endParaRPr>
                    </a:p>
                  </a:txBody>
                  <a:tcPr>
                    <a:solidFill>
                      <a:srgbClr val="FFC000"/>
                    </a:solidFill>
                  </a:tcPr>
                </a:tc>
              </a:tr>
              <a:tr h="370840">
                <a:tc>
                  <a:txBody>
                    <a:bodyPr/>
                    <a:lstStyle/>
                    <a:p>
                      <a:pPr algn="ctr"/>
                      <a:r>
                        <a:rPr lang="ru-RU" sz="1400" dirty="0" smtClean="0"/>
                        <a:t>4</a:t>
                      </a:r>
                      <a:endParaRPr lang="ru-RU" sz="1400" dirty="0"/>
                    </a:p>
                  </a:txBody>
                  <a:tcPr/>
                </a:tc>
                <a:tc>
                  <a:txBody>
                    <a:bodyPr/>
                    <a:lstStyle/>
                    <a:p>
                      <a:r>
                        <a:rPr lang="ru-RU" sz="1400" b="0" dirty="0" smtClean="0">
                          <a:solidFill>
                            <a:schemeClr val="tx1"/>
                          </a:solidFill>
                        </a:rPr>
                        <a:t>Партия левых социалистов - революционеров (интернационалистов)</a:t>
                      </a:r>
                      <a:endParaRPr lang="ru-RU" sz="1400" b="0" dirty="0">
                        <a:solidFill>
                          <a:schemeClr val="tx1"/>
                        </a:solidFill>
                      </a:endParaRPr>
                    </a:p>
                  </a:txBody>
                  <a:tcPr/>
                </a:tc>
                <a:tc>
                  <a:txBody>
                    <a:bodyPr/>
                    <a:lstStyle/>
                    <a:p>
                      <a:pPr algn="ctr"/>
                      <a:r>
                        <a:rPr lang="ru-RU" sz="1400" dirty="0" smtClean="0"/>
                        <a:t>1917 (ноябрь)</a:t>
                      </a:r>
                      <a:endParaRPr lang="ru-RU" sz="1400" dirty="0"/>
                    </a:p>
                  </a:txBody>
                  <a:tcPr/>
                </a:tc>
                <a:tc>
                  <a:txBody>
                    <a:bodyPr/>
                    <a:lstStyle/>
                    <a:p>
                      <a:pPr algn="ctr"/>
                      <a:r>
                        <a:rPr lang="ru-RU" sz="1400" dirty="0" smtClean="0"/>
                        <a:t>1923</a:t>
                      </a:r>
                    </a:p>
                    <a:p>
                      <a:pPr algn="ctr"/>
                      <a:r>
                        <a:rPr lang="ru-RU" sz="1400" dirty="0" smtClean="0"/>
                        <a:t>(октябрь)</a:t>
                      </a:r>
                      <a:endParaRPr lang="ru-RU" sz="1400" dirty="0"/>
                    </a:p>
                  </a:txBody>
                  <a:tcPr/>
                </a:tc>
                <a:tc>
                  <a:txBody>
                    <a:bodyPr/>
                    <a:lstStyle/>
                    <a:p>
                      <a:r>
                        <a:rPr lang="ru-RU" sz="1400" dirty="0" smtClean="0"/>
                        <a:t>Б.Д. </a:t>
                      </a:r>
                      <a:r>
                        <a:rPr lang="ru-RU" sz="1400" dirty="0" err="1" smtClean="0"/>
                        <a:t>Камков</a:t>
                      </a:r>
                      <a:endParaRPr lang="ru-RU" sz="1400" dirty="0" smtClean="0"/>
                    </a:p>
                    <a:p>
                      <a:r>
                        <a:rPr lang="ru-RU" sz="1400" dirty="0" smtClean="0"/>
                        <a:t>М.А. </a:t>
                      </a:r>
                      <a:r>
                        <a:rPr lang="ru-RU" sz="1400" dirty="0" err="1" smtClean="0"/>
                        <a:t>Натансон</a:t>
                      </a:r>
                      <a:endParaRPr lang="ru-RU" sz="1400" dirty="0" smtClean="0"/>
                    </a:p>
                    <a:p>
                      <a:r>
                        <a:rPr lang="ru-RU" sz="1400" dirty="0" smtClean="0"/>
                        <a:t>М.А. Спиридонова</a:t>
                      </a:r>
                    </a:p>
                    <a:p>
                      <a:r>
                        <a:rPr lang="ru-RU" sz="1400" dirty="0" smtClean="0"/>
                        <a:t>А.Л. </a:t>
                      </a:r>
                      <a:r>
                        <a:rPr lang="ru-RU" sz="1400" dirty="0" err="1" smtClean="0"/>
                        <a:t>Колегаев</a:t>
                      </a:r>
                      <a:endParaRPr lang="ru-RU" sz="1400" dirty="0" smtClean="0"/>
                    </a:p>
                    <a:p>
                      <a:r>
                        <a:rPr lang="ru-RU" sz="1400" dirty="0" smtClean="0"/>
                        <a:t>П.П. </a:t>
                      </a:r>
                      <a:r>
                        <a:rPr lang="ru-RU" sz="1400" dirty="0" err="1" smtClean="0"/>
                        <a:t>Прошьян</a:t>
                      </a:r>
                      <a:endParaRPr lang="ru-RU" sz="1400" dirty="0" smtClean="0"/>
                    </a:p>
                    <a:p>
                      <a:r>
                        <a:rPr lang="ru-RU" sz="1400" dirty="0" smtClean="0"/>
                        <a:t>И.З.</a:t>
                      </a:r>
                      <a:r>
                        <a:rPr lang="ru-RU" sz="1400" baseline="0" dirty="0" smtClean="0"/>
                        <a:t> </a:t>
                      </a:r>
                      <a:r>
                        <a:rPr lang="ru-RU" sz="1400" baseline="0" dirty="0" err="1" smtClean="0"/>
                        <a:t>Штейеберг</a:t>
                      </a:r>
                      <a:endParaRPr lang="ru-RU" sz="1400" dirty="0"/>
                    </a:p>
                  </a:txBody>
                  <a:tcPr/>
                </a:tc>
              </a:tr>
              <a:tr h="370840">
                <a:tc>
                  <a:txBody>
                    <a:bodyPr/>
                    <a:lstStyle/>
                    <a:p>
                      <a:pPr algn="ctr"/>
                      <a:r>
                        <a:rPr lang="ru-RU" sz="1400" dirty="0" smtClean="0"/>
                        <a:t>5</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Партия народников - коммунистов (ПНК)</a:t>
                      </a:r>
                      <a:endParaRPr lang="ru-RU" sz="1400" dirty="0"/>
                    </a:p>
                  </a:txBody>
                  <a:tcPr/>
                </a:tc>
                <a:tc>
                  <a:txBody>
                    <a:bodyPr/>
                    <a:lstStyle/>
                    <a:p>
                      <a:pPr algn="ctr"/>
                      <a:r>
                        <a:rPr lang="ru-RU" sz="1400" dirty="0" smtClean="0"/>
                        <a:t>1918</a:t>
                      </a:r>
                    </a:p>
                    <a:p>
                      <a:pPr algn="ctr"/>
                      <a:r>
                        <a:rPr lang="ru-RU" sz="1400" dirty="0" smtClean="0"/>
                        <a:t>(сентябрь)</a:t>
                      </a:r>
                      <a:endParaRPr lang="ru-RU" sz="1400" dirty="0"/>
                    </a:p>
                  </a:txBody>
                  <a:tcPr/>
                </a:tc>
                <a:tc>
                  <a:txBody>
                    <a:bodyPr/>
                    <a:lstStyle/>
                    <a:p>
                      <a:pPr algn="ctr"/>
                      <a:r>
                        <a:rPr lang="ru-RU" sz="1400" dirty="0" smtClean="0"/>
                        <a:t>1918</a:t>
                      </a:r>
                    </a:p>
                    <a:p>
                      <a:pPr algn="ctr"/>
                      <a:r>
                        <a:rPr lang="ru-RU" sz="1400" dirty="0" smtClean="0"/>
                        <a:t>(ноябрь)</a:t>
                      </a:r>
                      <a:endParaRPr lang="ru-RU" sz="1400" dirty="0"/>
                    </a:p>
                  </a:txBody>
                  <a:tcPr/>
                </a:tc>
                <a:tc>
                  <a:txBody>
                    <a:bodyPr/>
                    <a:lstStyle/>
                    <a:p>
                      <a:r>
                        <a:rPr lang="ru-RU" sz="1400" dirty="0" smtClean="0"/>
                        <a:t>Г.Д. </a:t>
                      </a:r>
                      <a:r>
                        <a:rPr lang="ru-RU" sz="1400" dirty="0" err="1" smtClean="0"/>
                        <a:t>Закс</a:t>
                      </a:r>
                      <a:endParaRPr lang="ru-RU" sz="1400" dirty="0" smtClean="0"/>
                    </a:p>
                    <a:p>
                      <a:r>
                        <a:rPr lang="ru-RU" sz="1400" dirty="0" smtClean="0"/>
                        <a:t>А. Оборин</a:t>
                      </a:r>
                    </a:p>
                    <a:p>
                      <a:r>
                        <a:rPr lang="ru-RU" sz="1400" dirty="0" smtClean="0"/>
                        <a:t>Н. Полянский</a:t>
                      </a:r>
                      <a:endParaRPr lang="ru-RU" sz="1400" dirty="0"/>
                    </a:p>
                  </a:txBody>
                  <a:tcPr/>
                </a:tc>
              </a:tr>
              <a:tr h="370840">
                <a:tc>
                  <a:txBody>
                    <a:bodyPr/>
                    <a:lstStyle/>
                    <a:p>
                      <a:pPr algn="ctr"/>
                      <a:r>
                        <a:rPr lang="ru-RU" sz="1400" dirty="0" smtClean="0"/>
                        <a:t>6</a:t>
                      </a:r>
                      <a:endParaRPr lang="ru-RU" sz="1400" dirty="0"/>
                    </a:p>
                  </a:txBody>
                  <a:tcPr/>
                </a:tc>
                <a:tc>
                  <a:txBody>
                    <a:bodyPr/>
                    <a:lstStyle/>
                    <a:p>
                      <a:r>
                        <a:rPr lang="ru-RU" sz="1400" dirty="0" smtClean="0"/>
                        <a:t>Партия революционного коммунизма (ПРК)</a:t>
                      </a:r>
                      <a:endParaRPr lang="ru-RU" sz="1400" dirty="0"/>
                    </a:p>
                  </a:txBody>
                  <a:tcPr/>
                </a:tc>
                <a:tc>
                  <a:txBody>
                    <a:bodyPr/>
                    <a:lstStyle/>
                    <a:p>
                      <a:pPr algn="ctr"/>
                      <a:r>
                        <a:rPr lang="ru-RU" sz="1400" dirty="0" smtClean="0"/>
                        <a:t>1918</a:t>
                      </a:r>
                    </a:p>
                    <a:p>
                      <a:pPr algn="ctr"/>
                      <a:r>
                        <a:rPr lang="ru-RU" sz="1400" dirty="0" smtClean="0"/>
                        <a:t>(сентябрь)</a:t>
                      </a:r>
                      <a:endParaRPr lang="ru-RU" sz="1400" dirty="0"/>
                    </a:p>
                  </a:txBody>
                  <a:tcPr/>
                </a:tc>
                <a:tc>
                  <a:txBody>
                    <a:bodyPr/>
                    <a:lstStyle/>
                    <a:p>
                      <a:pPr algn="ctr"/>
                      <a:r>
                        <a:rPr lang="ru-RU" sz="1400" dirty="0" smtClean="0"/>
                        <a:t>1920 (сентябрь)</a:t>
                      </a:r>
                      <a:endParaRPr lang="ru-RU" sz="1400" dirty="0"/>
                    </a:p>
                  </a:txBody>
                  <a:tcPr/>
                </a:tc>
                <a:tc>
                  <a:txBody>
                    <a:bodyPr/>
                    <a:lstStyle/>
                    <a:p>
                      <a:pPr algn="just"/>
                      <a:r>
                        <a:rPr lang="ru-RU" sz="1400" dirty="0" smtClean="0"/>
                        <a:t>А.Н. Александров</a:t>
                      </a:r>
                    </a:p>
                    <a:p>
                      <a:pPr algn="just"/>
                      <a:r>
                        <a:rPr lang="ru-RU" sz="1400" dirty="0" smtClean="0"/>
                        <a:t>М.А. </a:t>
                      </a:r>
                      <a:r>
                        <a:rPr lang="ru-RU" sz="1400" dirty="0" err="1" smtClean="0"/>
                        <a:t>Натансон</a:t>
                      </a:r>
                      <a:endParaRPr lang="ru-RU" sz="1400" dirty="0" smtClean="0"/>
                    </a:p>
                    <a:p>
                      <a:pPr algn="just"/>
                      <a:r>
                        <a:rPr lang="ru-RU" sz="1400" dirty="0" smtClean="0"/>
                        <a:t>А.Л.</a:t>
                      </a:r>
                      <a:r>
                        <a:rPr lang="ru-RU" sz="1400" baseline="0" dirty="0" smtClean="0"/>
                        <a:t> </a:t>
                      </a:r>
                      <a:r>
                        <a:rPr lang="ru-RU" sz="1400" baseline="0" dirty="0" err="1" smtClean="0"/>
                        <a:t>Колегаев</a:t>
                      </a:r>
                      <a:endParaRPr lang="ru-RU" sz="1400" baseline="0" dirty="0" smtClean="0"/>
                    </a:p>
                    <a:p>
                      <a:pPr algn="just"/>
                      <a:r>
                        <a:rPr lang="ru-RU" sz="1400" baseline="0" dirty="0" smtClean="0"/>
                        <a:t>Г.Н. Максимов</a:t>
                      </a:r>
                    </a:p>
                    <a:p>
                      <a:pPr algn="just"/>
                      <a:r>
                        <a:rPr lang="ru-RU" sz="1400" baseline="0" dirty="0" smtClean="0"/>
                        <a:t>А.М. Устинов</a:t>
                      </a:r>
                    </a:p>
                    <a:p>
                      <a:pPr algn="just"/>
                      <a:r>
                        <a:rPr lang="ru-RU" sz="1400" baseline="0" dirty="0" smtClean="0"/>
                        <a:t>В.Н. Черный</a:t>
                      </a:r>
                      <a:endParaRPr lang="ru-RU" sz="1400" dirty="0"/>
                    </a:p>
                  </a:txBody>
                  <a:tcPr/>
                </a:tc>
              </a:tr>
              <a:tr h="370840">
                <a:tc>
                  <a:txBody>
                    <a:bodyPr/>
                    <a:lstStyle/>
                    <a:p>
                      <a:pPr algn="ctr"/>
                      <a:r>
                        <a:rPr lang="ru-RU" sz="1400" dirty="0" smtClean="0"/>
                        <a:t>7</a:t>
                      </a:r>
                      <a:endParaRPr lang="ru-RU" sz="1400" dirty="0"/>
                    </a:p>
                  </a:txBody>
                  <a:tcPr/>
                </a:tc>
                <a:tc>
                  <a:txBody>
                    <a:bodyPr/>
                    <a:lstStyle/>
                    <a:p>
                      <a:r>
                        <a:rPr lang="ru-RU" sz="1400" dirty="0" smtClean="0"/>
                        <a:t>Партия социалистов - революционеров (ПСР)</a:t>
                      </a:r>
                      <a:endParaRPr lang="ru-RU" sz="1400" dirty="0"/>
                    </a:p>
                  </a:txBody>
                  <a:tcPr/>
                </a:tc>
                <a:tc>
                  <a:txBody>
                    <a:bodyPr/>
                    <a:lstStyle/>
                    <a:p>
                      <a:pPr algn="ctr"/>
                      <a:r>
                        <a:rPr lang="ru-RU" sz="1400" dirty="0" smtClean="0"/>
                        <a:t>1902</a:t>
                      </a:r>
                    </a:p>
                    <a:p>
                      <a:pPr algn="ctr"/>
                      <a:r>
                        <a:rPr lang="ru-RU" sz="1400" dirty="0" smtClean="0"/>
                        <a:t>(январь)</a:t>
                      </a:r>
                      <a:endParaRPr lang="ru-RU" sz="1400" dirty="0"/>
                    </a:p>
                  </a:txBody>
                  <a:tcPr/>
                </a:tc>
                <a:tc>
                  <a:txBody>
                    <a:bodyPr/>
                    <a:lstStyle/>
                    <a:p>
                      <a:pPr algn="ctr"/>
                      <a:r>
                        <a:rPr lang="ru-RU" sz="1400" dirty="0" smtClean="0"/>
                        <a:t>1924</a:t>
                      </a:r>
                      <a:endParaRPr lang="ru-RU" sz="1400" dirty="0"/>
                    </a:p>
                  </a:txBody>
                  <a:tcPr/>
                </a:tc>
                <a:tc>
                  <a:txBody>
                    <a:bodyPr/>
                    <a:lstStyle/>
                    <a:p>
                      <a:pPr algn="just"/>
                      <a:r>
                        <a:rPr lang="ru-RU" sz="1400" dirty="0" smtClean="0"/>
                        <a:t>В.М. Чернов</a:t>
                      </a:r>
                    </a:p>
                    <a:p>
                      <a:pPr algn="just"/>
                      <a:r>
                        <a:rPr lang="ru-RU" sz="1400" dirty="0" smtClean="0"/>
                        <a:t>Н.Д. </a:t>
                      </a:r>
                      <a:r>
                        <a:rPr lang="ru-RU" sz="1400" dirty="0" err="1" smtClean="0"/>
                        <a:t>Авксентьев</a:t>
                      </a:r>
                      <a:endParaRPr lang="ru-RU" sz="1400" dirty="0" smtClean="0"/>
                    </a:p>
                    <a:p>
                      <a:pPr algn="just"/>
                      <a:r>
                        <a:rPr lang="ru-RU" sz="1400" dirty="0" smtClean="0"/>
                        <a:t>А.Р. </a:t>
                      </a:r>
                      <a:r>
                        <a:rPr lang="ru-RU" sz="1400" dirty="0" err="1" smtClean="0"/>
                        <a:t>Гоц</a:t>
                      </a:r>
                      <a:endParaRPr lang="ru-RU" sz="1400" dirty="0" smtClean="0"/>
                    </a:p>
                    <a:p>
                      <a:pPr algn="just"/>
                      <a:r>
                        <a:rPr lang="ru-RU" sz="1400" dirty="0" smtClean="0"/>
                        <a:t>В.М. </a:t>
                      </a:r>
                      <a:r>
                        <a:rPr lang="ru-RU" sz="1400" dirty="0" err="1" smtClean="0"/>
                        <a:t>Зензинов</a:t>
                      </a:r>
                      <a:endParaRPr lang="ru-RU" sz="1400" dirty="0" smtClean="0"/>
                    </a:p>
                    <a:p>
                      <a:pPr algn="just"/>
                      <a:r>
                        <a:rPr lang="ru-RU" sz="1400" dirty="0" smtClean="0"/>
                        <a:t>Б.В.</a:t>
                      </a:r>
                      <a:r>
                        <a:rPr lang="ru-RU" sz="1400" baseline="0" dirty="0" smtClean="0"/>
                        <a:t> Савинков</a:t>
                      </a:r>
                      <a:endParaRPr lang="ru-RU" sz="1400" dirty="0"/>
                    </a:p>
                  </a:txBody>
                  <a:tcPr/>
                </a:tc>
              </a:tr>
            </a:tbl>
          </a:graphicData>
        </a:graphic>
      </p:graphicFrame>
      <p:sp>
        <p:nvSpPr>
          <p:cNvPr id="141352" name="TextBox 4"/>
          <p:cNvSpPr txBox="1">
            <a:spLocks noChangeArrowheads="1"/>
          </p:cNvSpPr>
          <p:nvPr/>
        </p:nvSpPr>
        <p:spPr bwMode="auto">
          <a:xfrm>
            <a:off x="0" y="857250"/>
            <a:ext cx="9144000" cy="368300"/>
          </a:xfrm>
          <a:prstGeom prst="rect">
            <a:avLst/>
          </a:prstGeom>
          <a:noFill/>
          <a:ln w="9525">
            <a:noFill/>
            <a:miter lim="800000"/>
            <a:headEnd/>
            <a:tailEnd/>
          </a:ln>
        </p:spPr>
        <p:txBody>
          <a:bodyPr>
            <a:spAutoFit/>
          </a:bodyPr>
          <a:lstStyle/>
          <a:p>
            <a:pPr algn="ctr"/>
            <a:r>
              <a:rPr lang="ru-RU" b="1"/>
              <a:t>Общенациональные политические партии в Советской России</a:t>
            </a:r>
          </a:p>
        </p:txBody>
      </p:sp>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137</a:t>
            </a:r>
          </a:p>
        </p:txBody>
      </p:sp>
      <p:pic>
        <p:nvPicPr>
          <p:cNvPr id="141354"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2.5.  формирование  однопартийной  системы</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395288" y="1828800"/>
          <a:ext cx="8353425" cy="4297363"/>
        </p:xfrm>
        <a:graphic>
          <a:graphicData uri="http://schemas.openxmlformats.org/drawingml/2006/table">
            <a:tbl>
              <a:tblPr firstRow="1" bandRow="1">
                <a:tableStyleId>{5C22544A-7EE6-4342-B048-85BDC9FD1C3A}</a:tableStyleId>
              </a:tblPr>
              <a:tblGrid>
                <a:gridCol w="504056"/>
                <a:gridCol w="3024336"/>
                <a:gridCol w="1152128"/>
                <a:gridCol w="1440408"/>
                <a:gridCol w="2232002"/>
              </a:tblGrid>
              <a:tr h="298832">
                <a:tc>
                  <a:txBody>
                    <a:bodyPr/>
                    <a:lstStyle/>
                    <a:p>
                      <a:pPr algn="ctr"/>
                      <a:r>
                        <a:rPr lang="ru-RU" sz="1400" b="0" dirty="0" smtClean="0">
                          <a:solidFill>
                            <a:schemeClr val="tx1"/>
                          </a:solidFill>
                        </a:rPr>
                        <a:t>№ </a:t>
                      </a:r>
                      <a:r>
                        <a:rPr lang="ru-RU" sz="1400" b="0" dirty="0" err="1" smtClean="0">
                          <a:solidFill>
                            <a:schemeClr val="tx1"/>
                          </a:solidFill>
                        </a:rPr>
                        <a:t>п</a:t>
                      </a:r>
                      <a:r>
                        <a:rPr lang="ru-RU" sz="1400" b="0" dirty="0" smtClean="0">
                          <a:solidFill>
                            <a:schemeClr val="tx1"/>
                          </a:solidFill>
                        </a:rPr>
                        <a:t>/</a:t>
                      </a:r>
                      <a:r>
                        <a:rPr lang="ru-RU" sz="1400" b="0" dirty="0" err="1" smtClean="0">
                          <a:solidFill>
                            <a:schemeClr val="tx1"/>
                          </a:solidFill>
                        </a:rPr>
                        <a:t>п</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Название партий</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Год основания</a:t>
                      </a:r>
                      <a:endParaRPr lang="ru-RU" sz="1400" b="0" dirty="0">
                        <a:solidFill>
                          <a:schemeClr val="tx1"/>
                        </a:solidFill>
                      </a:endParaRPr>
                    </a:p>
                  </a:txBody>
                  <a:tcPr>
                    <a:solidFill>
                      <a:srgbClr val="FFC000"/>
                    </a:solidFill>
                  </a:tcPr>
                </a:tc>
                <a:tc>
                  <a:txBody>
                    <a:bodyPr/>
                    <a:lstStyle/>
                    <a:p>
                      <a:pPr algn="ctr"/>
                      <a:r>
                        <a:rPr lang="ru-RU" sz="1400" b="0" dirty="0" smtClean="0">
                          <a:solidFill>
                            <a:schemeClr val="tx1"/>
                          </a:solidFill>
                        </a:rPr>
                        <a:t>Год прекращения деятельности</a:t>
                      </a:r>
                      <a:endParaRPr lang="ru-RU" sz="1400" b="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rPr>
                        <a:t>Лидеры</a:t>
                      </a:r>
                    </a:p>
                    <a:p>
                      <a:pPr algn="ctr"/>
                      <a:endParaRPr lang="ru-RU" sz="1400" b="0" dirty="0">
                        <a:solidFill>
                          <a:schemeClr val="tx1"/>
                        </a:solidFill>
                      </a:endParaRPr>
                    </a:p>
                  </a:txBody>
                  <a:tcPr>
                    <a:solidFill>
                      <a:srgbClr val="FFC000"/>
                    </a:solidFill>
                  </a:tcPr>
                </a:tc>
              </a:tr>
              <a:tr h="370840">
                <a:tc>
                  <a:txBody>
                    <a:bodyPr/>
                    <a:lstStyle/>
                    <a:p>
                      <a:pPr algn="ctr"/>
                      <a:r>
                        <a:rPr lang="ru-RU" sz="1400" dirty="0" smtClean="0"/>
                        <a:t>8</a:t>
                      </a:r>
                      <a:endParaRPr lang="ru-RU" sz="1400" dirty="0"/>
                    </a:p>
                  </a:txBody>
                  <a:tcPr/>
                </a:tc>
                <a:tc>
                  <a:txBody>
                    <a:bodyPr/>
                    <a:lstStyle/>
                    <a:p>
                      <a:r>
                        <a:rPr lang="ru-RU" sz="1400" b="0" dirty="0" smtClean="0">
                          <a:solidFill>
                            <a:schemeClr val="tx1"/>
                          </a:solidFill>
                        </a:rPr>
                        <a:t>Союз социалистов - революционеров максималистов</a:t>
                      </a:r>
                      <a:endParaRPr lang="ru-RU" sz="1400" b="0" dirty="0">
                        <a:solidFill>
                          <a:schemeClr val="tx1"/>
                        </a:solidFill>
                      </a:endParaRPr>
                    </a:p>
                  </a:txBody>
                  <a:tcPr/>
                </a:tc>
                <a:tc>
                  <a:txBody>
                    <a:bodyPr/>
                    <a:lstStyle/>
                    <a:p>
                      <a:pPr algn="ctr"/>
                      <a:r>
                        <a:rPr lang="ru-RU" sz="1400" dirty="0" smtClean="0"/>
                        <a:t>1906</a:t>
                      </a:r>
                    </a:p>
                    <a:p>
                      <a:pPr algn="ctr"/>
                      <a:r>
                        <a:rPr lang="ru-RU" sz="1400" dirty="0" smtClean="0"/>
                        <a:t>(октябрь)</a:t>
                      </a:r>
                      <a:endParaRPr lang="ru-RU" sz="1400" dirty="0"/>
                    </a:p>
                  </a:txBody>
                  <a:tcPr/>
                </a:tc>
                <a:tc>
                  <a:txBody>
                    <a:bodyPr/>
                    <a:lstStyle/>
                    <a:p>
                      <a:pPr algn="ctr"/>
                      <a:r>
                        <a:rPr lang="ru-RU" sz="1400" dirty="0" smtClean="0"/>
                        <a:t>1923</a:t>
                      </a:r>
                      <a:endParaRPr lang="ru-RU" sz="1400" dirty="0"/>
                    </a:p>
                  </a:txBody>
                  <a:tcPr/>
                </a:tc>
                <a:tc>
                  <a:txBody>
                    <a:bodyPr/>
                    <a:lstStyle/>
                    <a:p>
                      <a:r>
                        <a:rPr lang="ru-RU" sz="1400" dirty="0" smtClean="0"/>
                        <a:t>Г.А. </a:t>
                      </a:r>
                      <a:r>
                        <a:rPr lang="ru-RU" sz="1400" dirty="0" err="1" smtClean="0"/>
                        <a:t>Нестроев</a:t>
                      </a:r>
                      <a:endParaRPr lang="ru-RU" sz="1400" dirty="0"/>
                    </a:p>
                  </a:txBody>
                  <a:tcPr/>
                </a:tc>
              </a:tr>
              <a:tr h="370840">
                <a:tc>
                  <a:txBody>
                    <a:bodyPr/>
                    <a:lstStyle/>
                    <a:p>
                      <a:pPr algn="ctr"/>
                      <a:r>
                        <a:rPr lang="ru-RU" sz="1400" dirty="0" smtClean="0"/>
                        <a:t>9</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Меньшинство</a:t>
                      </a:r>
                      <a:r>
                        <a:rPr lang="ru-RU" sz="1400" baseline="0" dirty="0" smtClean="0"/>
                        <a:t> социалистов - революционеров</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aseline="0" dirty="0" smtClean="0"/>
                        <a:t>с января 1919 г. – Уфимская делегация ПСР, с августа 1919 г. – группа «Народ»</a:t>
                      </a:r>
                      <a:endParaRPr lang="ru-RU" sz="1400" dirty="0"/>
                    </a:p>
                  </a:txBody>
                  <a:tcPr/>
                </a:tc>
                <a:tc>
                  <a:txBody>
                    <a:bodyPr/>
                    <a:lstStyle/>
                    <a:p>
                      <a:pPr algn="ctr"/>
                      <a:r>
                        <a:rPr lang="ru-RU" sz="1400" dirty="0" smtClean="0"/>
                        <a:t>1919</a:t>
                      </a:r>
                    </a:p>
                    <a:p>
                      <a:pPr algn="ctr"/>
                      <a:r>
                        <a:rPr lang="ru-RU" sz="1400" dirty="0" smtClean="0"/>
                        <a:t>(октябрь)</a:t>
                      </a:r>
                      <a:endParaRPr lang="ru-RU" sz="1400" dirty="0"/>
                    </a:p>
                  </a:txBody>
                  <a:tcPr/>
                </a:tc>
                <a:tc>
                  <a:txBody>
                    <a:bodyPr/>
                    <a:lstStyle/>
                    <a:p>
                      <a:pPr algn="ctr"/>
                      <a:r>
                        <a:rPr lang="ru-RU" sz="1400" dirty="0" smtClean="0"/>
                        <a:t>1923</a:t>
                      </a:r>
                      <a:endParaRPr lang="ru-RU" sz="1400" dirty="0"/>
                    </a:p>
                  </a:txBody>
                  <a:tcPr/>
                </a:tc>
                <a:tc>
                  <a:txBody>
                    <a:bodyPr/>
                    <a:lstStyle/>
                    <a:p>
                      <a:r>
                        <a:rPr lang="ru-RU" sz="1400" dirty="0" smtClean="0"/>
                        <a:t>К.С. Буревой</a:t>
                      </a:r>
                    </a:p>
                    <a:p>
                      <a:r>
                        <a:rPr lang="ru-RU" sz="1400" dirty="0" smtClean="0"/>
                        <a:t>В.К. </a:t>
                      </a:r>
                      <a:r>
                        <a:rPr lang="ru-RU" sz="1400" dirty="0" err="1" smtClean="0"/>
                        <a:t>Вольский</a:t>
                      </a:r>
                      <a:endParaRPr lang="ru-RU" sz="1400" dirty="0"/>
                    </a:p>
                  </a:txBody>
                  <a:tcPr/>
                </a:tc>
              </a:tr>
              <a:tr h="370840">
                <a:tc>
                  <a:txBody>
                    <a:bodyPr/>
                    <a:lstStyle/>
                    <a:p>
                      <a:pPr algn="ctr"/>
                      <a:r>
                        <a:rPr lang="ru-RU" sz="1400" dirty="0" smtClean="0"/>
                        <a:t>10</a:t>
                      </a:r>
                      <a:endParaRPr lang="ru-RU" sz="1400" dirty="0"/>
                    </a:p>
                  </a:txBody>
                  <a:tcPr/>
                </a:tc>
                <a:tc>
                  <a:txBody>
                    <a:bodyPr/>
                    <a:lstStyle/>
                    <a:p>
                      <a:r>
                        <a:rPr lang="ru-RU" sz="1400" dirty="0" smtClean="0"/>
                        <a:t>Трудовая народно - социалистическая</a:t>
                      </a:r>
                      <a:r>
                        <a:rPr lang="ru-RU" sz="1400" baseline="0" dirty="0" smtClean="0"/>
                        <a:t> партия (ТНСП)</a:t>
                      </a:r>
                      <a:endParaRPr lang="ru-RU" sz="1400" dirty="0"/>
                    </a:p>
                  </a:txBody>
                  <a:tcPr/>
                </a:tc>
                <a:tc>
                  <a:txBody>
                    <a:bodyPr/>
                    <a:lstStyle/>
                    <a:p>
                      <a:pPr algn="ctr"/>
                      <a:r>
                        <a:rPr lang="ru-RU" sz="1400" dirty="0" smtClean="0"/>
                        <a:t>1917</a:t>
                      </a:r>
                    </a:p>
                    <a:p>
                      <a:pPr algn="ctr"/>
                      <a:r>
                        <a:rPr lang="ru-RU" sz="1400" dirty="0" smtClean="0"/>
                        <a:t>(июнь)</a:t>
                      </a:r>
                      <a:endParaRPr lang="ru-RU" sz="1400" dirty="0"/>
                    </a:p>
                  </a:txBody>
                  <a:tcPr/>
                </a:tc>
                <a:tc>
                  <a:txBody>
                    <a:bodyPr/>
                    <a:lstStyle/>
                    <a:p>
                      <a:pPr algn="ctr"/>
                      <a:r>
                        <a:rPr lang="ru-RU" sz="1400" dirty="0" smtClean="0"/>
                        <a:t>1922</a:t>
                      </a:r>
                      <a:endParaRPr lang="ru-RU" sz="1400" dirty="0"/>
                    </a:p>
                  </a:txBody>
                  <a:tcPr/>
                </a:tc>
                <a:tc>
                  <a:txBody>
                    <a:bodyPr/>
                    <a:lstStyle/>
                    <a:p>
                      <a:pPr algn="just"/>
                      <a:r>
                        <a:rPr lang="ru-RU" sz="1400" dirty="0" smtClean="0"/>
                        <a:t>В.А. </a:t>
                      </a:r>
                      <a:r>
                        <a:rPr lang="ru-RU" sz="1400" dirty="0" err="1" smtClean="0"/>
                        <a:t>Мякотин</a:t>
                      </a:r>
                      <a:endParaRPr lang="ru-RU" sz="1400" dirty="0" smtClean="0"/>
                    </a:p>
                    <a:p>
                      <a:pPr algn="just"/>
                      <a:r>
                        <a:rPr lang="ru-RU" sz="1400" dirty="0" smtClean="0"/>
                        <a:t>А.В. Пешехонов</a:t>
                      </a:r>
                    </a:p>
                    <a:p>
                      <a:pPr algn="just"/>
                      <a:r>
                        <a:rPr lang="ru-RU" sz="1400" dirty="0" smtClean="0"/>
                        <a:t>С.П. Мельгунов</a:t>
                      </a:r>
                    </a:p>
                    <a:p>
                      <a:pPr algn="just"/>
                      <a:r>
                        <a:rPr lang="ru-RU" sz="1400" dirty="0" smtClean="0"/>
                        <a:t>Н.В. Чайковский</a:t>
                      </a:r>
                      <a:endParaRPr lang="ru-RU" sz="1400" dirty="0"/>
                    </a:p>
                  </a:txBody>
                  <a:tcPr/>
                </a:tc>
              </a:tr>
              <a:tr h="370840">
                <a:tc>
                  <a:txBody>
                    <a:bodyPr/>
                    <a:lstStyle/>
                    <a:p>
                      <a:pPr algn="ctr"/>
                      <a:r>
                        <a:rPr lang="ru-RU" sz="1400" dirty="0" smtClean="0"/>
                        <a:t>11</a:t>
                      </a:r>
                      <a:endParaRPr lang="ru-RU" sz="1400" dirty="0"/>
                    </a:p>
                  </a:txBody>
                  <a:tcPr/>
                </a:tc>
                <a:tc>
                  <a:txBody>
                    <a:bodyPr/>
                    <a:lstStyle/>
                    <a:p>
                      <a:r>
                        <a:rPr lang="ru-RU" sz="1400" dirty="0" smtClean="0"/>
                        <a:t>Партия народной свободы</a:t>
                      </a:r>
                      <a:r>
                        <a:rPr lang="ru-RU" sz="1400" baseline="0" dirty="0" smtClean="0"/>
                        <a:t> (конституционно - демократическая)</a:t>
                      </a:r>
                      <a:endParaRPr lang="ru-RU" sz="1400" dirty="0"/>
                    </a:p>
                  </a:txBody>
                  <a:tcPr/>
                </a:tc>
                <a:tc>
                  <a:txBody>
                    <a:bodyPr/>
                    <a:lstStyle/>
                    <a:p>
                      <a:pPr algn="ctr"/>
                      <a:r>
                        <a:rPr lang="ru-RU" sz="1400" dirty="0" smtClean="0"/>
                        <a:t>1905</a:t>
                      </a:r>
                    </a:p>
                    <a:p>
                      <a:pPr algn="ctr"/>
                      <a:r>
                        <a:rPr lang="ru-RU" sz="1400" dirty="0" smtClean="0"/>
                        <a:t>(октябрь)</a:t>
                      </a:r>
                      <a:endParaRPr lang="ru-RU" sz="1400" dirty="0"/>
                    </a:p>
                  </a:txBody>
                  <a:tcPr/>
                </a:tc>
                <a:tc>
                  <a:txBody>
                    <a:bodyPr/>
                    <a:lstStyle/>
                    <a:p>
                      <a:pPr algn="ctr"/>
                      <a:r>
                        <a:rPr lang="ru-RU" sz="1400" dirty="0" smtClean="0"/>
                        <a:t>1922</a:t>
                      </a:r>
                    </a:p>
                    <a:p>
                      <a:pPr algn="ctr"/>
                      <a:r>
                        <a:rPr lang="ru-RU" sz="1400" dirty="0" smtClean="0"/>
                        <a:t>(за рубежом</a:t>
                      </a:r>
                      <a:r>
                        <a:rPr lang="ru-RU" sz="1400" baseline="0" dirty="0" smtClean="0"/>
                        <a:t> – 1942)</a:t>
                      </a:r>
                      <a:endParaRPr lang="ru-RU" sz="1400" dirty="0"/>
                    </a:p>
                  </a:txBody>
                  <a:tcPr/>
                </a:tc>
                <a:tc>
                  <a:txBody>
                    <a:bodyPr/>
                    <a:lstStyle/>
                    <a:p>
                      <a:pPr algn="just"/>
                      <a:r>
                        <a:rPr lang="ru-RU" sz="1400" dirty="0" smtClean="0"/>
                        <a:t>П.Н. Милюков</a:t>
                      </a:r>
                    </a:p>
                    <a:p>
                      <a:pPr algn="just"/>
                      <a:r>
                        <a:rPr lang="ru-RU" sz="1400" dirty="0" smtClean="0"/>
                        <a:t>В.А. Маклаков</a:t>
                      </a:r>
                    </a:p>
                    <a:p>
                      <a:pPr algn="just"/>
                      <a:r>
                        <a:rPr lang="ru-RU" sz="1400" dirty="0" smtClean="0"/>
                        <a:t>В.Д. Набоков</a:t>
                      </a:r>
                    </a:p>
                    <a:p>
                      <a:pPr algn="just"/>
                      <a:r>
                        <a:rPr lang="ru-RU" sz="1400" dirty="0" smtClean="0"/>
                        <a:t>А.В. Карташов</a:t>
                      </a:r>
                      <a:endParaRPr lang="ru-RU" sz="1400" dirty="0"/>
                    </a:p>
                  </a:txBody>
                  <a:tcPr/>
                </a:tc>
              </a:tr>
            </a:tbl>
          </a:graphicData>
        </a:graphic>
      </p:graphicFrame>
      <p:sp>
        <p:nvSpPr>
          <p:cNvPr id="142376" name="TextBox 4"/>
          <p:cNvSpPr txBox="1">
            <a:spLocks noChangeArrowheads="1"/>
          </p:cNvSpPr>
          <p:nvPr/>
        </p:nvSpPr>
        <p:spPr bwMode="auto">
          <a:xfrm>
            <a:off x="0" y="1233488"/>
            <a:ext cx="9144000" cy="369887"/>
          </a:xfrm>
          <a:prstGeom prst="rect">
            <a:avLst/>
          </a:prstGeom>
          <a:noFill/>
          <a:ln w="9525">
            <a:noFill/>
            <a:miter lim="800000"/>
            <a:headEnd/>
            <a:tailEnd/>
          </a:ln>
        </p:spPr>
        <p:txBody>
          <a:bodyPr>
            <a:spAutoFit/>
          </a:bodyPr>
          <a:lstStyle/>
          <a:p>
            <a:pPr algn="ctr"/>
            <a:r>
              <a:rPr lang="ru-RU" b="1"/>
              <a:t>Общенациональные политические партии в Советской России</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138</a:t>
            </a:r>
          </a:p>
        </p:txBody>
      </p:sp>
      <p:pic>
        <p:nvPicPr>
          <p:cNvPr id="142378"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2.5.  формирование  однопартийной  системы</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Box 6"/>
          <p:cNvSpPr txBox="1">
            <a:spLocks noChangeArrowheads="1"/>
          </p:cNvSpPr>
          <p:nvPr/>
        </p:nvSpPr>
        <p:spPr bwMode="auto">
          <a:xfrm>
            <a:off x="323850" y="1125538"/>
            <a:ext cx="8424863" cy="5487987"/>
          </a:xfrm>
          <a:prstGeom prst="rect">
            <a:avLst/>
          </a:prstGeom>
          <a:noFill/>
          <a:ln w="9525">
            <a:noFill/>
            <a:miter lim="800000"/>
            <a:headEnd/>
            <a:tailEnd/>
          </a:ln>
        </p:spPr>
        <p:txBody>
          <a:bodyPr>
            <a:spAutoFit/>
          </a:bodyPr>
          <a:lstStyle/>
          <a:p>
            <a:pPr algn="just">
              <a:defRPr/>
            </a:pPr>
            <a:r>
              <a:rPr lang="ru-RU" sz="1400" dirty="0"/>
              <a:t>С 1924 по вторую половину 1930-х годов в СССР происходит завершение становления однопартийной политической системы:</a:t>
            </a:r>
          </a:p>
          <a:p>
            <a:pPr marL="1076325" algn="just">
              <a:buFont typeface="Arial" pitchFamily="34" charset="0"/>
              <a:buChar char="•"/>
              <a:defRPr/>
            </a:pPr>
            <a:r>
              <a:rPr lang="ru-RU" sz="1400" dirty="0">
                <a:solidFill>
                  <a:srgbClr val="C00000"/>
                </a:solidFill>
              </a:rPr>
              <a:t>  идеология одной партии становится государственной идеологией</a:t>
            </a:r>
          </a:p>
          <a:p>
            <a:pPr marL="1076325" algn="just">
              <a:buFont typeface="Arial" pitchFamily="34" charset="0"/>
              <a:buChar char="•"/>
              <a:defRPr/>
            </a:pPr>
            <a:r>
              <a:rPr lang="ru-RU" sz="1400" dirty="0">
                <a:solidFill>
                  <a:srgbClr val="C00000"/>
                </a:solidFill>
              </a:rPr>
              <a:t>  одна партия формирует государственный аппарат и руководит его работой</a:t>
            </a:r>
          </a:p>
          <a:p>
            <a:pPr marL="1076325" algn="just">
              <a:buFont typeface="Arial" pitchFamily="34" charset="0"/>
              <a:buChar char="•"/>
              <a:defRPr/>
            </a:pPr>
            <a:r>
              <a:rPr lang="ru-RU" sz="1400" dirty="0">
                <a:solidFill>
                  <a:srgbClr val="C00000"/>
                </a:solidFill>
              </a:rPr>
              <a:t>  одна партия контролирует все стороны жизни общества</a:t>
            </a:r>
          </a:p>
          <a:p>
            <a:pPr algn="just">
              <a:defRPr/>
            </a:pPr>
            <a:r>
              <a:rPr lang="ru-RU" sz="1400" b="1" dirty="0"/>
              <a:t>С 1924 года Генеральный секретарь ЦК партии – становится фактически главой государства</a:t>
            </a:r>
          </a:p>
          <a:p>
            <a:pPr algn="ctr">
              <a:defRPr/>
            </a:pPr>
            <a:endParaRPr lang="ru-RU" sz="800" b="1" dirty="0"/>
          </a:p>
          <a:p>
            <a:pPr algn="ctr">
              <a:defRPr/>
            </a:pPr>
            <a:r>
              <a:rPr lang="ru-RU" sz="1400" b="1" dirty="0"/>
              <a:t>Названия партии:</a:t>
            </a:r>
          </a:p>
          <a:p>
            <a:pPr algn="just">
              <a:defRPr/>
            </a:pPr>
            <a:endParaRPr lang="ru-RU" sz="1400" dirty="0"/>
          </a:p>
          <a:p>
            <a:pPr algn="just">
              <a:defRPr/>
            </a:pPr>
            <a:endParaRPr lang="ru-RU" sz="1400" dirty="0"/>
          </a:p>
          <a:p>
            <a:pPr algn="just">
              <a:defRPr/>
            </a:pPr>
            <a:endParaRPr lang="ru-RU" sz="1400" dirty="0"/>
          </a:p>
          <a:p>
            <a:pPr algn="ctr">
              <a:defRPr/>
            </a:pPr>
            <a:endParaRPr lang="ru-RU" sz="800" b="1" dirty="0"/>
          </a:p>
          <a:p>
            <a:pPr algn="ctr">
              <a:defRPr/>
            </a:pPr>
            <a:r>
              <a:rPr lang="ru-RU" sz="1400" b="1" dirty="0"/>
              <a:t>Монопольный статус партии был закреплен конституционно</a:t>
            </a:r>
            <a:r>
              <a:rPr lang="ru-RU" sz="1400" dirty="0"/>
              <a:t>:</a:t>
            </a:r>
          </a:p>
          <a:p>
            <a:pPr algn="ctr">
              <a:defRPr/>
            </a:pPr>
            <a:endParaRPr lang="ru-RU" sz="800" dirty="0"/>
          </a:p>
          <a:p>
            <a:pPr algn="just">
              <a:defRPr/>
            </a:pPr>
            <a:r>
              <a:rPr lang="ru-RU" sz="1400" b="1" dirty="0"/>
              <a:t>ст. 126 Конституции СССР 1936 года</a:t>
            </a:r>
            <a:r>
              <a:rPr lang="ru-RU" sz="1400" dirty="0"/>
              <a:t>: коммунистическая партия «руководящее ядро» государственных и общественных организаций</a:t>
            </a:r>
          </a:p>
          <a:p>
            <a:pPr algn="just">
              <a:defRPr/>
            </a:pPr>
            <a:r>
              <a:rPr lang="ru-RU" sz="1400" b="1" dirty="0"/>
              <a:t>ст. 6 Конституции СССР 1977 года</a:t>
            </a:r>
            <a:r>
              <a:rPr lang="ru-RU" sz="1400" dirty="0"/>
              <a:t>: КПСС «руководящая и направляющая сила советского общества».</a:t>
            </a:r>
          </a:p>
          <a:p>
            <a:pPr algn="just">
              <a:defRPr/>
            </a:pPr>
            <a:endParaRPr lang="ru-RU" sz="800" dirty="0"/>
          </a:p>
          <a:p>
            <a:pPr algn="just">
              <a:defRPr/>
            </a:pPr>
            <a:r>
              <a:rPr lang="ru-RU" sz="1400" b="1" dirty="0"/>
              <a:t>14 марта 1990 г. был принят закон, вносивший поправки в Конституцию СССР.</a:t>
            </a:r>
          </a:p>
          <a:p>
            <a:pPr algn="just">
              <a:defRPr/>
            </a:pPr>
            <a:r>
              <a:rPr lang="ru-RU" sz="1400" dirty="0"/>
              <a:t>В частности, из текста 6 статьи было исключено упоминание «о руководящей и направляющей роли» КПСС, было разрешено создание других политических партий.</a:t>
            </a:r>
          </a:p>
          <a:p>
            <a:pPr algn="just">
              <a:defRPr/>
            </a:pPr>
            <a:r>
              <a:rPr lang="ru-RU" sz="1400" dirty="0"/>
              <a:t>События 19 - 21 августа 1991 года («ГКЧП») послужили основанием для обвинений КПСС в антиконституционной деятельности.</a:t>
            </a:r>
          </a:p>
          <a:p>
            <a:pPr algn="just">
              <a:defRPr/>
            </a:pPr>
            <a:r>
              <a:rPr lang="ru-RU" sz="1400" b="1" dirty="0"/>
              <a:t>Указом Президента РСФСР </a:t>
            </a:r>
            <a:r>
              <a:rPr lang="ru-RU" sz="1400" dirty="0"/>
              <a:t>(Ельцин Б.Н.)  </a:t>
            </a:r>
            <a:r>
              <a:rPr lang="ru-RU" sz="1400" b="1" dirty="0"/>
              <a:t>№ 169 от 6 ноября 1991 года </a:t>
            </a:r>
            <a:r>
              <a:rPr lang="ru-RU" sz="1400" dirty="0"/>
              <a:t>деятельность КПСС и её республиканской организации КП РСФСР была прекращена, имущество конфисковано.</a:t>
            </a:r>
          </a:p>
        </p:txBody>
      </p:sp>
      <p:graphicFrame>
        <p:nvGraphicFramePr>
          <p:cNvPr id="7" name="Таблица 6"/>
          <p:cNvGraphicFramePr>
            <a:graphicFrameLocks noGrp="1"/>
          </p:cNvGraphicFramePr>
          <p:nvPr/>
        </p:nvGraphicFramePr>
        <p:xfrm>
          <a:off x="1476375" y="2997200"/>
          <a:ext cx="5919788" cy="490538"/>
        </p:xfrm>
        <a:graphic>
          <a:graphicData uri="http://schemas.openxmlformats.org/drawingml/2006/table">
            <a:tbl>
              <a:tblPr/>
              <a:tblGrid>
                <a:gridCol w="1059180"/>
                <a:gridCol w="1259840"/>
                <a:gridCol w="1260475"/>
                <a:gridCol w="1169670"/>
                <a:gridCol w="1170305"/>
              </a:tblGrid>
              <a:tr h="0">
                <a:tc>
                  <a:txBody>
                    <a:bodyPr/>
                    <a:lstStyle/>
                    <a:p>
                      <a:pPr algn="ctr">
                        <a:lnSpc>
                          <a:spcPct val="115000"/>
                        </a:lnSpc>
                        <a:spcAft>
                          <a:spcPts val="0"/>
                        </a:spcAft>
                      </a:pPr>
                      <a:r>
                        <a:rPr lang="ru-RU" sz="1400" dirty="0">
                          <a:latin typeface="Calibri"/>
                          <a:ea typeface="Calibri"/>
                          <a:cs typeface="Times New Roman"/>
                        </a:rPr>
                        <a:t>РСДРП</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ru-RU" sz="1400" dirty="0">
                          <a:latin typeface="Calibri"/>
                          <a:ea typeface="Calibri"/>
                          <a:cs typeface="Times New Roman"/>
                        </a:rPr>
                        <a:t>РСДРП(б)</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ru-RU" sz="1400" dirty="0">
                          <a:latin typeface="Calibri"/>
                          <a:ea typeface="Calibri"/>
                          <a:cs typeface="Times New Roman"/>
                        </a:rPr>
                        <a:t>РКП(б)</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ru-RU" sz="1400" dirty="0">
                          <a:latin typeface="Calibri"/>
                          <a:ea typeface="Calibri"/>
                          <a:cs typeface="Times New Roman"/>
                        </a:rPr>
                        <a:t>ВКП(б)</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ru-RU" sz="1400" dirty="0">
                          <a:latin typeface="Calibri"/>
                          <a:ea typeface="Calibri"/>
                          <a:cs typeface="Times New Roman"/>
                        </a:rPr>
                        <a:t>КПСС</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0">
                <a:tc>
                  <a:txBody>
                    <a:bodyPr/>
                    <a:lstStyle/>
                    <a:p>
                      <a:pPr algn="ctr">
                        <a:lnSpc>
                          <a:spcPct val="115000"/>
                        </a:lnSpc>
                        <a:spcAft>
                          <a:spcPts val="0"/>
                        </a:spcAft>
                      </a:pPr>
                      <a:r>
                        <a:rPr lang="ru-RU" sz="1400" dirty="0">
                          <a:latin typeface="Calibri"/>
                          <a:ea typeface="Calibri"/>
                          <a:cs typeface="Times New Roman"/>
                        </a:rPr>
                        <a:t>1898-1917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1917-1918</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1918-1925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1925-1952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1952-1991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139</a:t>
            </a:r>
          </a:p>
        </p:txBody>
      </p:sp>
      <p:pic>
        <p:nvPicPr>
          <p:cNvPr id="143384"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2.5.  формирование  однопартийной  системы</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3"/>
          <p:cNvSpPr>
            <a:spLocks noGrp="1"/>
          </p:cNvSpPr>
          <p:nvPr>
            <p:ph idx="1"/>
          </p:nvPr>
        </p:nvSpPr>
        <p:spPr>
          <a:xfrm>
            <a:off x="539750" y="1484313"/>
            <a:ext cx="8064500" cy="4248150"/>
          </a:xfrm>
        </p:spPr>
        <p:txBody>
          <a:bodyPr/>
          <a:lstStyle/>
          <a:p>
            <a:pPr marL="0" lvl="1" indent="0" algn="just" eaLnBrk="1" hangingPunct="1">
              <a:buFont typeface="Wingdings 2" pitchFamily="18" charset="2"/>
              <a:buNone/>
            </a:pPr>
            <a:r>
              <a:rPr lang="ru-RU" sz="2400" b="1" smtClean="0"/>
              <a:t>   </a:t>
            </a:r>
            <a:r>
              <a:rPr lang="ru-RU" sz="2600" b="1" smtClean="0">
                <a:solidFill>
                  <a:srgbClr val="FF0000"/>
                </a:solidFill>
              </a:rPr>
              <a:t>Очевидно, что во всех случаях партия рассматривается как группа людей, объединяющихся для участия в политической жизни и преследующих цель завоевания политической власти. В этом качестве в большинстве случаев партии выражают интересы определенных социальных сил и призваны представлять эти силы в структурах власти. В данном контексте, как уже отмечалось, партии играют ключевую роль несущей конструкции как гражданского общества, так и политической системы.</a:t>
            </a:r>
          </a:p>
        </p:txBody>
      </p:sp>
      <p:pic>
        <p:nvPicPr>
          <p:cNvPr id="15363" name="Рисунок 5"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9"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Arial" pitchFamily="34" charset="0"/>
              </a:rPr>
              <a:t>1.1. история возникновения партий</a:t>
            </a:r>
          </a:p>
        </p:txBody>
      </p:sp>
      <p:sp>
        <p:nvSpPr>
          <p:cNvPr id="10" name="Прямоугольник 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a:t>
            </a:r>
          </a:p>
        </p:txBody>
      </p:sp>
    </p:spTree>
  </p:cSld>
  <p:clrMapOvr>
    <a:masterClrMapping/>
  </p:clrMapOvr>
  <p:transition>
    <p:newsflash/>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Box 6"/>
          <p:cNvSpPr txBox="1">
            <a:spLocks noChangeArrowheads="1"/>
          </p:cNvSpPr>
          <p:nvPr/>
        </p:nvSpPr>
        <p:spPr bwMode="auto">
          <a:xfrm>
            <a:off x="395288" y="1268413"/>
            <a:ext cx="8424862" cy="4914900"/>
          </a:xfrm>
          <a:prstGeom prst="rect">
            <a:avLst/>
          </a:prstGeom>
          <a:noFill/>
          <a:ln w="9525">
            <a:noFill/>
            <a:miter lim="800000"/>
            <a:headEnd/>
            <a:tailEnd/>
          </a:ln>
        </p:spPr>
        <p:txBody>
          <a:bodyPr>
            <a:spAutoFit/>
          </a:bodyPr>
          <a:lstStyle/>
          <a:p>
            <a:pPr algn="just"/>
            <a:r>
              <a:rPr lang="ru-RU" sz="1400"/>
              <a:t>	</a:t>
            </a:r>
            <a:r>
              <a:rPr lang="ru-RU" sz="1600"/>
              <a:t>В историю России </a:t>
            </a:r>
            <a:r>
              <a:rPr lang="en-US" sz="1600"/>
              <a:t>XX</a:t>
            </a:r>
            <a:r>
              <a:rPr lang="ru-RU" sz="1600"/>
              <a:t> век войдет как век становления партийной системы, эпоха многопартийности. </a:t>
            </a:r>
          </a:p>
          <a:p>
            <a:pPr algn="just"/>
            <a:r>
              <a:rPr lang="ru-RU" sz="1600"/>
              <a:t>	Яркий период партийного строительства начала века сменился эпохой, когда власть оказалась в руках единственной партии. </a:t>
            </a:r>
          </a:p>
          <a:p>
            <a:pPr algn="just"/>
            <a:r>
              <a:rPr lang="ru-RU" sz="1600"/>
              <a:t>	Однако, после многих лет политического единообразия и однопартийной гегемонии плюрализм политических мнений и позиций спровоцировал взрыв многопартийности: с конца 80-х гг. по настоящее время на общероссийской политической сцене возникло более 5 тысяч партий, движений, блоков. Еще несколько тысяч различных политических формирований организовывались на региональном или местном уровнях. </a:t>
            </a:r>
          </a:p>
          <a:p>
            <a:pPr algn="just"/>
            <a:r>
              <a:rPr lang="ru-RU" sz="1600"/>
              <a:t>	Впрочем, большинство из них были партиями-однодневками, которые умирали, едва успев заявить о себе.</a:t>
            </a:r>
          </a:p>
          <a:p>
            <a:pPr algn="just"/>
            <a:r>
              <a:rPr lang="ru-RU" sz="1600"/>
              <a:t>	Остальные политические образования с разной степенью интенсивности эволюционировали, приобретая признаки настоящих политических партий, искали союзников, формировали политические блоки, «сливались и поглощались», приводили свои структуры в соответствие с требованиями законодательства.</a:t>
            </a:r>
          </a:p>
          <a:p>
            <a:pPr algn="just"/>
            <a:r>
              <a:rPr lang="ru-RU" sz="1600"/>
              <a:t>	 Разнообразные тенденции в партстроительстве последних двадцати лет позволяют выделить несколько этапов в новейшей истории партийной жизни современной России. </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140</a:t>
            </a:r>
          </a:p>
        </p:txBody>
      </p:sp>
      <p:pic>
        <p:nvPicPr>
          <p:cNvPr id="144388" name="Рисунок 8"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  партии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6"/>
          <p:cNvSpPr txBox="1">
            <a:spLocks noChangeArrowheads="1"/>
          </p:cNvSpPr>
          <p:nvPr/>
        </p:nvSpPr>
        <p:spPr bwMode="auto">
          <a:xfrm>
            <a:off x="323850" y="1125538"/>
            <a:ext cx="8424863" cy="5168900"/>
          </a:xfrm>
          <a:prstGeom prst="rect">
            <a:avLst/>
          </a:prstGeom>
          <a:noFill/>
          <a:ln w="9525">
            <a:noFill/>
            <a:miter lim="800000"/>
            <a:headEnd/>
            <a:tailEnd/>
          </a:ln>
        </p:spPr>
        <p:txBody>
          <a:bodyPr>
            <a:spAutoFit/>
          </a:bodyPr>
          <a:lstStyle/>
          <a:p>
            <a:pPr algn="ctr"/>
            <a:r>
              <a:rPr lang="ru-RU" sz="1600" b="1"/>
              <a:t>1 этап.</a:t>
            </a:r>
          </a:p>
          <a:p>
            <a:pPr algn="ctr"/>
            <a:r>
              <a:rPr lang="ru-RU" sz="1600" b="1"/>
              <a:t>СССР,  70-е годы – 1990 год</a:t>
            </a:r>
          </a:p>
          <a:p>
            <a:pPr algn="ctr"/>
            <a:endParaRPr lang="ru-RU" sz="1600" b="1">
              <a:solidFill>
                <a:srgbClr val="0070C0"/>
              </a:solidFill>
            </a:endParaRPr>
          </a:p>
          <a:p>
            <a:pPr algn="just">
              <a:lnSpc>
                <a:spcPct val="110000"/>
              </a:lnSpc>
              <a:buFont typeface="Wingdings" pitchFamily="2" charset="2"/>
              <a:buChar char="v"/>
            </a:pPr>
            <a:r>
              <a:rPr lang="ru-RU" sz="1400">
                <a:solidFill>
                  <a:srgbClr val="0070C0"/>
                </a:solidFill>
              </a:rPr>
              <a:t> </a:t>
            </a:r>
            <a:r>
              <a:rPr lang="ru-RU" sz="1400"/>
              <a:t> 70-е – 80-е годы – диссиденты:</a:t>
            </a:r>
            <a:endParaRPr lang="ru-RU" sz="1400">
              <a:solidFill>
                <a:srgbClr val="0070C0"/>
              </a:solidFill>
            </a:endParaRPr>
          </a:p>
          <a:p>
            <a:pPr algn="just">
              <a:lnSpc>
                <a:spcPct val="110000"/>
              </a:lnSpc>
            </a:pPr>
            <a:r>
              <a:rPr lang="ru-RU" sz="1400">
                <a:solidFill>
                  <a:srgbClr val="0070C0"/>
                </a:solidFill>
              </a:rPr>
              <a:t>            - </a:t>
            </a:r>
            <a:r>
              <a:rPr lang="ru-RU" sz="1400"/>
              <a:t>Социализм – антинародный строй</a:t>
            </a:r>
            <a:endParaRPr lang="ru-RU" sz="1400">
              <a:solidFill>
                <a:srgbClr val="0070C0"/>
              </a:solidFill>
            </a:endParaRPr>
          </a:p>
          <a:p>
            <a:pPr algn="just">
              <a:lnSpc>
                <a:spcPct val="110000"/>
              </a:lnSpc>
            </a:pPr>
            <a:r>
              <a:rPr lang="ru-RU" sz="1400">
                <a:solidFill>
                  <a:srgbClr val="0070C0"/>
                </a:solidFill>
              </a:rPr>
              <a:t>            - </a:t>
            </a:r>
            <a:r>
              <a:rPr lang="ru-RU" sz="1400"/>
              <a:t>Борьба за «права человека»</a:t>
            </a:r>
            <a:endParaRPr lang="ru-RU" sz="1400">
              <a:solidFill>
                <a:srgbClr val="0070C0"/>
              </a:solidFill>
            </a:endParaRPr>
          </a:p>
          <a:p>
            <a:pPr algn="just">
              <a:lnSpc>
                <a:spcPct val="110000"/>
              </a:lnSpc>
            </a:pPr>
            <a:r>
              <a:rPr lang="ru-RU" sz="1400">
                <a:solidFill>
                  <a:srgbClr val="0070C0"/>
                </a:solidFill>
              </a:rPr>
              <a:t>            - </a:t>
            </a:r>
            <a:r>
              <a:rPr lang="ru-RU" sz="1400"/>
              <a:t>Критика сталинизма и руководства КПСС</a:t>
            </a:r>
            <a:endParaRPr lang="ru-RU" sz="1400">
              <a:solidFill>
                <a:srgbClr val="0070C0"/>
              </a:solidFill>
            </a:endParaRPr>
          </a:p>
          <a:p>
            <a:pPr algn="just">
              <a:lnSpc>
                <a:spcPct val="110000"/>
              </a:lnSpc>
              <a:buFont typeface="Wingdings" pitchFamily="2" charset="2"/>
              <a:buChar char="v"/>
            </a:pPr>
            <a:r>
              <a:rPr lang="ru-RU" sz="1400">
                <a:solidFill>
                  <a:srgbClr val="0070C0"/>
                </a:solidFill>
              </a:rPr>
              <a:t> </a:t>
            </a:r>
            <a:r>
              <a:rPr lang="ru-RU" sz="1400"/>
              <a:t> 1985 г. – Горбачев: перестройка, гласность, «новое мышление»</a:t>
            </a:r>
            <a:endParaRPr lang="ru-RU" sz="1400">
              <a:solidFill>
                <a:srgbClr val="0070C0"/>
              </a:solidFill>
            </a:endParaRPr>
          </a:p>
          <a:p>
            <a:pPr algn="just">
              <a:lnSpc>
                <a:spcPct val="110000"/>
              </a:lnSpc>
              <a:buFont typeface="Wingdings" pitchFamily="2" charset="2"/>
              <a:buChar char="v"/>
            </a:pPr>
            <a:r>
              <a:rPr lang="ru-RU" sz="1400">
                <a:solidFill>
                  <a:srgbClr val="0070C0"/>
                </a:solidFill>
              </a:rPr>
              <a:t> </a:t>
            </a:r>
            <a:r>
              <a:rPr lang="ru-RU" sz="1400"/>
              <a:t> 1987 – 1989 гг. – «неформальные движения»;  «народные фронты» (в первую очередь в национальных республиках); Съезд народных депутатов СССР</a:t>
            </a:r>
            <a:endParaRPr lang="ru-RU" sz="1400">
              <a:solidFill>
                <a:srgbClr val="0070C0"/>
              </a:solidFill>
            </a:endParaRPr>
          </a:p>
          <a:p>
            <a:pPr algn="just">
              <a:lnSpc>
                <a:spcPct val="110000"/>
              </a:lnSpc>
              <a:buFont typeface="Wingdings" pitchFamily="2" charset="2"/>
              <a:buChar char="v"/>
            </a:pPr>
            <a:r>
              <a:rPr lang="ru-RU" sz="1400">
                <a:solidFill>
                  <a:srgbClr val="0070C0"/>
                </a:solidFill>
              </a:rPr>
              <a:t> </a:t>
            </a:r>
            <a:r>
              <a:rPr lang="ru-RU" sz="1400"/>
              <a:t> 1988 – 1990 гг. – попытка «коммунистической либерализации», реформирования КПСС «изнутри»; формирование демократической платформы КПСС</a:t>
            </a:r>
            <a:endParaRPr lang="ru-RU" sz="1400">
              <a:solidFill>
                <a:srgbClr val="0070C0"/>
              </a:solidFill>
            </a:endParaRPr>
          </a:p>
          <a:p>
            <a:pPr algn="just">
              <a:lnSpc>
                <a:spcPct val="110000"/>
              </a:lnSpc>
              <a:buFont typeface="Wingdings" pitchFamily="2" charset="2"/>
              <a:buChar char="v"/>
            </a:pPr>
            <a:r>
              <a:rPr lang="ru-RU" sz="1400">
                <a:solidFill>
                  <a:srgbClr val="0070C0"/>
                </a:solidFill>
              </a:rPr>
              <a:t> </a:t>
            </a:r>
            <a:r>
              <a:rPr lang="ru-RU" sz="1400"/>
              <a:t> 1989 – 1990 гг.  - отмена монополии на власть КПСС, бурный рост общественно-политических объединений и политических партий (наиболее влиятельные в этот период партии: Республиканская партия, ДПР, СДПР, Объединенный фронт трудящихся)</a:t>
            </a:r>
            <a:endParaRPr lang="ru-RU" sz="1400">
              <a:solidFill>
                <a:srgbClr val="0070C0"/>
              </a:solidFill>
            </a:endParaRPr>
          </a:p>
          <a:p>
            <a:pPr algn="just">
              <a:lnSpc>
                <a:spcPct val="110000"/>
              </a:lnSpc>
              <a:buFont typeface="Wingdings" pitchFamily="2" charset="2"/>
              <a:buChar char="v"/>
            </a:pPr>
            <a:r>
              <a:rPr lang="ru-RU" sz="1400">
                <a:solidFill>
                  <a:srgbClr val="0070C0"/>
                </a:solidFill>
              </a:rPr>
              <a:t> </a:t>
            </a:r>
            <a:r>
              <a:rPr lang="ru-RU" sz="1400"/>
              <a:t> Октябрь 1990 г. – создание движения «Демократическая Россия», куда вошли 9 партий, 19 общественных организаций, ряд фракций Верховного Совета СССР (основные лозунги: антикоммунизм, парламентская демократия, правовое государство, радикальная экономическая реформа).</a:t>
            </a:r>
            <a:endParaRPr lang="ru-RU" sz="1400">
              <a:solidFill>
                <a:srgbClr val="0070C0"/>
              </a:solidFill>
            </a:endParaRPr>
          </a:p>
          <a:p>
            <a:pPr algn="just">
              <a:lnSpc>
                <a:spcPct val="110000"/>
              </a:lnSpc>
              <a:buFont typeface="Wingdings" pitchFamily="2" charset="2"/>
              <a:buChar char="v"/>
            </a:pPr>
            <a:r>
              <a:rPr lang="ru-RU" sz="1400">
                <a:solidFill>
                  <a:srgbClr val="0070C0"/>
                </a:solidFill>
              </a:rPr>
              <a:t> </a:t>
            </a:r>
            <a:r>
              <a:rPr lang="ru-RU" sz="1400"/>
              <a:t> 1 января 1991 г. – Закон СССР «Об общественных объединениях» (порядок образования, права и условия работы общ. объединений)</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141</a:t>
            </a:r>
          </a:p>
        </p:txBody>
      </p:sp>
      <p:pic>
        <p:nvPicPr>
          <p:cNvPr id="145412"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Box 6"/>
          <p:cNvSpPr txBox="1">
            <a:spLocks noChangeArrowheads="1"/>
          </p:cNvSpPr>
          <p:nvPr/>
        </p:nvSpPr>
        <p:spPr bwMode="auto">
          <a:xfrm>
            <a:off x="323850" y="1268413"/>
            <a:ext cx="8351838" cy="1785937"/>
          </a:xfrm>
          <a:prstGeom prst="rect">
            <a:avLst/>
          </a:prstGeom>
          <a:noFill/>
          <a:ln w="9525">
            <a:noFill/>
            <a:miter lim="800000"/>
            <a:headEnd/>
            <a:tailEnd/>
          </a:ln>
        </p:spPr>
        <p:txBody>
          <a:bodyPr>
            <a:spAutoFit/>
          </a:bodyPr>
          <a:lstStyle/>
          <a:p>
            <a:pPr algn="ctr"/>
            <a:r>
              <a:rPr lang="ru-RU" sz="1600" b="1"/>
              <a:t>2 этап.</a:t>
            </a:r>
          </a:p>
          <a:p>
            <a:pPr algn="ctr"/>
            <a:r>
              <a:rPr lang="ru-RU" sz="1600" b="1"/>
              <a:t>РСФСР, 1990 – 1991 годы</a:t>
            </a:r>
          </a:p>
          <a:p>
            <a:pPr algn="just"/>
            <a:endParaRPr lang="ru-RU" sz="800">
              <a:solidFill>
                <a:srgbClr val="0070C0"/>
              </a:solidFill>
            </a:endParaRPr>
          </a:p>
          <a:p>
            <a:pPr algn="just">
              <a:buFont typeface="Wingdings" pitchFamily="2" charset="2"/>
              <a:buChar char="v"/>
            </a:pPr>
            <a:r>
              <a:rPr lang="ru-RU" sz="1400">
                <a:solidFill>
                  <a:srgbClr val="0070C0"/>
                </a:solidFill>
              </a:rPr>
              <a:t> </a:t>
            </a:r>
            <a:r>
              <a:rPr lang="ru-RU" sz="1400"/>
              <a:t> 1990г. – выборы в Верховный Совет РСФСР и местные Советы, успех движения «Демократическая Россия», противостояние двух властей – союзной («имперской») и российской («антикоммунистической»).</a:t>
            </a:r>
            <a:endParaRPr lang="ru-RU" sz="1400">
              <a:solidFill>
                <a:srgbClr val="0070C0"/>
              </a:solidFill>
            </a:endParaRPr>
          </a:p>
          <a:p>
            <a:pPr algn="just">
              <a:buFont typeface="Wingdings" pitchFamily="2" charset="2"/>
              <a:buChar char="v"/>
            </a:pPr>
            <a:r>
              <a:rPr lang="ru-RU" sz="1400">
                <a:solidFill>
                  <a:srgbClr val="0070C0"/>
                </a:solidFill>
              </a:rPr>
              <a:t> </a:t>
            </a:r>
            <a:r>
              <a:rPr lang="ru-RU" sz="1400"/>
              <a:t> 1991 г. – 15 депутатских объединений Верховного Совета РСФСР объявили себя парламентскими фракциями:</a:t>
            </a:r>
          </a:p>
        </p:txBody>
      </p:sp>
      <p:graphicFrame>
        <p:nvGraphicFramePr>
          <p:cNvPr id="7" name="Таблица 6"/>
          <p:cNvGraphicFramePr>
            <a:graphicFrameLocks noGrp="1"/>
          </p:cNvGraphicFramePr>
          <p:nvPr/>
        </p:nvGraphicFramePr>
        <p:xfrm>
          <a:off x="395288" y="3214688"/>
          <a:ext cx="8424862" cy="2085975"/>
        </p:xfrm>
        <a:graphic>
          <a:graphicData uri="http://schemas.openxmlformats.org/drawingml/2006/table">
            <a:tbl>
              <a:tblPr/>
              <a:tblGrid>
                <a:gridCol w="4212592"/>
                <a:gridCol w="4212592"/>
              </a:tblGrid>
              <a:tr h="257793">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Аграрный союз </a:t>
                      </a:r>
                      <a:r>
                        <a:rPr kumimoji="0" lang="ru-RU" sz="1400" b="0" i="0" u="none" strike="noStrike" cap="none" normalizeH="0" baseline="0" dirty="0" smtClean="0">
                          <a:ln>
                            <a:noFill/>
                          </a:ln>
                          <a:solidFill>
                            <a:schemeClr val="tx1"/>
                          </a:solidFill>
                          <a:effectLst/>
                          <a:latin typeface="Arial" charset="0"/>
                          <a:cs typeface="Arial" charset="0"/>
                        </a:rPr>
                        <a:t>– 148 депутатов</a:t>
                      </a: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Рабочий союз России </a:t>
                      </a:r>
                      <a:r>
                        <a:rPr kumimoji="0" lang="ru-RU" sz="1400" b="0" i="0" u="none" strike="noStrike" cap="none" normalizeH="0" baseline="0" dirty="0" smtClean="0">
                          <a:ln>
                            <a:noFill/>
                          </a:ln>
                          <a:solidFill>
                            <a:schemeClr val="tx1"/>
                          </a:solidFill>
                          <a:effectLst/>
                          <a:latin typeface="Arial" charset="0"/>
                          <a:cs typeface="Arial" charset="0"/>
                        </a:rPr>
                        <a:t>– 41 депутат</a:t>
                      </a:r>
                    </a:p>
                  </a:txBody>
                  <a:tcPr marL="68580" marR="68580" marT="0" marB="0" horzOverflow="overflow">
                    <a:lnL>
                      <a:noFill/>
                    </a:lnL>
                    <a:lnR>
                      <a:noFill/>
                    </a:lnR>
                    <a:lnT>
                      <a:noFill/>
                    </a:lnT>
                    <a:lnB>
                      <a:noFill/>
                    </a:lnB>
                    <a:lnTlToBr>
                      <a:noFill/>
                    </a:lnTlToBr>
                    <a:lnBlToTr>
                      <a:noFill/>
                    </a:lnBlToTr>
                    <a:noFill/>
                  </a:tcPr>
                </a:tc>
              </a:tr>
              <a:tr h="257793">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Беспартийные</a:t>
                      </a:r>
                      <a:r>
                        <a:rPr kumimoji="0" lang="ru-RU" sz="1400" b="0" i="0" u="none" strike="noStrike" cap="none" normalizeH="0" baseline="0" dirty="0" smtClean="0">
                          <a:ln>
                            <a:noFill/>
                          </a:ln>
                          <a:solidFill>
                            <a:schemeClr val="tx1"/>
                          </a:solidFill>
                          <a:effectLst/>
                          <a:latin typeface="Arial" charset="0"/>
                          <a:cs typeface="Arial" charset="0"/>
                        </a:rPr>
                        <a:t> – 39 депутатов</a:t>
                      </a: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smtClean="0">
                          <a:ln>
                            <a:noFill/>
                          </a:ln>
                          <a:solidFill>
                            <a:schemeClr val="tx1"/>
                          </a:solidFill>
                          <a:effectLst/>
                          <a:latin typeface="Arial" charset="0"/>
                          <a:cs typeface="Arial" charset="0"/>
                        </a:rPr>
                        <a:t>Радикальные демократы </a:t>
                      </a:r>
                      <a:r>
                        <a:rPr kumimoji="0" lang="ru-RU" sz="1400" b="0" i="0" u="none" strike="noStrike" cap="none" normalizeH="0" baseline="0" smtClean="0">
                          <a:ln>
                            <a:noFill/>
                          </a:ln>
                          <a:solidFill>
                            <a:schemeClr val="tx1"/>
                          </a:solidFill>
                          <a:effectLst/>
                          <a:latin typeface="Arial" charset="0"/>
                          <a:cs typeface="Arial" charset="0"/>
                        </a:rPr>
                        <a:t>– 40 депутатов</a:t>
                      </a:r>
                    </a:p>
                  </a:txBody>
                  <a:tcPr marL="68580" marR="68580" marT="0" marB="0" horzOverflow="overflow">
                    <a:lnL>
                      <a:noFill/>
                    </a:lnL>
                    <a:lnR>
                      <a:noFill/>
                    </a:lnR>
                    <a:lnT>
                      <a:noFill/>
                    </a:lnT>
                    <a:lnB>
                      <a:noFill/>
                    </a:lnB>
                    <a:lnTlToBr>
                      <a:noFill/>
                    </a:lnTlToBr>
                    <a:lnBlToTr>
                      <a:noFill/>
                    </a:lnBlToTr>
                    <a:noFill/>
                  </a:tcPr>
                </a:tc>
              </a:tr>
              <a:tr h="257793">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Гражданское общество </a:t>
                      </a:r>
                      <a:r>
                        <a:rPr kumimoji="0" lang="ru-RU" sz="1400" b="0" i="0" u="none" strike="noStrike" cap="none" normalizeH="0" baseline="0" dirty="0" smtClean="0">
                          <a:ln>
                            <a:noFill/>
                          </a:ln>
                          <a:solidFill>
                            <a:schemeClr val="tx1"/>
                          </a:solidFill>
                          <a:effectLst/>
                          <a:latin typeface="Arial" charset="0"/>
                          <a:cs typeface="Arial" charset="0"/>
                        </a:rPr>
                        <a:t>– 52 депутата</a:t>
                      </a: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smtClean="0">
                          <a:ln>
                            <a:noFill/>
                          </a:ln>
                          <a:solidFill>
                            <a:schemeClr val="tx1"/>
                          </a:solidFill>
                          <a:effectLst/>
                          <a:latin typeface="Arial" charset="0"/>
                          <a:cs typeface="Arial" charset="0"/>
                        </a:rPr>
                        <a:t>Россия</a:t>
                      </a:r>
                      <a:r>
                        <a:rPr kumimoji="0" lang="ru-RU" sz="1400" b="0" i="0" u="none" strike="noStrike" cap="none" normalizeH="0" baseline="0" smtClean="0">
                          <a:ln>
                            <a:noFill/>
                          </a:ln>
                          <a:solidFill>
                            <a:schemeClr val="tx1"/>
                          </a:solidFill>
                          <a:effectLst/>
                          <a:latin typeface="Arial" charset="0"/>
                          <a:cs typeface="Arial" charset="0"/>
                        </a:rPr>
                        <a:t> – 46 депутатов</a:t>
                      </a:r>
                    </a:p>
                  </a:txBody>
                  <a:tcPr marL="68580" marR="68580" marT="0" marB="0" horzOverflow="overflow">
                    <a:lnL>
                      <a:noFill/>
                    </a:lnL>
                    <a:lnR>
                      <a:noFill/>
                    </a:lnR>
                    <a:lnT>
                      <a:noFill/>
                    </a:lnT>
                    <a:lnB>
                      <a:noFill/>
                    </a:lnB>
                    <a:lnTlToBr>
                      <a:noFill/>
                    </a:lnTlToBr>
                    <a:lnBlToTr>
                      <a:noFill/>
                    </a:lnBlToTr>
                    <a:noFill/>
                  </a:tcPr>
                </a:tc>
              </a:tr>
              <a:tr h="257793">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Демократическая Россия </a:t>
                      </a:r>
                      <a:r>
                        <a:rPr kumimoji="0" lang="ru-RU" sz="1400" b="0" i="0" u="none" strike="noStrike" cap="none" normalizeH="0" baseline="0" dirty="0" smtClean="0">
                          <a:ln>
                            <a:noFill/>
                          </a:ln>
                          <a:solidFill>
                            <a:schemeClr val="tx1"/>
                          </a:solidFill>
                          <a:effectLst/>
                          <a:latin typeface="Arial" charset="0"/>
                          <a:cs typeface="Arial" charset="0"/>
                        </a:rPr>
                        <a:t>– 67 депутатов</a:t>
                      </a: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smtClean="0">
                          <a:ln>
                            <a:noFill/>
                          </a:ln>
                          <a:solidFill>
                            <a:schemeClr val="tx1"/>
                          </a:solidFill>
                          <a:effectLst/>
                          <a:latin typeface="Arial" charset="0"/>
                          <a:cs typeface="Arial" charset="0"/>
                        </a:rPr>
                        <a:t>Свободная Россия </a:t>
                      </a:r>
                      <a:r>
                        <a:rPr kumimoji="0" lang="ru-RU" sz="1400" b="0" i="0" u="none" strike="noStrike" cap="none" normalizeH="0" baseline="0" smtClean="0">
                          <a:ln>
                            <a:noFill/>
                          </a:ln>
                          <a:solidFill>
                            <a:schemeClr val="tx1"/>
                          </a:solidFill>
                          <a:effectLst/>
                          <a:latin typeface="Arial" charset="0"/>
                          <a:cs typeface="Arial" charset="0"/>
                        </a:rPr>
                        <a:t>– 58 депутатов</a:t>
                      </a:r>
                    </a:p>
                  </a:txBody>
                  <a:tcPr marL="68580" marR="68580" marT="0" marB="0" horzOverflow="overflow">
                    <a:lnL>
                      <a:noFill/>
                    </a:lnL>
                    <a:lnR>
                      <a:noFill/>
                    </a:lnR>
                    <a:lnT>
                      <a:noFill/>
                    </a:lnT>
                    <a:lnB>
                      <a:noFill/>
                    </a:lnB>
                    <a:lnTlToBr>
                      <a:noFill/>
                    </a:lnTlToBr>
                    <a:lnBlToTr>
                      <a:noFill/>
                    </a:lnBlToTr>
                    <a:noFill/>
                  </a:tcPr>
                </a:tc>
              </a:tr>
              <a:tr h="257793">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Коммунисты России </a:t>
                      </a:r>
                      <a:r>
                        <a:rPr kumimoji="0" lang="ru-RU" sz="1400" b="0" i="0" u="none" strike="noStrike" cap="none" normalizeH="0" baseline="0" dirty="0" smtClean="0">
                          <a:ln>
                            <a:noFill/>
                          </a:ln>
                          <a:solidFill>
                            <a:schemeClr val="tx1"/>
                          </a:solidFill>
                          <a:effectLst/>
                          <a:latin typeface="Arial" charset="0"/>
                          <a:cs typeface="Arial" charset="0"/>
                        </a:rPr>
                        <a:t>– 55 депутатов</a:t>
                      </a: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smtClean="0">
                          <a:ln>
                            <a:noFill/>
                          </a:ln>
                          <a:solidFill>
                            <a:schemeClr val="tx1"/>
                          </a:solidFill>
                          <a:effectLst/>
                          <a:latin typeface="Arial" charset="0"/>
                          <a:cs typeface="Arial" charset="0"/>
                        </a:rPr>
                        <a:t>Смена – Новая политика </a:t>
                      </a:r>
                      <a:r>
                        <a:rPr kumimoji="0" lang="ru-RU" sz="1400" b="0" i="0" u="none" strike="noStrike" cap="none" normalizeH="0" baseline="0" smtClean="0">
                          <a:ln>
                            <a:noFill/>
                          </a:ln>
                          <a:solidFill>
                            <a:schemeClr val="tx1"/>
                          </a:solidFill>
                          <a:effectLst/>
                          <a:latin typeface="Arial" charset="0"/>
                          <a:cs typeface="Arial" charset="0"/>
                        </a:rPr>
                        <a:t>– 40 депутатов</a:t>
                      </a:r>
                    </a:p>
                  </a:txBody>
                  <a:tcPr marL="68580" marR="68580" marT="0" marB="0" horzOverflow="overflow">
                    <a:lnL>
                      <a:noFill/>
                    </a:lnL>
                    <a:lnR>
                      <a:noFill/>
                    </a:lnR>
                    <a:lnT>
                      <a:noFill/>
                    </a:lnT>
                    <a:lnB>
                      <a:noFill/>
                    </a:lnB>
                    <a:lnTlToBr>
                      <a:noFill/>
                    </a:lnTlToBr>
                    <a:lnBlToTr>
                      <a:noFill/>
                    </a:lnBlToTr>
                    <a:noFill/>
                  </a:tcPr>
                </a:tc>
              </a:tr>
              <a:tr h="257793">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Левый центр </a:t>
                      </a:r>
                      <a:r>
                        <a:rPr kumimoji="0" lang="ru-RU" sz="1400" b="0" i="0" u="none" strike="noStrike" cap="none" normalizeH="0" baseline="0" dirty="0" smtClean="0">
                          <a:ln>
                            <a:noFill/>
                          </a:ln>
                          <a:solidFill>
                            <a:schemeClr val="tx1"/>
                          </a:solidFill>
                          <a:effectLst/>
                          <a:latin typeface="Arial" charset="0"/>
                          <a:cs typeface="Arial" charset="0"/>
                        </a:rPr>
                        <a:t>–  53 депутата</a:t>
                      </a: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smtClean="0">
                          <a:ln>
                            <a:noFill/>
                          </a:ln>
                          <a:solidFill>
                            <a:schemeClr val="tx1"/>
                          </a:solidFill>
                          <a:effectLst/>
                          <a:latin typeface="Arial" charset="0"/>
                          <a:cs typeface="Arial" charset="0"/>
                        </a:rPr>
                        <a:t>Суверенитет и равенство </a:t>
                      </a:r>
                      <a:r>
                        <a:rPr kumimoji="0" lang="ru-RU" sz="1400" b="0" i="0" u="none" strike="noStrike" cap="none" normalizeH="0" baseline="0" smtClean="0">
                          <a:ln>
                            <a:noFill/>
                          </a:ln>
                          <a:solidFill>
                            <a:schemeClr val="tx1"/>
                          </a:solidFill>
                          <a:effectLst/>
                          <a:latin typeface="Arial" charset="0"/>
                          <a:cs typeface="Arial" charset="0"/>
                        </a:rPr>
                        <a:t>– 50 депутатов</a:t>
                      </a:r>
                    </a:p>
                  </a:txBody>
                  <a:tcPr marL="68580" marR="68580" marT="0" marB="0" horzOverflow="overflow">
                    <a:lnL>
                      <a:noFill/>
                    </a:lnL>
                    <a:lnR>
                      <a:noFill/>
                    </a:lnR>
                    <a:lnT>
                      <a:noFill/>
                    </a:lnT>
                    <a:lnB>
                      <a:noFill/>
                    </a:lnB>
                    <a:lnTlToBr>
                      <a:noFill/>
                    </a:lnTlToBr>
                    <a:lnBlToTr>
                      <a:noFill/>
                    </a:lnBlToTr>
                    <a:noFill/>
                  </a:tcPr>
                </a:tc>
              </a:tr>
              <a:tr h="257793">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Отчизна</a:t>
                      </a:r>
                      <a:r>
                        <a:rPr kumimoji="0" lang="ru-RU" sz="1400" b="0" i="0" u="none" strike="noStrike" cap="none" normalizeH="0" baseline="0" dirty="0" smtClean="0">
                          <a:ln>
                            <a:noFill/>
                          </a:ln>
                          <a:solidFill>
                            <a:schemeClr val="tx1"/>
                          </a:solidFill>
                          <a:effectLst/>
                          <a:latin typeface="Arial" charset="0"/>
                          <a:cs typeface="Arial" charset="0"/>
                        </a:rPr>
                        <a:t> – 54 депутата</a:t>
                      </a: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smtClean="0">
                          <a:ln>
                            <a:noFill/>
                          </a:ln>
                          <a:solidFill>
                            <a:schemeClr val="tx1"/>
                          </a:solidFill>
                          <a:effectLst/>
                          <a:latin typeface="Arial" charset="0"/>
                          <a:cs typeface="Arial" charset="0"/>
                        </a:rPr>
                        <a:t>Согласие ради прогресса </a:t>
                      </a:r>
                      <a:r>
                        <a:rPr kumimoji="0" lang="ru-RU" sz="1400" b="0" i="0" u="none" strike="noStrike" cap="none" normalizeH="0" baseline="0" smtClean="0">
                          <a:ln>
                            <a:noFill/>
                          </a:ln>
                          <a:solidFill>
                            <a:schemeClr val="tx1"/>
                          </a:solidFill>
                          <a:effectLst/>
                          <a:latin typeface="Arial" charset="0"/>
                          <a:cs typeface="Arial" charset="0"/>
                        </a:rPr>
                        <a:t>– 40 депутатов</a:t>
                      </a:r>
                    </a:p>
                  </a:txBody>
                  <a:tcPr marL="68580" marR="68580" marT="0" marB="0" horzOverflow="overflow">
                    <a:lnL>
                      <a:noFill/>
                    </a:lnL>
                    <a:lnR>
                      <a:noFill/>
                    </a:lnR>
                    <a:lnT>
                      <a:noFill/>
                    </a:lnT>
                    <a:lnB>
                      <a:noFill/>
                    </a:lnB>
                    <a:lnTlToBr>
                      <a:noFill/>
                    </a:lnTlToBr>
                    <a:lnBlToTr>
                      <a:noFill/>
                    </a:lnBlToTr>
                    <a:noFill/>
                  </a:tcPr>
                </a:tc>
              </a:tr>
              <a:tr h="281784">
                <a:tc>
                  <a:txBody>
                    <a:bodyPr/>
                    <a:lstStyle/>
                    <a:p>
                      <a:pPr marL="342900" marR="0" lvl="0" indent="-342900" algn="l" defTabSz="914400" rtl="0" eaLnBrk="1" fontAlgn="base" latinLnBrk="0" hangingPunct="1">
                        <a:lnSpc>
                          <a:spcPct val="115000"/>
                        </a:lnSpc>
                        <a:spcBef>
                          <a:spcPct val="0"/>
                        </a:spcBef>
                        <a:spcAft>
                          <a:spcPts val="1000"/>
                        </a:spcAft>
                        <a:buClrTx/>
                        <a:buSzTx/>
                        <a:buFont typeface="Wingdings" pitchFamily="2" charset="2"/>
                        <a:buChar char=""/>
                        <a:tabLst>
                          <a:tab pos="457200" algn="l"/>
                        </a:tabLst>
                      </a:pPr>
                      <a:r>
                        <a:rPr kumimoji="0" lang="ru-RU" sz="1400" b="1" i="0" u="none" strike="noStrike" cap="none" normalizeH="0" baseline="0" dirty="0" smtClean="0">
                          <a:ln>
                            <a:noFill/>
                          </a:ln>
                          <a:solidFill>
                            <a:schemeClr val="tx1"/>
                          </a:solidFill>
                          <a:effectLst/>
                          <a:latin typeface="Arial" charset="0"/>
                          <a:cs typeface="Arial" charset="0"/>
                        </a:rPr>
                        <a:t>Промышленный союз </a:t>
                      </a:r>
                      <a:r>
                        <a:rPr kumimoji="0" lang="ru-RU" sz="1400" b="0" i="0" u="none" strike="noStrike" cap="none" normalizeH="0" baseline="0" dirty="0" smtClean="0">
                          <a:ln>
                            <a:noFill/>
                          </a:ln>
                          <a:solidFill>
                            <a:schemeClr val="tx1"/>
                          </a:solidFill>
                          <a:effectLst/>
                          <a:latin typeface="Arial" charset="0"/>
                          <a:cs typeface="Arial" charset="0"/>
                        </a:rPr>
                        <a:t>– 70 депутатов</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146452" name="Прямоугольник 8"/>
          <p:cNvSpPr>
            <a:spLocks noChangeArrowheads="1"/>
          </p:cNvSpPr>
          <p:nvPr/>
        </p:nvSpPr>
        <p:spPr bwMode="auto">
          <a:xfrm>
            <a:off x="395288" y="5445125"/>
            <a:ext cx="8280400" cy="566738"/>
          </a:xfrm>
          <a:prstGeom prst="rect">
            <a:avLst/>
          </a:prstGeom>
          <a:noFill/>
          <a:ln w="9525">
            <a:noFill/>
            <a:miter lim="800000"/>
            <a:headEnd/>
            <a:tailEnd/>
          </a:ln>
        </p:spPr>
        <p:txBody>
          <a:bodyPr>
            <a:spAutoFit/>
          </a:bodyPr>
          <a:lstStyle/>
          <a:p>
            <a:pPr algn="just">
              <a:lnSpc>
                <a:spcPct val="110000"/>
              </a:lnSpc>
            </a:pPr>
            <a:r>
              <a:rPr lang="ru-RU" sz="1400"/>
              <a:t>Однако в этот период депутатские фракции, как и политические партии, ещё не представляли из себя полноценные политические субъекты.</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142</a:t>
            </a:r>
          </a:p>
        </p:txBody>
      </p:sp>
      <p:pic>
        <p:nvPicPr>
          <p:cNvPr id="146454" name="Рисунок 10"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6"/>
          <p:cNvSpPr txBox="1">
            <a:spLocks noChangeArrowheads="1"/>
          </p:cNvSpPr>
          <p:nvPr/>
        </p:nvSpPr>
        <p:spPr bwMode="auto">
          <a:xfrm>
            <a:off x="323850" y="1108075"/>
            <a:ext cx="8424863" cy="522288"/>
          </a:xfrm>
          <a:prstGeom prst="rect">
            <a:avLst/>
          </a:prstGeom>
          <a:noFill/>
          <a:ln w="9525">
            <a:noFill/>
            <a:miter lim="800000"/>
            <a:headEnd/>
            <a:tailEnd/>
          </a:ln>
        </p:spPr>
        <p:txBody>
          <a:bodyPr>
            <a:spAutoFit/>
          </a:bodyPr>
          <a:lstStyle/>
          <a:p>
            <a:pPr algn="just"/>
            <a:r>
              <a:rPr lang="ru-RU" sz="1400"/>
              <a:t>Ряд фракций, имеющих общие или близкие цели объединились в три парламентских блока и коалицию.</a:t>
            </a:r>
          </a:p>
        </p:txBody>
      </p:sp>
      <p:graphicFrame>
        <p:nvGraphicFramePr>
          <p:cNvPr id="7" name="Таблица 6"/>
          <p:cNvGraphicFramePr>
            <a:graphicFrameLocks noGrp="1"/>
          </p:cNvGraphicFramePr>
          <p:nvPr/>
        </p:nvGraphicFramePr>
        <p:xfrm>
          <a:off x="468313" y="1773238"/>
          <a:ext cx="8353425" cy="4416425"/>
        </p:xfrm>
        <a:graphic>
          <a:graphicData uri="http://schemas.openxmlformats.org/drawingml/2006/table">
            <a:tbl>
              <a:tblPr/>
              <a:tblGrid>
                <a:gridCol w="2087578"/>
                <a:gridCol w="2088449"/>
                <a:gridCol w="2088449"/>
                <a:gridCol w="2088449"/>
              </a:tblGrid>
              <a:tr h="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ru-RU" sz="1400" b="1" kern="1200" dirty="0" smtClean="0">
                          <a:solidFill>
                            <a:schemeClr val="tx1"/>
                          </a:solidFill>
                          <a:latin typeface="Calibri"/>
                          <a:ea typeface="Calibri"/>
                          <a:cs typeface="Times New Roman"/>
                        </a:rPr>
                        <a:t>Парламентский блок</a:t>
                      </a:r>
                    </a:p>
                    <a:p>
                      <a:pPr marL="0" algn="ctr" rtl="0" eaLnBrk="1" latinLnBrk="0" hangingPunct="1">
                        <a:lnSpc>
                          <a:spcPct val="115000"/>
                        </a:lnSpc>
                        <a:spcAft>
                          <a:spcPts val="0"/>
                        </a:spcAft>
                      </a:pPr>
                      <a:endParaRPr kumimoji="0" lang="ru-RU" sz="1400" b="1" kern="1200" dirty="0" smtClean="0">
                        <a:solidFill>
                          <a:schemeClr val="tx1"/>
                        </a:solidFill>
                        <a:latin typeface="Calibri"/>
                        <a:ea typeface="Calibri"/>
                        <a:cs typeface="Times New Roman"/>
                      </a:endParaRPr>
                    </a:p>
                    <a:p>
                      <a:pPr marL="0" algn="ctr" rtl="0" eaLnBrk="1" latinLnBrk="0" hangingPunct="1">
                        <a:lnSpc>
                          <a:spcPct val="115000"/>
                        </a:lnSpc>
                        <a:spcAft>
                          <a:spcPts val="0"/>
                        </a:spcAft>
                      </a:pPr>
                      <a:r>
                        <a:rPr kumimoji="0" lang="ru-RU" sz="1400" b="1" kern="1200" dirty="0" smtClean="0">
                          <a:solidFill>
                            <a:schemeClr val="tx1"/>
                          </a:solidFill>
                          <a:latin typeface="Calibri"/>
                          <a:ea typeface="Calibri"/>
                          <a:cs typeface="Times New Roman"/>
                        </a:rPr>
                        <a:t>Оппозиции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rtl="0" eaLnBrk="1" latinLnBrk="0" hangingPunct="1">
                        <a:lnSpc>
                          <a:spcPct val="115000"/>
                        </a:lnSpc>
                        <a:spcAft>
                          <a:spcPts val="0"/>
                        </a:spcAft>
                      </a:pPr>
                      <a:r>
                        <a:rPr kumimoji="0" lang="ru-RU" sz="1400" b="1" kern="1200" dirty="0" smtClean="0">
                          <a:solidFill>
                            <a:schemeClr val="tx1"/>
                          </a:solidFill>
                          <a:latin typeface="Calibri"/>
                          <a:ea typeface="Calibri"/>
                          <a:cs typeface="Times New Roman"/>
                        </a:rPr>
                        <a:t>Парламентский блок</a:t>
                      </a:r>
                    </a:p>
                    <a:p>
                      <a:pPr marL="0" algn="ctr" rtl="0" eaLnBrk="1" latinLnBrk="0" hangingPunct="1">
                        <a:lnSpc>
                          <a:spcPct val="115000"/>
                        </a:lnSpc>
                        <a:spcAft>
                          <a:spcPts val="0"/>
                        </a:spcAft>
                      </a:pPr>
                      <a:endParaRPr kumimoji="0" lang="ru-RU" sz="1400" b="1" kern="1200" dirty="0" smtClean="0">
                        <a:solidFill>
                          <a:schemeClr val="tx1"/>
                        </a:solidFill>
                        <a:latin typeface="Calibri"/>
                        <a:ea typeface="Calibri"/>
                        <a:cs typeface="Times New Roman"/>
                      </a:endParaRPr>
                    </a:p>
                    <a:p>
                      <a:pPr marL="0" algn="ctr" rtl="0" eaLnBrk="1" latinLnBrk="0" hangingPunct="1">
                        <a:lnSpc>
                          <a:spcPct val="115000"/>
                        </a:lnSpc>
                        <a:spcAft>
                          <a:spcPts val="0"/>
                        </a:spcAft>
                      </a:pPr>
                      <a:r>
                        <a:rPr kumimoji="0" lang="ru-RU" sz="1400" b="1" kern="1200" dirty="0" smtClean="0">
                          <a:solidFill>
                            <a:schemeClr val="tx1"/>
                          </a:solidFill>
                          <a:latin typeface="Calibri"/>
                          <a:ea typeface="Calibri"/>
                          <a:cs typeface="Times New Roman"/>
                        </a:rPr>
                        <a:t>Центристов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kumimoji="0" lang="ru-RU" sz="1400" b="1" kern="1200" dirty="0" smtClean="0">
                          <a:solidFill>
                            <a:schemeClr val="tx1"/>
                          </a:solidFill>
                          <a:latin typeface="Calibri"/>
                          <a:ea typeface="Calibri"/>
                          <a:cs typeface="Times New Roman"/>
                        </a:rPr>
                        <a:t>Парламентский б</a:t>
                      </a:r>
                      <a:r>
                        <a:rPr lang="ru-RU" sz="1400" b="1" dirty="0" smtClean="0">
                          <a:latin typeface="Calibri"/>
                          <a:ea typeface="Calibri"/>
                          <a:cs typeface="Times New Roman"/>
                        </a:rPr>
                        <a:t>лок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smtClean="0">
                          <a:latin typeface="Calibri"/>
                          <a:ea typeface="Calibri"/>
                          <a:cs typeface="Times New Roman"/>
                        </a:rPr>
                        <a:t>Коалиция</a:t>
                      </a:r>
                    </a:p>
                    <a:p>
                      <a:pPr algn="ctr">
                        <a:lnSpc>
                          <a:spcPct val="115000"/>
                        </a:lnSpc>
                        <a:spcAft>
                          <a:spcPts val="0"/>
                        </a:spcAft>
                      </a:pPr>
                      <a:endParaRPr lang="ru-RU" sz="1400" b="1" dirty="0" smtClean="0">
                        <a:latin typeface="Calibri"/>
                        <a:ea typeface="Calibri"/>
                        <a:cs typeface="Times New Roman"/>
                      </a:endParaRPr>
                    </a:p>
                    <a:p>
                      <a:pPr algn="ctr">
                        <a:lnSpc>
                          <a:spcPct val="115000"/>
                        </a:lnSpc>
                        <a:spcAft>
                          <a:spcPts val="0"/>
                        </a:spcAft>
                      </a:pPr>
                      <a:r>
                        <a:rPr lang="ru-RU" sz="1400" b="1" dirty="0" smtClean="0">
                          <a:latin typeface="Calibri"/>
                          <a:ea typeface="Calibri"/>
                          <a:cs typeface="Times New Roman"/>
                        </a:rPr>
                        <a:t>Радикально-либеральных  сил</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0">
                <a:tc>
                  <a:txBody>
                    <a:bodyPr/>
                    <a:lstStyle/>
                    <a:p>
                      <a:pPr algn="ctr">
                        <a:lnSpc>
                          <a:spcPct val="115000"/>
                        </a:lnSpc>
                        <a:spcAft>
                          <a:spcPts val="0"/>
                        </a:spcAft>
                      </a:pPr>
                      <a:endParaRPr lang="ru-RU" sz="1400" b="1" dirty="0" smtClean="0">
                        <a:solidFill>
                          <a:srgbClr val="7030A0"/>
                        </a:solidFill>
                        <a:latin typeface="Calibri"/>
                        <a:ea typeface="Calibri"/>
                        <a:cs typeface="Times New Roman"/>
                      </a:endParaRPr>
                    </a:p>
                    <a:p>
                      <a:pPr algn="ctr">
                        <a:lnSpc>
                          <a:spcPct val="115000"/>
                        </a:lnSpc>
                        <a:spcAft>
                          <a:spcPts val="0"/>
                        </a:spcAft>
                      </a:pPr>
                      <a:r>
                        <a:rPr lang="ru-RU" sz="1400" b="1" dirty="0" smtClean="0">
                          <a:solidFill>
                            <a:srgbClr val="7030A0"/>
                          </a:solidFill>
                          <a:latin typeface="Calibri"/>
                          <a:ea typeface="Calibri"/>
                          <a:cs typeface="Times New Roman"/>
                        </a:rPr>
                        <a:t>«</a:t>
                      </a:r>
                      <a:r>
                        <a:rPr lang="ru-RU" sz="1400" b="1" dirty="0">
                          <a:solidFill>
                            <a:srgbClr val="7030A0"/>
                          </a:solidFill>
                          <a:latin typeface="Calibri"/>
                          <a:ea typeface="Calibri"/>
                          <a:cs typeface="Times New Roman"/>
                        </a:rPr>
                        <a:t>Российское единство»</a:t>
                      </a:r>
                      <a:endParaRPr lang="ru-RU" sz="140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endParaRPr kumimoji="0" lang="ru-RU" sz="1400" b="1" kern="1200" dirty="0" smtClean="0">
                        <a:solidFill>
                          <a:srgbClr val="7030A0"/>
                        </a:solidFill>
                        <a:latin typeface="Calibri"/>
                        <a:ea typeface="Calibri"/>
                        <a:cs typeface="Times New Roman"/>
                      </a:endParaRPr>
                    </a:p>
                    <a:p>
                      <a:pPr marL="0" algn="ctr" rtl="0" eaLnBrk="1" latinLnBrk="0" hangingPunct="1">
                        <a:lnSpc>
                          <a:spcPct val="115000"/>
                        </a:lnSpc>
                        <a:spcAft>
                          <a:spcPts val="0"/>
                        </a:spcAft>
                      </a:pPr>
                      <a:r>
                        <a:rPr kumimoji="0" lang="ru-RU" sz="1400" b="1" kern="1200" dirty="0" smtClean="0">
                          <a:solidFill>
                            <a:srgbClr val="7030A0"/>
                          </a:solidFill>
                          <a:latin typeface="Calibri"/>
                          <a:ea typeface="Calibri"/>
                          <a:cs typeface="Times New Roman"/>
                        </a:rPr>
                        <a:t>«Демократический центр»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ru-RU" sz="1400" b="1" dirty="0" smtClean="0">
                        <a:solidFill>
                          <a:srgbClr val="7030A0"/>
                        </a:solidFill>
                        <a:latin typeface="Calibri"/>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rgbClr val="7030A0"/>
                          </a:solidFill>
                          <a:latin typeface="Calibri"/>
                          <a:ea typeface="Calibri"/>
                          <a:cs typeface="Times New Roman"/>
                        </a:rPr>
                        <a:t>«Созидательные силы»</a:t>
                      </a:r>
                      <a:endParaRPr lang="ru-RU" sz="1400" dirty="0" smtClean="0">
                        <a:solidFill>
                          <a:srgbClr val="7030A0"/>
                        </a:solidFill>
                        <a:latin typeface="Calibri"/>
                        <a:ea typeface="Calibri"/>
                        <a:cs typeface="Times New Roman"/>
                      </a:endParaRPr>
                    </a:p>
                    <a:p>
                      <a:pP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smtClean="0">
                        <a:solidFill>
                          <a:srgbClr val="7030A0"/>
                        </a:solidFill>
                        <a:latin typeface="Calibri"/>
                        <a:ea typeface="Calibri"/>
                        <a:cs typeface="Times New Roman"/>
                      </a:endParaRPr>
                    </a:p>
                    <a:p>
                      <a:pPr algn="ctr">
                        <a:lnSpc>
                          <a:spcPct val="115000"/>
                        </a:lnSpc>
                        <a:spcAft>
                          <a:spcPts val="0"/>
                        </a:spcAft>
                      </a:pPr>
                      <a:r>
                        <a:rPr lang="ru-RU" sz="1400" b="1" dirty="0" smtClean="0">
                          <a:solidFill>
                            <a:srgbClr val="7030A0"/>
                          </a:solidFill>
                          <a:latin typeface="Calibri"/>
                          <a:ea typeface="Calibri"/>
                          <a:cs typeface="Times New Roman"/>
                        </a:rPr>
                        <a:t>«</a:t>
                      </a:r>
                      <a:r>
                        <a:rPr lang="ru-RU" sz="1400" b="1" dirty="0">
                          <a:solidFill>
                            <a:srgbClr val="7030A0"/>
                          </a:solidFill>
                          <a:latin typeface="Calibri"/>
                          <a:ea typeface="Calibri"/>
                          <a:cs typeface="Times New Roman"/>
                        </a:rPr>
                        <a:t>Парламентская коалиция реформ</a:t>
                      </a:r>
                      <a:r>
                        <a:rPr lang="ru-RU" sz="1400" b="1" dirty="0" smtClean="0">
                          <a:solidFill>
                            <a:srgbClr val="7030A0"/>
                          </a:solidFill>
                          <a:latin typeface="Calibri"/>
                          <a:ea typeface="Calibri"/>
                          <a:cs typeface="Times New Roman"/>
                        </a:rPr>
                        <a:t>»</a:t>
                      </a:r>
                    </a:p>
                    <a:p>
                      <a:pPr algn="ctr">
                        <a:lnSpc>
                          <a:spcPct val="115000"/>
                        </a:lnSpc>
                        <a:spcAft>
                          <a:spcPts val="0"/>
                        </a:spcAft>
                      </a:pPr>
                      <a:endParaRPr lang="ru-RU" sz="140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dirty="0">
                          <a:latin typeface="Calibri"/>
                          <a:ea typeface="Calibri"/>
                          <a:cs typeface="Times New Roman"/>
                        </a:rPr>
                        <a:t>Аграрный </a:t>
                      </a:r>
                      <a:r>
                        <a:rPr lang="ru-RU" sz="1400" dirty="0" smtClean="0">
                          <a:latin typeface="Calibri"/>
                          <a:ea typeface="Calibri"/>
                          <a:cs typeface="Times New Roman"/>
                        </a:rPr>
                        <a:t>союз</a:t>
                      </a:r>
                    </a:p>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Беспартийные депутаты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Промышленный союз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Демократическая Россия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dirty="0">
                          <a:latin typeface="Calibri"/>
                          <a:ea typeface="Calibri"/>
                          <a:cs typeface="Times New Roman"/>
                        </a:rPr>
                        <a:t>Гражданское </a:t>
                      </a:r>
                      <a:r>
                        <a:rPr lang="ru-RU" sz="1400" dirty="0" smtClean="0">
                          <a:latin typeface="Calibri"/>
                          <a:ea typeface="Calibri"/>
                          <a:cs typeface="Times New Roman"/>
                        </a:rPr>
                        <a:t>общество</a:t>
                      </a:r>
                    </a:p>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Левый центр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Рабочий </a:t>
                      </a:r>
                      <a:r>
                        <a:rPr lang="ru-RU" sz="1400" dirty="0" smtClean="0">
                          <a:latin typeface="Calibri"/>
                          <a:ea typeface="Calibri"/>
                          <a:cs typeface="Times New Roman"/>
                        </a:rPr>
                        <a:t>союз России</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Радикальные демократы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dirty="0">
                          <a:latin typeface="Calibri"/>
                          <a:ea typeface="Calibri"/>
                          <a:cs typeface="Times New Roman"/>
                        </a:rPr>
                        <a:t>Коммунисты </a:t>
                      </a:r>
                      <a:r>
                        <a:rPr lang="ru-RU" sz="1400" dirty="0" smtClean="0">
                          <a:latin typeface="Calibri"/>
                          <a:ea typeface="Calibri"/>
                          <a:cs typeface="Times New Roman"/>
                        </a:rPr>
                        <a:t>России</a:t>
                      </a:r>
                    </a:p>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Свободная Россия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Смена – Новая политика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Отдельные депутаты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dirty="0" smtClean="0">
                          <a:latin typeface="Calibri"/>
                          <a:ea typeface="Calibri"/>
                          <a:cs typeface="Times New Roman"/>
                        </a:rPr>
                        <a:t>Отчизна</a:t>
                      </a:r>
                    </a:p>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Суверенитет и равенство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dirty="0" smtClean="0">
                          <a:latin typeface="Calibri"/>
                          <a:ea typeface="Calibri"/>
                          <a:cs typeface="Times New Roman"/>
                        </a:rPr>
                        <a:t>Россия</a:t>
                      </a:r>
                    </a:p>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Согласие ради прогресса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143</a:t>
            </a:r>
          </a:p>
        </p:txBody>
      </p:sp>
      <p:pic>
        <p:nvPicPr>
          <p:cNvPr id="147502" name="Рисунок 9"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Box 6"/>
          <p:cNvSpPr txBox="1">
            <a:spLocks noChangeArrowheads="1"/>
          </p:cNvSpPr>
          <p:nvPr/>
        </p:nvSpPr>
        <p:spPr bwMode="auto">
          <a:xfrm>
            <a:off x="323850" y="1196975"/>
            <a:ext cx="8424863" cy="5305425"/>
          </a:xfrm>
          <a:prstGeom prst="rect">
            <a:avLst/>
          </a:prstGeom>
          <a:noFill/>
          <a:ln w="9525">
            <a:noFill/>
            <a:miter lim="800000"/>
            <a:headEnd/>
            <a:tailEnd/>
          </a:ln>
        </p:spPr>
        <p:txBody>
          <a:bodyPr>
            <a:spAutoFit/>
          </a:bodyPr>
          <a:lstStyle/>
          <a:p>
            <a:pPr algn="just">
              <a:lnSpc>
                <a:spcPct val="110000"/>
              </a:lnSpc>
              <a:defRPr/>
            </a:pPr>
            <a:r>
              <a:rPr lang="ru-RU" sz="1400" dirty="0"/>
              <a:t>Формирование блоков и коалиций отражало разногласия в трех основных направлениях, определяющих наиболее актуальные проблемы развития России:</a:t>
            </a:r>
          </a:p>
          <a:p>
            <a:pPr algn="just">
              <a:lnSpc>
                <a:spcPct val="110000"/>
              </a:lnSpc>
              <a:defRPr/>
            </a:pPr>
            <a:endParaRPr lang="ru-RU" sz="1400" dirty="0"/>
          </a:p>
          <a:p>
            <a:pPr marL="342900" indent="-342900" algn="just">
              <a:lnSpc>
                <a:spcPct val="110000"/>
              </a:lnSpc>
              <a:buFontTx/>
              <a:buAutoNum type="arabicParenR"/>
              <a:defRPr/>
            </a:pPr>
            <a:r>
              <a:rPr lang="ru-RU" sz="1400" dirty="0"/>
              <a:t>Решение наиболее острых национально-территориальных и политических конфликтов  на территории бывшего СССР;</a:t>
            </a:r>
          </a:p>
          <a:p>
            <a:pPr marL="342900" indent="-342900" algn="just">
              <a:lnSpc>
                <a:spcPct val="110000"/>
              </a:lnSpc>
              <a:buFontTx/>
              <a:buAutoNum type="arabicParenR"/>
              <a:defRPr/>
            </a:pPr>
            <a:endParaRPr lang="ru-RU" sz="1400" dirty="0"/>
          </a:p>
          <a:p>
            <a:pPr marL="342900" indent="-342900" algn="just">
              <a:lnSpc>
                <a:spcPct val="110000"/>
              </a:lnSpc>
              <a:buFontTx/>
              <a:buAutoNum type="arabicParenR"/>
              <a:defRPr/>
            </a:pPr>
            <a:r>
              <a:rPr lang="ru-RU" sz="1400" dirty="0"/>
              <a:t> Ход экономической реформы (содержание, последовательность этапов, темпы, проблемы социальной защиты населения). </a:t>
            </a:r>
          </a:p>
          <a:p>
            <a:pPr marL="342900" indent="-342900" algn="just">
              <a:lnSpc>
                <a:spcPct val="110000"/>
              </a:lnSpc>
              <a:defRPr/>
            </a:pPr>
            <a:r>
              <a:rPr lang="ru-RU" sz="1400" dirty="0"/>
              <a:t>                Анализ </a:t>
            </a:r>
            <a:r>
              <a:rPr lang="ru-RU" sz="1400" b="1" i="1" dirty="0">
                <a:solidFill>
                  <a:srgbClr val="7030A0"/>
                </a:solidFill>
              </a:rPr>
              <a:t>расстановки политических сил </a:t>
            </a:r>
            <a:r>
              <a:rPr lang="ru-RU" sz="1400" dirty="0"/>
              <a:t>в этом вопросе позволяет  выделить три основных ориентации:</a:t>
            </a:r>
          </a:p>
          <a:p>
            <a:pPr marL="342900" indent="-342900" algn="just">
              <a:lnSpc>
                <a:spcPct val="110000"/>
              </a:lnSpc>
              <a:defRPr/>
            </a:pPr>
            <a:r>
              <a:rPr lang="ru-RU" sz="1400" dirty="0">
                <a:solidFill>
                  <a:srgbClr val="0070C0"/>
                </a:solidFill>
              </a:rPr>
              <a:t>       </a:t>
            </a:r>
            <a:r>
              <a:rPr lang="ru-RU" sz="1400" b="1" dirty="0">
                <a:solidFill>
                  <a:srgbClr val="7030A0"/>
                </a:solidFill>
              </a:rPr>
              <a:t>радикально-либеральные  силы</a:t>
            </a:r>
            <a:r>
              <a:rPr lang="ru-RU" sz="1400" dirty="0"/>
              <a:t>, поддерживающие  курс либеральных преобразований, начатый правительством Ельцина – Гайдара;</a:t>
            </a:r>
          </a:p>
          <a:p>
            <a:pPr marL="342900" indent="-342900" algn="just">
              <a:lnSpc>
                <a:spcPct val="110000"/>
              </a:lnSpc>
              <a:defRPr/>
            </a:pPr>
            <a:r>
              <a:rPr lang="ru-RU" sz="1400" dirty="0">
                <a:solidFill>
                  <a:srgbClr val="0070C0"/>
                </a:solidFill>
              </a:rPr>
              <a:t>       </a:t>
            </a:r>
            <a:r>
              <a:rPr lang="ru-RU" sz="1400" b="1" dirty="0">
                <a:solidFill>
                  <a:srgbClr val="7030A0"/>
                </a:solidFill>
              </a:rPr>
              <a:t>центристы</a:t>
            </a:r>
            <a:r>
              <a:rPr lang="ru-RU" sz="1400" dirty="0"/>
              <a:t>, предлагающие корректировку тактики реформ, дополнив ее мерами по стабилизации отечественной экономики, восстановлению некоторых элементов директивного административного управления, социальной защите населения;</a:t>
            </a:r>
          </a:p>
          <a:p>
            <a:pPr marL="342900" indent="-342900" algn="just">
              <a:lnSpc>
                <a:spcPct val="110000"/>
              </a:lnSpc>
              <a:defRPr/>
            </a:pPr>
            <a:r>
              <a:rPr lang="ru-RU" sz="1400" dirty="0">
                <a:solidFill>
                  <a:srgbClr val="0070C0"/>
                </a:solidFill>
              </a:rPr>
              <a:t>       </a:t>
            </a:r>
            <a:r>
              <a:rPr lang="ru-RU" sz="1400" b="1" dirty="0">
                <a:solidFill>
                  <a:srgbClr val="7030A0"/>
                </a:solidFill>
              </a:rPr>
              <a:t>оппозиционный блок</a:t>
            </a:r>
            <a:r>
              <a:rPr lang="ru-RU" sz="1400" dirty="0"/>
              <a:t>, требующий свернуть программу реформ, ориентированных на зарубежный опыт и преобразовать российское общество в соответствии с его самобытными формами социального и политического устройства – своеобразного рынка соборных принципов управления и самоуправления;</a:t>
            </a:r>
          </a:p>
          <a:p>
            <a:pPr marL="342900" indent="-342900" algn="just">
              <a:lnSpc>
                <a:spcPct val="110000"/>
              </a:lnSpc>
              <a:defRPr/>
            </a:pPr>
            <a:endParaRPr lang="ru-RU" sz="1400" dirty="0"/>
          </a:p>
          <a:p>
            <a:pPr marL="342900" indent="-342900" algn="just">
              <a:lnSpc>
                <a:spcPct val="110000"/>
              </a:lnSpc>
              <a:defRPr/>
            </a:pPr>
            <a:r>
              <a:rPr lang="ru-RU" sz="1400" dirty="0"/>
              <a:t>3) Создание демократической партийно-политической системы (отношение к парламентаризму, принципу разделения властей, институту президентства, многопартийности и т.д.) </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144</a:t>
            </a:r>
          </a:p>
        </p:txBody>
      </p:sp>
      <p:pic>
        <p:nvPicPr>
          <p:cNvPr id="148484"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6"/>
          <p:cNvSpPr txBox="1">
            <a:spLocks noChangeArrowheads="1"/>
          </p:cNvSpPr>
          <p:nvPr/>
        </p:nvSpPr>
        <p:spPr bwMode="auto">
          <a:xfrm>
            <a:off x="323850" y="1125538"/>
            <a:ext cx="8424863" cy="5195887"/>
          </a:xfrm>
          <a:prstGeom prst="rect">
            <a:avLst/>
          </a:prstGeom>
          <a:noFill/>
          <a:ln w="9525">
            <a:noFill/>
            <a:miter lim="800000"/>
            <a:headEnd/>
            <a:tailEnd/>
          </a:ln>
        </p:spPr>
        <p:txBody>
          <a:bodyPr>
            <a:spAutoFit/>
          </a:bodyPr>
          <a:lstStyle/>
          <a:p>
            <a:pPr algn="ctr"/>
            <a:r>
              <a:rPr lang="ru-RU" sz="1600" b="1"/>
              <a:t>3 этап</a:t>
            </a:r>
          </a:p>
          <a:p>
            <a:pPr algn="ctr"/>
            <a:r>
              <a:rPr lang="ru-RU" sz="1600" b="1"/>
              <a:t>РСФСР, 1992 – 1993 годы</a:t>
            </a:r>
          </a:p>
          <a:p>
            <a:pPr algn="just"/>
            <a:endParaRPr lang="ru-RU" sz="1400">
              <a:solidFill>
                <a:srgbClr val="0070C0"/>
              </a:solidFill>
            </a:endParaRPr>
          </a:p>
          <a:p>
            <a:pPr algn="just">
              <a:lnSpc>
                <a:spcPct val="120000"/>
              </a:lnSpc>
              <a:buFont typeface="Wingdings" pitchFamily="2" charset="2"/>
              <a:buChar char="v"/>
            </a:pPr>
            <a:r>
              <a:rPr lang="ru-RU" sz="1400">
                <a:solidFill>
                  <a:srgbClr val="0070C0"/>
                </a:solidFill>
              </a:rPr>
              <a:t> </a:t>
            </a:r>
            <a:r>
              <a:rPr lang="ru-RU" sz="1400"/>
              <a:t> весна 1992 г. – формирование «право - левой» оппозиции из представителей национал – патриотических организаций и коммунистических группировок. </a:t>
            </a:r>
            <a:r>
              <a:rPr lang="ru-RU" sz="1400">
                <a:solidFill>
                  <a:srgbClr val="7030A0"/>
                </a:solidFill>
              </a:rPr>
              <a:t>В «право - левую» оппозицию </a:t>
            </a:r>
            <a:r>
              <a:rPr lang="ru-RU" sz="1400" b="1">
                <a:solidFill>
                  <a:srgbClr val="7030A0"/>
                </a:solidFill>
              </a:rPr>
              <a:t>«Фронт национального спасения» </a:t>
            </a:r>
            <a:r>
              <a:rPr lang="ru-RU" sz="1400">
                <a:solidFill>
                  <a:srgbClr val="7030A0"/>
                </a:solidFill>
              </a:rPr>
              <a:t>вошли представители около 40 партий</a:t>
            </a:r>
            <a:r>
              <a:rPr lang="ru-RU" sz="1400"/>
              <a:t>, </a:t>
            </a:r>
            <a:r>
              <a:rPr lang="ru-RU" sz="1400">
                <a:solidFill>
                  <a:srgbClr val="7030A0"/>
                </a:solidFill>
              </a:rPr>
              <a:t>движений, общественных организаций</a:t>
            </a:r>
            <a:r>
              <a:rPr lang="ru-RU" sz="1400"/>
              <a:t> в том числе: Российский общенародный союз, Российское общенародное собрание, Русский национальный собор, Фронт национального спасения, движение «Трудовая Россия», Объединенный фронт трудящихся, Российская коммунистическая рабочая партия, Российская партия коммунистов, Союз коммунистов, Всесоюзная коммунистическая партия большевиков.</a:t>
            </a:r>
          </a:p>
          <a:p>
            <a:pPr algn="just">
              <a:lnSpc>
                <a:spcPct val="120000"/>
              </a:lnSpc>
            </a:pPr>
            <a:endParaRPr lang="ru-RU" sz="1400">
              <a:solidFill>
                <a:srgbClr val="0070C0"/>
              </a:solidFill>
            </a:endParaRPr>
          </a:p>
          <a:p>
            <a:pPr algn="just">
              <a:lnSpc>
                <a:spcPct val="120000"/>
              </a:lnSpc>
              <a:buFont typeface="Wingdings" pitchFamily="2" charset="2"/>
              <a:buChar char="v"/>
            </a:pPr>
            <a:r>
              <a:rPr lang="ru-RU" sz="1400">
                <a:solidFill>
                  <a:srgbClr val="0070C0"/>
                </a:solidFill>
              </a:rPr>
              <a:t> </a:t>
            </a:r>
            <a:r>
              <a:rPr lang="ru-RU" sz="1400"/>
              <a:t> июль 1992 г. – форум сторонников реформ (попытка объединения сил, поддерживающих курс правительства), создание </a:t>
            </a:r>
            <a:r>
              <a:rPr lang="ru-RU" sz="1400">
                <a:solidFill>
                  <a:srgbClr val="7030A0"/>
                </a:solidFill>
              </a:rPr>
              <a:t>блока </a:t>
            </a:r>
            <a:r>
              <a:rPr lang="ru-RU" sz="1400" b="1">
                <a:solidFill>
                  <a:srgbClr val="7030A0"/>
                </a:solidFill>
              </a:rPr>
              <a:t>«Демократический выбор»</a:t>
            </a:r>
            <a:r>
              <a:rPr lang="ru-RU" sz="1400">
                <a:solidFill>
                  <a:srgbClr val="7030A0"/>
                </a:solidFill>
              </a:rPr>
              <a:t>. В него вошли 27 организаций</a:t>
            </a:r>
            <a:r>
              <a:rPr lang="ru-RU" sz="1400"/>
              <a:t>, в их числе: Республиканская партия Российской Федерации, Партия свободного труда, Партия экономической свободы, Партия конституционных демократов, Консервативная партия России, Российская партия демократических преобразований, Российское Христианское демократическое движение, парламентская Коалиция Реформ и парламентская группа «Реформа», Общественный комитет поддержки Президента, Российская лига предпринимателей и кооператоров, Ассоциация свободных профессиональных союзов и др.</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145</a:t>
            </a:r>
          </a:p>
        </p:txBody>
      </p:sp>
      <p:pic>
        <p:nvPicPr>
          <p:cNvPr id="149508"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6"/>
          <p:cNvSpPr txBox="1">
            <a:spLocks noChangeArrowheads="1"/>
          </p:cNvSpPr>
          <p:nvPr/>
        </p:nvSpPr>
        <p:spPr bwMode="auto">
          <a:xfrm>
            <a:off x="323850" y="1196975"/>
            <a:ext cx="8424863" cy="5262563"/>
          </a:xfrm>
          <a:prstGeom prst="rect">
            <a:avLst/>
          </a:prstGeom>
          <a:noFill/>
          <a:ln w="9525">
            <a:noFill/>
            <a:miter lim="800000"/>
            <a:headEnd/>
            <a:tailEnd/>
          </a:ln>
        </p:spPr>
        <p:txBody>
          <a:bodyPr>
            <a:spAutoFit/>
          </a:bodyPr>
          <a:lstStyle/>
          <a:p>
            <a:pPr algn="just"/>
            <a:r>
              <a:rPr lang="ru-RU" sz="1400"/>
              <a:t>В тот же период формируются и «переформируются»:</a:t>
            </a:r>
          </a:p>
          <a:p>
            <a:pPr algn="just"/>
            <a:endParaRPr lang="ru-RU" sz="1400"/>
          </a:p>
          <a:p>
            <a:pPr algn="just"/>
            <a:r>
              <a:rPr lang="ru-RU" sz="1400" b="1">
                <a:solidFill>
                  <a:srgbClr val="7030A0"/>
                </a:solidFill>
              </a:rPr>
              <a:t>Блок «Новая Россия». </a:t>
            </a:r>
            <a:r>
              <a:rPr lang="ru-RU" sz="1400"/>
              <a:t>В него входили Крестьянская партия России, Народная партия России, Социал-демократическая партия России, Российская социально-либеральная партия, Социально-либеральное объединение Российской Федерации, Христианско-демократический союз России, партия «Союз Молодая Россия». Блок был расположен в центре демократической части спектра, на стыке либеральных и социалистических сил. В нем сотрудничали, преимущественно партии, придерживающиеся курса на социальную ориентацию либеральных рыночных реформ. </a:t>
            </a:r>
          </a:p>
          <a:p>
            <a:pPr algn="just"/>
            <a:r>
              <a:rPr lang="ru-RU" sz="1400"/>
              <a:t> </a:t>
            </a:r>
            <a:r>
              <a:rPr lang="ru-RU" sz="1400" b="1">
                <a:solidFill>
                  <a:srgbClr val="7030A0"/>
                </a:solidFill>
              </a:rPr>
              <a:t>Блок «Гражданский Союз» </a:t>
            </a:r>
            <a:r>
              <a:rPr lang="ru-RU" sz="1400"/>
              <a:t>объединил сильные в организационном отношении партии – Народную партию Свободной России, Демократическую партию России, Всероссийский союз «Обновление», парламентскую фракцию «Смена – Новая политика», Российский Союз молодежи. Объединение произошло на основе идеи приоритета прав человека, рыночной экономики, ориентированной на человека, социального партнерства и сильного демократического государства.</a:t>
            </a:r>
          </a:p>
          <a:p>
            <a:pPr algn="just"/>
            <a:r>
              <a:rPr lang="ru-RU" sz="1400" b="1">
                <a:solidFill>
                  <a:srgbClr val="7030A0"/>
                </a:solidFill>
              </a:rPr>
              <a:t>Союз «Возрождение России» </a:t>
            </a:r>
            <a:r>
              <a:rPr lang="ru-RU" sz="1400"/>
              <a:t>объединил как членов партий и движений – Российское христианско-демократическое движение, Конституционно-демократическая партия (Партия Народной Свободы), Социал-демократическая партия России, Демократическая партия России, Российский Союз молодых христианских демократов и др., так и независимых представителей деловых кругов, национально-ориентированных промышленников и предпринимателей, заинтересованных в возрождении России как великого государства.</a:t>
            </a:r>
          </a:p>
          <a:p>
            <a:pPr algn="just"/>
            <a:r>
              <a:rPr lang="ru-RU" sz="1400" b="1">
                <a:solidFill>
                  <a:srgbClr val="7030A0"/>
                </a:solidFill>
              </a:rPr>
              <a:t>Содружество левых демократических сил </a:t>
            </a:r>
            <a:r>
              <a:rPr lang="ru-RU" sz="1400"/>
              <a:t>было организовано членами руководства Социалистической партии трудящихся, Народной партии «Свободная Россия», Партии Труда, Рабочей партии, левого крыла Социал-демократической партии России, Федерации независимых профсоюзов России, Совета трудовых коллективов, женских организаций.</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146</a:t>
            </a:r>
          </a:p>
        </p:txBody>
      </p:sp>
      <p:pic>
        <p:nvPicPr>
          <p:cNvPr id="150532"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Box 6"/>
          <p:cNvSpPr txBox="1">
            <a:spLocks noChangeArrowheads="1"/>
          </p:cNvSpPr>
          <p:nvPr/>
        </p:nvSpPr>
        <p:spPr bwMode="auto">
          <a:xfrm>
            <a:off x="323850" y="1341438"/>
            <a:ext cx="8424863" cy="4856162"/>
          </a:xfrm>
          <a:prstGeom prst="rect">
            <a:avLst/>
          </a:prstGeom>
          <a:noFill/>
          <a:ln w="9525">
            <a:noFill/>
            <a:miter lim="800000"/>
            <a:headEnd/>
            <a:tailEnd/>
          </a:ln>
        </p:spPr>
        <p:txBody>
          <a:bodyPr>
            <a:spAutoFit/>
          </a:bodyPr>
          <a:lstStyle/>
          <a:p>
            <a:pPr algn="just">
              <a:lnSpc>
                <a:spcPct val="120000"/>
              </a:lnSpc>
              <a:buFont typeface="Wingdings" pitchFamily="2" charset="2"/>
              <a:buChar char="v"/>
              <a:defRPr/>
            </a:pPr>
            <a:r>
              <a:rPr lang="ru-RU" sz="1400" dirty="0">
                <a:solidFill>
                  <a:srgbClr val="0070C0"/>
                </a:solidFill>
              </a:rPr>
              <a:t> </a:t>
            </a:r>
            <a:r>
              <a:rPr lang="ru-RU" sz="1400" dirty="0"/>
              <a:t>1993 г. – в течении года наметилась и к осени стала доминирующей тенденция замедления роста политических партий и движений.</a:t>
            </a:r>
          </a:p>
          <a:p>
            <a:pPr algn="just">
              <a:lnSpc>
                <a:spcPct val="120000"/>
              </a:lnSpc>
              <a:buFont typeface="Wingdings" pitchFamily="2" charset="2"/>
              <a:buChar char="v"/>
              <a:defRPr/>
            </a:pPr>
            <a:endParaRPr lang="ru-RU" sz="1400" dirty="0"/>
          </a:p>
          <a:p>
            <a:pPr algn="just">
              <a:lnSpc>
                <a:spcPct val="120000"/>
              </a:lnSpc>
              <a:defRPr/>
            </a:pPr>
            <a:r>
              <a:rPr lang="ru-RU" sz="1400" dirty="0"/>
              <a:t>Стало очевидным, что сотни политических партий и движений, подавляющая часть которых абсолютно неизвестна большинству граждан, никакого реального влияния ни на власть, ни на складывающееся гражданское общество не оказывают и оказать не могут, а дальнейшая партийная фрагментация только дискредитирует политическую деятельность.</a:t>
            </a:r>
          </a:p>
          <a:p>
            <a:pPr algn="just">
              <a:lnSpc>
                <a:spcPct val="120000"/>
              </a:lnSpc>
              <a:defRPr/>
            </a:pPr>
            <a:endParaRPr lang="ru-RU" sz="1400" dirty="0"/>
          </a:p>
          <a:p>
            <a:pPr algn="just">
              <a:lnSpc>
                <a:spcPct val="120000"/>
              </a:lnSpc>
              <a:defRPr/>
            </a:pPr>
            <a:r>
              <a:rPr lang="ru-RU" sz="1400" dirty="0"/>
              <a:t>Ни одна партия не обладала достаточно сильным влиянием для реализации собственной программы, поэтому ускорились объединительные процессы. Были созданы основные блоки политических партий:</a:t>
            </a:r>
          </a:p>
          <a:p>
            <a:pPr algn="just">
              <a:lnSpc>
                <a:spcPct val="120000"/>
              </a:lnSpc>
              <a:defRPr/>
            </a:pPr>
            <a:endParaRPr lang="ru-RU" sz="1400" dirty="0"/>
          </a:p>
          <a:p>
            <a:pPr marL="342900" indent="-342900" algn="just">
              <a:lnSpc>
                <a:spcPct val="120000"/>
              </a:lnSpc>
              <a:defRPr/>
            </a:pPr>
            <a:r>
              <a:rPr lang="ru-RU" dirty="0">
                <a:solidFill>
                  <a:srgbClr val="7030A0"/>
                </a:solidFill>
              </a:rPr>
              <a:t>«Демократический выбор»               - </a:t>
            </a:r>
            <a:r>
              <a:rPr lang="ru-RU" dirty="0"/>
              <a:t>радикально-либеральный блок</a:t>
            </a:r>
          </a:p>
          <a:p>
            <a:pPr marL="342900" indent="-342900" algn="just">
              <a:lnSpc>
                <a:spcPct val="120000"/>
              </a:lnSpc>
              <a:defRPr/>
            </a:pPr>
            <a:r>
              <a:rPr lang="ru-RU" dirty="0">
                <a:solidFill>
                  <a:srgbClr val="7030A0"/>
                </a:solidFill>
              </a:rPr>
              <a:t>«Гражданский союз»                         - </a:t>
            </a:r>
            <a:r>
              <a:rPr lang="ru-RU" dirty="0"/>
              <a:t>центристский блок</a:t>
            </a:r>
          </a:p>
          <a:p>
            <a:pPr marL="3944938" indent="-3944938" algn="just">
              <a:lnSpc>
                <a:spcPct val="120000"/>
              </a:lnSpc>
              <a:defRPr/>
            </a:pPr>
            <a:r>
              <a:rPr lang="ru-RU" dirty="0">
                <a:solidFill>
                  <a:srgbClr val="7030A0"/>
                </a:solidFill>
              </a:rPr>
              <a:t>«Фронт национального спасения»  - </a:t>
            </a:r>
            <a:r>
              <a:rPr lang="ru-RU" dirty="0"/>
              <a:t>лево - правая оппозиция, объединяющая коммунистов и национал - патриотов</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147</a:t>
            </a:r>
          </a:p>
        </p:txBody>
      </p:sp>
      <p:pic>
        <p:nvPicPr>
          <p:cNvPr id="2"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Box 6"/>
          <p:cNvSpPr txBox="1">
            <a:spLocks noChangeArrowheads="1"/>
          </p:cNvSpPr>
          <p:nvPr/>
        </p:nvSpPr>
        <p:spPr bwMode="auto">
          <a:xfrm>
            <a:off x="323850" y="1036638"/>
            <a:ext cx="8424863" cy="5705475"/>
          </a:xfrm>
          <a:prstGeom prst="rect">
            <a:avLst/>
          </a:prstGeom>
          <a:noFill/>
          <a:ln w="9525">
            <a:noFill/>
            <a:miter lim="800000"/>
            <a:headEnd/>
            <a:tailEnd/>
          </a:ln>
        </p:spPr>
        <p:txBody>
          <a:bodyPr>
            <a:spAutoFit/>
          </a:bodyPr>
          <a:lstStyle/>
          <a:p>
            <a:pPr algn="just"/>
            <a:r>
              <a:rPr lang="ru-RU" sz="1300" b="1">
                <a:solidFill>
                  <a:srgbClr val="009900"/>
                </a:solidFill>
              </a:rPr>
              <a:t>Демократы, реформисты</a:t>
            </a:r>
            <a:r>
              <a:rPr lang="ru-RU" sz="1300"/>
              <a:t>.</a:t>
            </a:r>
          </a:p>
          <a:p>
            <a:pPr algn="just"/>
            <a:r>
              <a:rPr lang="ru-RU" sz="1400" b="1" i="1">
                <a:solidFill>
                  <a:srgbClr val="009900"/>
                </a:solidFill>
                <a:latin typeface="Times New Roman" pitchFamily="18" charset="0"/>
                <a:cs typeface="Times New Roman" pitchFamily="18" charset="0"/>
              </a:rPr>
              <a:t>Отношение к экономике </a:t>
            </a:r>
            <a:r>
              <a:rPr lang="ru-RU" sz="1300"/>
              <a:t>– быстрые реформы, быстрая и полная приватизация, включая свободную продажу земли, жесткая антиинфляционная политика, освобождение цен, скорейшее включение российской экономики в мировую и использование иностранных капиталовложений;</a:t>
            </a:r>
          </a:p>
          <a:p>
            <a:pPr algn="just"/>
            <a:r>
              <a:rPr lang="ru-RU" sz="1400" b="1" i="1">
                <a:solidFill>
                  <a:srgbClr val="009900"/>
                </a:solidFill>
                <a:latin typeface="Times New Roman" pitchFamily="18" charset="0"/>
                <a:cs typeface="Times New Roman" pitchFamily="18" charset="0"/>
              </a:rPr>
              <a:t>Отношение к вопросам государственности </a:t>
            </a:r>
            <a:r>
              <a:rPr lang="ru-RU" sz="1300"/>
              <a:t>– «распад СССР – это закономерный распад империи», акцент на независимость России;</a:t>
            </a:r>
          </a:p>
          <a:p>
            <a:pPr algn="just"/>
            <a:r>
              <a:rPr lang="ru-RU" sz="1400" b="1" i="1">
                <a:solidFill>
                  <a:srgbClr val="009900"/>
                </a:solidFill>
                <a:latin typeface="Times New Roman" pitchFamily="18" charset="0"/>
                <a:cs typeface="Times New Roman" pitchFamily="18" charset="0"/>
              </a:rPr>
              <a:t>В культурном и внешнеполитическом отношении </a:t>
            </a:r>
            <a:r>
              <a:rPr lang="ru-RU" sz="1300"/>
              <a:t>– строгая ориентация на запад;</a:t>
            </a:r>
          </a:p>
          <a:p>
            <a:pPr algn="just"/>
            <a:r>
              <a:rPr lang="ru-RU" sz="1400" b="1" i="1">
                <a:solidFill>
                  <a:srgbClr val="009900"/>
                </a:solidFill>
                <a:latin typeface="Times New Roman" pitchFamily="18" charset="0"/>
                <a:cs typeface="Times New Roman" pitchFamily="18" charset="0"/>
              </a:rPr>
              <a:t>Опора на новые социальные слои</a:t>
            </a:r>
            <a:r>
              <a:rPr lang="ru-RU" sz="1300"/>
              <a:t>, выигравшие от реформ.</a:t>
            </a:r>
          </a:p>
          <a:p>
            <a:pPr algn="just"/>
            <a:endParaRPr lang="ru-RU" sz="800"/>
          </a:p>
          <a:p>
            <a:pPr algn="just"/>
            <a:r>
              <a:rPr lang="ru-RU" sz="1300" b="1">
                <a:solidFill>
                  <a:srgbClr val="7030A0"/>
                </a:solidFill>
              </a:rPr>
              <a:t>Центристы.</a:t>
            </a:r>
            <a:endParaRPr lang="ru-RU" sz="1300"/>
          </a:p>
          <a:p>
            <a:pPr algn="just"/>
            <a:r>
              <a:rPr lang="ru-RU" sz="1400" b="1" i="1">
                <a:solidFill>
                  <a:srgbClr val="7030A0"/>
                </a:solidFill>
                <a:latin typeface="Times New Roman" pitchFamily="18" charset="0"/>
                <a:cs typeface="Times New Roman" pitchFamily="18" charset="0"/>
              </a:rPr>
              <a:t>Отношение к экономике </a:t>
            </a:r>
            <a:r>
              <a:rPr lang="ru-RU" sz="1300"/>
              <a:t>– реформы по направлению к рыночной экономике, но более медленные, с меньшей социальной ценой и под государственным контролем, защита отечественного и производственного капитала, сохранение высокой степени социальной защиты большинства населения, политика стимулирования производства и потребления;</a:t>
            </a:r>
          </a:p>
          <a:p>
            <a:pPr algn="just"/>
            <a:r>
              <a:rPr lang="ru-RU" sz="1400" b="1" i="1">
                <a:solidFill>
                  <a:srgbClr val="7030A0"/>
                </a:solidFill>
                <a:latin typeface="Times New Roman" pitchFamily="18" charset="0"/>
                <a:cs typeface="Times New Roman" pitchFamily="18" charset="0"/>
              </a:rPr>
              <a:t>Отношение к вопросам государственности </a:t>
            </a:r>
            <a:r>
              <a:rPr lang="ru-RU" sz="1300"/>
              <a:t>– осуждение распада СССР, возрождение Союза через добровольное объединение и экономическую конфедерацию;</a:t>
            </a:r>
          </a:p>
          <a:p>
            <a:pPr algn="just"/>
            <a:r>
              <a:rPr lang="ru-RU" sz="1400" b="1" i="1">
                <a:solidFill>
                  <a:srgbClr val="7030A0"/>
                </a:solidFill>
                <a:latin typeface="Times New Roman" pitchFamily="18" charset="0"/>
                <a:cs typeface="Times New Roman" pitchFamily="18" charset="0"/>
              </a:rPr>
              <a:t>Во внешней политике </a:t>
            </a:r>
            <a:r>
              <a:rPr lang="ru-RU" sz="1300"/>
              <a:t>– попытка найти собственную российскую линию при доброжелательных, но прагматических отношениях с Западом;</a:t>
            </a:r>
          </a:p>
          <a:p>
            <a:pPr algn="just"/>
            <a:r>
              <a:rPr lang="ru-RU" sz="1400" b="1" i="1">
                <a:solidFill>
                  <a:srgbClr val="7030A0"/>
                </a:solidFill>
                <a:latin typeface="Times New Roman" pitchFamily="18" charset="0"/>
                <a:cs typeface="Times New Roman" pitchFamily="18" charset="0"/>
              </a:rPr>
              <a:t>Опора на традиционные слои</a:t>
            </a:r>
            <a:r>
              <a:rPr lang="ru-RU" sz="1300"/>
              <a:t>, сформировавшиеся в советский период, прежде всего на занятых на крупном, чаще всего государственном производстве.</a:t>
            </a:r>
          </a:p>
          <a:p>
            <a:pPr algn="just"/>
            <a:endParaRPr lang="ru-RU" sz="800"/>
          </a:p>
          <a:p>
            <a:pPr algn="just"/>
            <a:r>
              <a:rPr lang="ru-RU" sz="1300" b="1">
                <a:solidFill>
                  <a:srgbClr val="FF3300"/>
                </a:solidFill>
              </a:rPr>
              <a:t>Патриоты, государственники</a:t>
            </a:r>
            <a:r>
              <a:rPr lang="ru-RU" sz="1300"/>
              <a:t>.</a:t>
            </a:r>
          </a:p>
          <a:p>
            <a:pPr algn="just"/>
            <a:r>
              <a:rPr lang="ru-RU" sz="1400" b="1" i="1">
                <a:solidFill>
                  <a:srgbClr val="FF3300"/>
                </a:solidFill>
                <a:latin typeface="Times New Roman" pitchFamily="18" charset="0"/>
                <a:cs typeface="Times New Roman" pitchFamily="18" charset="0"/>
              </a:rPr>
              <a:t>Отношение к экономике </a:t>
            </a:r>
            <a:r>
              <a:rPr lang="ru-RU" sz="1300"/>
              <a:t>– восстановление государственного контроля над всеми важнейшими секторами экономики, национализация крупных частных капиталов, использование частного сектора в ограниченных масштабах;</a:t>
            </a:r>
          </a:p>
          <a:p>
            <a:pPr algn="just"/>
            <a:r>
              <a:rPr lang="ru-RU" sz="1400" b="1" i="1">
                <a:solidFill>
                  <a:srgbClr val="FF3300"/>
                </a:solidFill>
                <a:latin typeface="Times New Roman" pitchFamily="18" charset="0"/>
                <a:cs typeface="Times New Roman" pitchFamily="18" charset="0"/>
              </a:rPr>
              <a:t>Отношение к вопросам государственности </a:t>
            </a:r>
            <a:r>
              <a:rPr lang="ru-RU" sz="1300"/>
              <a:t>– немедленное восстановление СССР в его прежних границах;</a:t>
            </a:r>
          </a:p>
          <a:p>
            <a:pPr algn="just"/>
            <a:r>
              <a:rPr lang="ru-RU" sz="1400" b="1" i="1">
                <a:solidFill>
                  <a:srgbClr val="FF3300"/>
                </a:solidFill>
                <a:latin typeface="Times New Roman" pitchFamily="18" charset="0"/>
                <a:cs typeface="Times New Roman" pitchFamily="18" charset="0"/>
              </a:rPr>
              <a:t>Во внешней политике и в культурном отношении </a:t>
            </a:r>
            <a:r>
              <a:rPr lang="ru-RU" sz="1300"/>
              <a:t>– строгая антизападная ориентация.</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148</a:t>
            </a:r>
          </a:p>
        </p:txBody>
      </p:sp>
      <p:pic>
        <p:nvPicPr>
          <p:cNvPr id="152580"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Box 6"/>
          <p:cNvSpPr txBox="1">
            <a:spLocks noChangeArrowheads="1"/>
          </p:cNvSpPr>
          <p:nvPr/>
        </p:nvSpPr>
        <p:spPr bwMode="auto">
          <a:xfrm>
            <a:off x="323850" y="1125538"/>
            <a:ext cx="8424863" cy="5354637"/>
          </a:xfrm>
          <a:prstGeom prst="rect">
            <a:avLst/>
          </a:prstGeom>
          <a:noFill/>
          <a:ln w="9525">
            <a:noFill/>
            <a:miter lim="800000"/>
            <a:headEnd/>
            <a:tailEnd/>
          </a:ln>
        </p:spPr>
        <p:txBody>
          <a:bodyPr>
            <a:spAutoFit/>
          </a:bodyPr>
          <a:lstStyle/>
          <a:p>
            <a:pPr algn="ctr"/>
            <a:r>
              <a:rPr lang="ru-RU" sz="1600" b="1"/>
              <a:t>4 этап.</a:t>
            </a:r>
          </a:p>
          <a:p>
            <a:pPr algn="ctr"/>
            <a:r>
              <a:rPr lang="ru-RU" sz="1600" b="1"/>
              <a:t>Российская Федерация. Государственная Дума РФ первого созыва</a:t>
            </a:r>
          </a:p>
          <a:p>
            <a:pPr algn="ctr"/>
            <a:r>
              <a:rPr lang="ru-RU" sz="1600" b="1"/>
              <a:t>(октябрь 1993 г. – декабрь 1995 г.)</a:t>
            </a:r>
          </a:p>
          <a:p>
            <a:pPr algn="ctr"/>
            <a:endParaRPr lang="ru-RU" sz="800" b="1">
              <a:solidFill>
                <a:srgbClr val="0070C0"/>
              </a:solidFill>
            </a:endParaRPr>
          </a:p>
          <a:p>
            <a:pPr algn="just">
              <a:buFont typeface="Wingdings" pitchFamily="2" charset="2"/>
              <a:buChar char="v"/>
            </a:pPr>
            <a:r>
              <a:rPr lang="ru-RU" sz="1300">
                <a:solidFill>
                  <a:srgbClr val="0070C0"/>
                </a:solidFill>
              </a:rPr>
              <a:t> </a:t>
            </a:r>
            <a:r>
              <a:rPr lang="ru-RU" sz="1300"/>
              <a:t>1 октября 1993 г. – Указ Президента РФ № 1557 «…Положение о выборах депутатов Государственной Думы в 1993 году …»:</a:t>
            </a:r>
          </a:p>
          <a:p>
            <a:pPr algn="just"/>
            <a:r>
              <a:rPr lang="ru-RU" sz="1300"/>
              <a:t>      </a:t>
            </a:r>
            <a:r>
              <a:rPr lang="ru-RU" sz="1300" i="1"/>
              <a:t>Половина депутатов (225) избиралась по одномандатным округам (мажоритарная система), вторая половина (225) – по общефедеральному округу от партий, общественных организаций и их блоков (пропорциональная система). Проходной барьер – 5 % голосов.</a:t>
            </a:r>
            <a:endParaRPr lang="ru-RU" sz="1300" i="1">
              <a:solidFill>
                <a:srgbClr val="0070C0"/>
              </a:solidFill>
            </a:endParaRPr>
          </a:p>
          <a:p>
            <a:pPr algn="just">
              <a:buFont typeface="Wingdings" pitchFamily="2" charset="2"/>
              <a:buChar char="v"/>
            </a:pPr>
            <a:r>
              <a:rPr lang="ru-RU" sz="1300">
                <a:solidFill>
                  <a:srgbClr val="0070C0"/>
                </a:solidFill>
              </a:rPr>
              <a:t> </a:t>
            </a:r>
            <a:r>
              <a:rPr lang="ru-RU" sz="1300"/>
              <a:t>12 декабря 1993 г. – принята Конституция Российской Федерации, часть 3 ст. 13 Конституции закрепила политическое многообразие, многопартийность.</a:t>
            </a:r>
            <a:endParaRPr lang="ru-RU" sz="1300">
              <a:solidFill>
                <a:srgbClr val="0070C0"/>
              </a:solidFill>
            </a:endParaRPr>
          </a:p>
          <a:p>
            <a:pPr algn="just">
              <a:buFont typeface="Wingdings" pitchFamily="2" charset="2"/>
              <a:buChar char="v"/>
            </a:pPr>
            <a:r>
              <a:rPr lang="ru-RU" sz="1300">
                <a:solidFill>
                  <a:srgbClr val="0070C0"/>
                </a:solidFill>
              </a:rPr>
              <a:t> </a:t>
            </a:r>
            <a:r>
              <a:rPr lang="ru-RU" sz="1300"/>
              <a:t>12 декабря 1993 г. – состоялись выборы в Государственную Думу Российской Федерации – первые официальные многопартийные выборы.</a:t>
            </a:r>
          </a:p>
          <a:p>
            <a:pPr algn="just"/>
            <a:r>
              <a:rPr lang="ru-RU" sz="1300">
                <a:solidFill>
                  <a:srgbClr val="7030A0"/>
                </a:solidFill>
              </a:rPr>
              <a:t>       В результате: </a:t>
            </a:r>
          </a:p>
          <a:p>
            <a:pPr algn="just">
              <a:buFont typeface="Wingdings" pitchFamily="2" charset="2"/>
              <a:buChar char="ü"/>
            </a:pPr>
            <a:r>
              <a:rPr lang="ru-RU" sz="1300">
                <a:solidFill>
                  <a:srgbClr val="7030A0"/>
                </a:solidFill>
              </a:rPr>
              <a:t> Во-первых</a:t>
            </a:r>
            <a:r>
              <a:rPr lang="ru-RU" sz="1300"/>
              <a:t>, политические партии были признаны в качестве важнейшего элемента политической системы и им были предоставлены значительные права именно как политическим партиям. Важнейшими из этих прав явились выдвижение кандидатов от партий и голосование по пропорциональной системе представительства по партийным спискам, а также правовые гарантии доступа партий к государственным средствам массовой информации. </a:t>
            </a:r>
          </a:p>
          <a:p>
            <a:pPr algn="just">
              <a:buFont typeface="Wingdings" pitchFamily="2" charset="2"/>
              <a:buChar char="ü"/>
            </a:pPr>
            <a:r>
              <a:rPr lang="ru-RU" sz="1300">
                <a:solidFill>
                  <a:srgbClr val="7030A0"/>
                </a:solidFill>
              </a:rPr>
              <a:t> Во-вторых</a:t>
            </a:r>
            <a:r>
              <a:rPr lang="ru-RU" sz="1300"/>
              <a:t>, во время избирательной компании партии и блоки значительно укрепили свои структуры. </a:t>
            </a:r>
          </a:p>
          <a:p>
            <a:pPr algn="just">
              <a:buFont typeface="Wingdings" pitchFamily="2" charset="2"/>
              <a:buChar char="ü"/>
            </a:pPr>
            <a:r>
              <a:rPr lang="ru-RU" sz="1300">
                <a:solidFill>
                  <a:srgbClr val="7030A0"/>
                </a:solidFill>
              </a:rPr>
              <a:t> В-третьих</a:t>
            </a:r>
            <a:r>
              <a:rPr lang="ru-RU" sz="1300"/>
              <a:t>, кардинально изменилась структура парламента, точнее изменился сам принцип его структурирования. В новом парламенте руководящим органом нижней палаты являлся Совет Думы , в который входили лидеры парламентских фракций. В этой ситуации структурирование парламента происходило уже не по организационно-функциональному признаку, а по политическому. В результате власть в парламенте не концентрировалась в руках его руководства, а оказывалась рассредоточенной между различными политическими группировками, представленными в парламенте.</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149</a:t>
            </a:r>
          </a:p>
        </p:txBody>
      </p:sp>
      <p:pic>
        <p:nvPicPr>
          <p:cNvPr id="153604"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Текст 2"/>
          <p:cNvSpPr>
            <a:spLocks noGrp="1"/>
          </p:cNvSpPr>
          <p:nvPr>
            <p:ph type="body" sz="half" idx="2"/>
          </p:nvPr>
        </p:nvSpPr>
        <p:spPr>
          <a:xfrm>
            <a:off x="468313" y="1341438"/>
            <a:ext cx="4114800" cy="3538537"/>
          </a:xfrm>
        </p:spPr>
        <p:txBody>
          <a:bodyPr/>
          <a:lstStyle/>
          <a:p>
            <a:pPr algn="ctr" eaLnBrk="1" hangingPunct="1"/>
            <a:r>
              <a:rPr lang="ru-RU" sz="2000" b="1" smtClean="0"/>
              <a:t>Главное содержание</a:t>
            </a:r>
          </a:p>
          <a:p>
            <a:pPr algn="ctr" eaLnBrk="1" hangingPunct="1"/>
            <a:r>
              <a:rPr lang="ru-RU" sz="2000" b="1" smtClean="0"/>
              <a:t>деятельности</a:t>
            </a:r>
          </a:p>
          <a:p>
            <a:pPr algn="ctr" eaLnBrk="1" hangingPunct="1"/>
            <a:r>
              <a:rPr lang="ru-RU" sz="2000" b="1" smtClean="0"/>
              <a:t>политической партии </a:t>
            </a:r>
          </a:p>
        </p:txBody>
      </p:sp>
      <p:graphicFrame>
        <p:nvGraphicFramePr>
          <p:cNvPr id="5" name="Схема 4"/>
          <p:cNvGraphicFramePr/>
          <p:nvPr/>
        </p:nvGraphicFramePr>
        <p:xfrm>
          <a:off x="539552" y="2564904"/>
          <a:ext cx="4104456"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Текст 2"/>
          <p:cNvSpPr txBox="1">
            <a:spLocks/>
          </p:cNvSpPr>
          <p:nvPr/>
        </p:nvSpPr>
        <p:spPr bwMode="auto">
          <a:xfrm>
            <a:off x="4859338" y="2492375"/>
            <a:ext cx="4114800" cy="3035300"/>
          </a:xfrm>
          <a:prstGeom prst="rect">
            <a:avLst/>
          </a:prstGeom>
          <a:noFill/>
          <a:ln w="9525">
            <a:noFill/>
            <a:miter lim="800000"/>
            <a:headEnd/>
            <a:tailEnd/>
          </a:ln>
        </p:spPr>
        <p:txBody>
          <a:bodyPr/>
          <a:lstStyle/>
          <a:p>
            <a:pPr lvl="1">
              <a:buFont typeface="Wingdings 2" pitchFamily="18" charset="2"/>
              <a:buNone/>
              <a:defRPr/>
            </a:pPr>
            <a:r>
              <a:rPr lang="ru-RU" sz="2000" b="1" dirty="0">
                <a:solidFill>
                  <a:schemeClr val="tx2"/>
                </a:solidFill>
                <a:latin typeface="+mn-lt"/>
                <a:cs typeface="+mn-cs"/>
              </a:rPr>
              <a:t>Партия всегда стремится определить свой правовой статус отношением к:</a:t>
            </a:r>
          </a:p>
          <a:p>
            <a:pPr lvl="1" algn="just">
              <a:buFont typeface="Wingdings 2" pitchFamily="18" charset="2"/>
              <a:buNone/>
              <a:defRPr/>
            </a:pPr>
            <a:r>
              <a:rPr lang="ru-RU" sz="1600" b="1" dirty="0">
                <a:cs typeface="+mn-cs"/>
              </a:rPr>
              <a:t> </a:t>
            </a:r>
          </a:p>
        </p:txBody>
      </p:sp>
      <p:graphicFrame>
        <p:nvGraphicFramePr>
          <p:cNvPr id="11" name="Схема 10"/>
          <p:cNvGraphicFramePr/>
          <p:nvPr/>
        </p:nvGraphicFramePr>
        <p:xfrm>
          <a:off x="4716016" y="5013176"/>
          <a:ext cx="4104456" cy="792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6390" name="Группа 11"/>
          <p:cNvGrpSpPr>
            <a:grpSpLocks/>
          </p:cNvGrpSpPr>
          <p:nvPr/>
        </p:nvGrpSpPr>
        <p:grpSpPr bwMode="auto">
          <a:xfrm>
            <a:off x="4932363" y="3789363"/>
            <a:ext cx="3902075" cy="1085850"/>
            <a:chOff x="198007" y="52655"/>
            <a:chExt cx="3902439" cy="1085606"/>
          </a:xfrm>
        </p:grpSpPr>
        <p:sp>
          <p:nvSpPr>
            <p:cNvPr id="13" name="Скругленный прямоугольник 12"/>
            <p:cNvSpPr/>
            <p:nvPr/>
          </p:nvSpPr>
          <p:spPr>
            <a:xfrm>
              <a:off x="198007" y="516101"/>
              <a:ext cx="3902439" cy="622160"/>
            </a:xfrm>
            <a:prstGeom prst="round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ru-RU" sz="2800" dirty="0">
                  <a:solidFill>
                    <a:schemeClr val="tx1"/>
                  </a:solidFill>
                </a:rPr>
                <a:t>Режиму</a:t>
              </a:r>
            </a:p>
          </p:txBody>
        </p:sp>
        <p:sp>
          <p:nvSpPr>
            <p:cNvPr id="14" name="Скругленный прямоугольник 4"/>
            <p:cNvSpPr/>
            <p:nvPr/>
          </p:nvSpPr>
          <p:spPr>
            <a:xfrm>
              <a:off x="239286" y="52655"/>
              <a:ext cx="3819881" cy="757067"/>
            </a:xfrm>
            <a:prstGeom prst="rect">
              <a:avLst/>
            </a:prstGeom>
          </p:spPr>
          <p:style>
            <a:lnRef idx="0">
              <a:scrgbClr r="0" g="0" b="0"/>
            </a:lnRef>
            <a:fillRef idx="0">
              <a:scrgbClr r="0" g="0" b="0"/>
            </a:fillRef>
            <a:effectRef idx="0">
              <a:scrgbClr r="0" g="0" b="0"/>
            </a:effectRef>
            <a:fontRef idx="minor">
              <a:schemeClr val="lt1"/>
            </a:fontRef>
          </p:style>
          <p:txBody>
            <a:bodyPr lIns="108597" tIns="0" rIns="108597" bIns="0" spcCol="1270" anchor="ctr"/>
            <a:lstStyle/>
            <a:p>
              <a:pPr algn="ctr" defTabSz="1244600">
                <a:lnSpc>
                  <a:spcPct val="90000"/>
                </a:lnSpc>
                <a:spcAft>
                  <a:spcPct val="35000"/>
                </a:spcAft>
                <a:defRPr/>
              </a:pPr>
              <a:endParaRPr lang="ru-RU" sz="2800" dirty="0"/>
            </a:p>
          </p:txBody>
        </p:sp>
      </p:grpSp>
      <p:grpSp>
        <p:nvGrpSpPr>
          <p:cNvPr id="16391" name="Группа 14"/>
          <p:cNvGrpSpPr>
            <a:grpSpLocks/>
          </p:cNvGrpSpPr>
          <p:nvPr/>
        </p:nvGrpSpPr>
        <p:grpSpPr bwMode="auto">
          <a:xfrm>
            <a:off x="4932363" y="3357563"/>
            <a:ext cx="3902075" cy="796925"/>
            <a:chOff x="198007" y="52655"/>
            <a:chExt cx="3902439" cy="797574"/>
          </a:xfrm>
        </p:grpSpPr>
        <p:sp>
          <p:nvSpPr>
            <p:cNvPr id="16" name="Скругленный прямоугольник 15"/>
            <p:cNvSpPr/>
            <p:nvPr/>
          </p:nvSpPr>
          <p:spPr>
            <a:xfrm>
              <a:off x="198007" y="227422"/>
              <a:ext cx="3902439" cy="622807"/>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ru-RU" sz="2800" dirty="0">
                  <a:solidFill>
                    <a:schemeClr val="tx1"/>
                  </a:solidFill>
                </a:rPr>
                <a:t>Государству</a:t>
              </a:r>
            </a:p>
          </p:txBody>
        </p:sp>
        <p:sp>
          <p:nvSpPr>
            <p:cNvPr id="17" name="Скругленный прямоугольник 4"/>
            <p:cNvSpPr/>
            <p:nvPr/>
          </p:nvSpPr>
          <p:spPr>
            <a:xfrm>
              <a:off x="239286" y="52655"/>
              <a:ext cx="3819881" cy="756265"/>
            </a:xfrm>
            <a:prstGeom prst="rect">
              <a:avLst/>
            </a:prstGeom>
          </p:spPr>
          <p:style>
            <a:lnRef idx="0">
              <a:scrgbClr r="0" g="0" b="0"/>
            </a:lnRef>
            <a:fillRef idx="0">
              <a:scrgbClr r="0" g="0" b="0"/>
            </a:fillRef>
            <a:effectRef idx="0">
              <a:scrgbClr r="0" g="0" b="0"/>
            </a:effectRef>
            <a:fontRef idx="minor">
              <a:schemeClr val="lt1"/>
            </a:fontRef>
          </p:style>
          <p:txBody>
            <a:bodyPr lIns="108597" tIns="0" rIns="108597" bIns="0" spcCol="1270" anchor="ctr"/>
            <a:lstStyle/>
            <a:p>
              <a:pPr algn="ctr" defTabSz="1244600">
                <a:lnSpc>
                  <a:spcPct val="90000"/>
                </a:lnSpc>
                <a:spcAft>
                  <a:spcPct val="35000"/>
                </a:spcAft>
                <a:defRPr/>
              </a:pPr>
              <a:endParaRPr lang="ru-RU" sz="2800" dirty="0"/>
            </a:p>
          </p:txBody>
        </p:sp>
      </p:grpSp>
      <p:sp>
        <p:nvSpPr>
          <p:cNvPr id="15" name="Прямоугольник 14"/>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a:t>
            </a:r>
          </a:p>
        </p:txBody>
      </p:sp>
      <p:pic>
        <p:nvPicPr>
          <p:cNvPr id="16393" name="Рисунок 17" descr="1500x500.jpg"/>
          <p:cNvPicPr>
            <a:picLocks noChangeAspect="1"/>
          </p:cNvPicPr>
          <p:nvPr/>
        </p:nvPicPr>
        <p:blipFill>
          <a:blip r:embed="rId12" cstate="email"/>
          <a:srcRect/>
          <a:stretch>
            <a:fillRect/>
          </a:stretch>
        </p:blipFill>
        <p:spPr bwMode="auto">
          <a:xfrm>
            <a:off x="0" y="0"/>
            <a:ext cx="9144000" cy="692150"/>
          </a:xfrm>
          <a:prstGeom prst="rect">
            <a:avLst/>
          </a:prstGeom>
          <a:noFill/>
          <a:ln w="9525">
            <a:noFill/>
            <a:miter lim="800000"/>
            <a:headEnd/>
            <a:tailEnd/>
          </a:ln>
        </p:spPr>
      </p:pic>
      <p:sp>
        <p:nvSpPr>
          <p:cNvPr id="20"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1.2. Признаки  партии</a:t>
            </a:r>
          </a:p>
        </p:txBody>
      </p:sp>
    </p:spTree>
  </p:cSld>
  <p:clrMapOvr>
    <a:masterClrMapping/>
  </p:clrMapOvr>
  <p:transition>
    <p:checker dir="ver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Box 6"/>
          <p:cNvSpPr txBox="1">
            <a:spLocks noChangeArrowheads="1"/>
          </p:cNvSpPr>
          <p:nvPr/>
        </p:nvSpPr>
        <p:spPr bwMode="auto">
          <a:xfrm>
            <a:off x="323850" y="1044575"/>
            <a:ext cx="8424863" cy="954088"/>
          </a:xfrm>
          <a:prstGeom prst="rect">
            <a:avLst/>
          </a:prstGeom>
          <a:noFill/>
          <a:ln w="9525">
            <a:noFill/>
            <a:miter lim="800000"/>
            <a:headEnd/>
            <a:tailEnd/>
          </a:ln>
        </p:spPr>
        <p:txBody>
          <a:bodyPr>
            <a:spAutoFit/>
          </a:bodyPr>
          <a:lstStyle/>
          <a:p>
            <a:pPr algn="ctr"/>
            <a:r>
              <a:rPr lang="ru-RU" sz="1400" b="1"/>
              <a:t>Выборы в Государственную Думу Российской Федерации 1993 года.</a:t>
            </a:r>
          </a:p>
          <a:p>
            <a:pPr algn="just">
              <a:buFont typeface="Arial" charset="0"/>
              <a:buChar char="•"/>
            </a:pPr>
            <a:r>
              <a:rPr lang="ru-RU" sz="1400"/>
              <a:t> 35 избирательных объединений выдвинули кандидатов</a:t>
            </a:r>
          </a:p>
          <a:p>
            <a:pPr algn="just">
              <a:buFont typeface="Arial" charset="0"/>
              <a:buChar char="•"/>
            </a:pPr>
            <a:r>
              <a:rPr lang="ru-RU" sz="1400"/>
              <a:t> 13 зарегистрировали списки (5 полит.партий, 4 полит.движения, 4 избирательных блока)</a:t>
            </a:r>
          </a:p>
          <a:p>
            <a:pPr algn="just">
              <a:buFont typeface="Arial" charset="0"/>
              <a:buChar char="•"/>
            </a:pPr>
            <a:r>
              <a:rPr lang="ru-RU" sz="1400"/>
              <a:t> 8 избирательных объединений были допущены к распределению мандатов</a:t>
            </a:r>
          </a:p>
        </p:txBody>
      </p:sp>
      <p:graphicFrame>
        <p:nvGraphicFramePr>
          <p:cNvPr id="11" name="Таблица 10"/>
          <p:cNvGraphicFramePr>
            <a:graphicFrameLocks noGrp="1"/>
          </p:cNvGraphicFramePr>
          <p:nvPr/>
        </p:nvGraphicFramePr>
        <p:xfrm>
          <a:off x="323850" y="1971675"/>
          <a:ext cx="8351838" cy="2979738"/>
        </p:xfrm>
        <a:graphic>
          <a:graphicData uri="http://schemas.openxmlformats.org/drawingml/2006/table">
            <a:tbl>
              <a:tblPr/>
              <a:tblGrid>
                <a:gridCol w="450850"/>
                <a:gridCol w="2995613"/>
                <a:gridCol w="809625"/>
                <a:gridCol w="1049337"/>
                <a:gridCol w="1047750"/>
                <a:gridCol w="1163638"/>
                <a:gridCol w="835025"/>
              </a:tblGrid>
              <a:tr h="147638">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cs typeface="Arial" charset="0"/>
                        </a:rPr>
                        <a:t>Место</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Избирательные объединения и блоки</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Единый избирательный округ</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По одномандатным округам</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Суммарное число мест</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r h="4445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Голоса</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Получено мест по партийным спискам</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endParaRPr lang="ru-RU"/>
                    </a:p>
                  </a:txBody>
                  <a:tcPr/>
                </a:tc>
                <a:tc vMerge="1">
                  <a:txBody>
                    <a:bodyPr/>
                    <a:lstStyle/>
                    <a:p>
                      <a:endParaRPr lang="ru-RU"/>
                    </a:p>
                  </a:txBody>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ea typeface="Calibri" pitchFamily="34" charset="0"/>
                          <a:cs typeface="Times New Roman" pitchFamily="18" charset="0"/>
                        </a:rPr>
                        <a:t>ЛДПР</a:t>
                      </a:r>
                      <a:endPar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12 318 562</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22,92</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cs typeface="Arial" charset="0"/>
                        </a:rPr>
                        <a:t>59</a:t>
                      </a:r>
                      <a:endParaRPr kumimoji="0" lang="ru-RU" sz="1000" b="1"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5</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64</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ea typeface="Calibri" pitchFamily="34" charset="0"/>
                          <a:cs typeface="Times New Roman" pitchFamily="18" charset="0"/>
                        </a:rPr>
                        <a:t>Выбор России</a:t>
                      </a:r>
                      <a:endPar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8 339 345</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15,51</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cs typeface="Arial" charset="0"/>
                        </a:rPr>
                        <a:t>40</a:t>
                      </a:r>
                      <a:endParaRPr kumimoji="0" lang="ru-RU" sz="1000" b="1"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24</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64</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ea typeface="Calibri" pitchFamily="34" charset="0"/>
                          <a:cs typeface="Times New Roman" pitchFamily="18" charset="0"/>
                        </a:rPr>
                        <a:t>КПРФ</a:t>
                      </a:r>
                      <a:endPar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6 666 402</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12,40</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cs typeface="Arial" charset="0"/>
                        </a:rPr>
                        <a:t>32</a:t>
                      </a:r>
                      <a:endParaRPr kumimoji="0" lang="ru-RU" sz="1000" b="1"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10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42</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ea typeface="Calibri" pitchFamily="34" charset="0"/>
                          <a:cs typeface="Times New Roman" pitchFamily="18" charset="0"/>
                        </a:rPr>
                        <a:t>Аграрная партия России</a:t>
                      </a:r>
                      <a:endPar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4 369 918</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8,13</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cs typeface="Arial" charset="0"/>
                        </a:rPr>
                        <a:t>21</a:t>
                      </a:r>
                      <a:endParaRPr kumimoji="0" lang="ru-RU" sz="1000" b="1"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16</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37</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ea typeface="Calibri" pitchFamily="34" charset="0"/>
                          <a:cs typeface="Times New Roman" pitchFamily="18" charset="0"/>
                        </a:rPr>
                        <a:t>Яблоко</a:t>
                      </a:r>
                      <a:endPar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4 233 219</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7,86</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cs typeface="Arial" charset="0"/>
                        </a:rPr>
                        <a:t>20</a:t>
                      </a:r>
                      <a:endParaRPr kumimoji="0" lang="ru-RU" sz="1000" b="1"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7</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27</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ea typeface="Calibri" pitchFamily="34" charset="0"/>
                          <a:cs typeface="Times New Roman" pitchFamily="18" charset="0"/>
                        </a:rPr>
                        <a:t>Женщины России</a:t>
                      </a:r>
                      <a:endPar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4 292 518</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7,99</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cs typeface="Arial" charset="0"/>
                        </a:rPr>
                        <a:t>21</a:t>
                      </a:r>
                      <a:endParaRPr kumimoji="0" lang="ru-RU" sz="1000" b="1"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2</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23</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ea typeface="Calibri" pitchFamily="34" charset="0"/>
                          <a:cs typeface="Times New Roman" pitchFamily="18" charset="0"/>
                        </a:rPr>
                        <a:t>Партия российского единства и согласия</a:t>
                      </a:r>
                      <a:endPar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3 620 035</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6,73</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cs typeface="Arial" charset="0"/>
                        </a:rPr>
                        <a:t>18</a:t>
                      </a:r>
                      <a:endParaRPr kumimoji="0" lang="ru-RU" sz="1000" b="1"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4</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22</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ea typeface="Calibri" pitchFamily="34" charset="0"/>
                          <a:cs typeface="Times New Roman" pitchFamily="18" charset="0"/>
                        </a:rPr>
                        <a:t>Демократическая партия России</a:t>
                      </a:r>
                      <a:endParaRPr kumimoji="0" lang="ru-RU"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2 969 533</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cs typeface="Arial" charset="0"/>
                        </a:rPr>
                        <a:t>5,52</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222222"/>
                          </a:solidFill>
                          <a:effectLst/>
                          <a:latin typeface="Arial" charset="0"/>
                          <a:cs typeface="Arial" charset="0"/>
                        </a:rPr>
                        <a:t>14</a:t>
                      </a:r>
                      <a:endParaRPr kumimoji="0" lang="ru-RU" sz="1000" b="1"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14</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ea typeface="Calibri" pitchFamily="34" charset="0"/>
                          <a:cs typeface="Times New Roman" pitchFamily="18" charset="0"/>
                        </a:rPr>
                        <a:t>Российское движение демократических реформ</a:t>
                      </a:r>
                      <a:endPar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2 191 505</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4,08</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5</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5</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ea typeface="Calibri" pitchFamily="34" charset="0"/>
                          <a:cs typeface="Times New Roman" pitchFamily="18" charset="0"/>
                        </a:rPr>
                        <a:t>Гражданский союз</a:t>
                      </a:r>
                      <a:endPar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1 038 193</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1,93</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10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10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ea typeface="Calibri" pitchFamily="34" charset="0"/>
                          <a:cs typeface="Times New Roman" pitchFamily="18" charset="0"/>
                        </a:rPr>
                        <a:t>Будущее России — Новые имена</a:t>
                      </a:r>
                      <a:endPar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672 283</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1,25</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2</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2</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ea typeface="Calibri" pitchFamily="34" charset="0"/>
                          <a:cs typeface="Times New Roman" pitchFamily="18" charset="0"/>
                        </a:rPr>
                        <a:t>Кедр</a:t>
                      </a:r>
                      <a:endPar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406 789</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0,76</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1</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1</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ea typeface="Calibri" pitchFamily="34" charset="0"/>
                          <a:cs typeface="Times New Roman" pitchFamily="18" charset="0"/>
                        </a:rPr>
                        <a:t>Достоинство и милосердие</a:t>
                      </a:r>
                      <a:endPar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375 431</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Arial" charset="0"/>
                        </a:rPr>
                        <a:t>0,70</a:t>
                      </a: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0</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3</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charset="0"/>
                          <a:cs typeface="Arial" charset="0"/>
                        </a:rPr>
                        <a:t>3</a:t>
                      </a:r>
                      <a:endParaRPr kumimoji="0" lang="ru-RU" sz="1000" b="0" i="0" u="none" strike="noStrike" cap="none" normalizeH="0" baseline="0" dirty="0" smtClean="0">
                        <a:ln>
                          <a:noFill/>
                        </a:ln>
                        <a:solidFill>
                          <a:schemeClr val="tx1"/>
                        </a:solidFill>
                        <a:effectLst/>
                        <a:latin typeface="Arial" charset="0"/>
                        <a:cs typeface="Arial" charset="0"/>
                      </a:endParaRPr>
                    </a:p>
                  </a:txBody>
                  <a:tcPr marL="41430" marR="41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751" name="Прямоугольник 12"/>
          <p:cNvSpPr>
            <a:spLocks noChangeArrowheads="1"/>
          </p:cNvSpPr>
          <p:nvPr/>
        </p:nvSpPr>
        <p:spPr bwMode="auto">
          <a:xfrm>
            <a:off x="323850" y="4953000"/>
            <a:ext cx="8351838" cy="1905000"/>
          </a:xfrm>
          <a:prstGeom prst="rect">
            <a:avLst/>
          </a:prstGeom>
          <a:noFill/>
          <a:ln w="9525">
            <a:noFill/>
            <a:miter lim="800000"/>
            <a:headEnd/>
            <a:tailEnd/>
          </a:ln>
        </p:spPr>
        <p:txBody>
          <a:bodyPr>
            <a:spAutoFit/>
          </a:bodyPr>
          <a:lstStyle/>
          <a:p>
            <a:pPr algn="ctr"/>
            <a:r>
              <a:rPr lang="ru-RU" sz="1400" b="1"/>
              <a:t>Расстановка сил в Государственной Думе 1993-1995 годов</a:t>
            </a:r>
          </a:p>
          <a:p>
            <a:pPr algn="just"/>
            <a:r>
              <a:rPr lang="ru-RU" sz="1400" b="1">
                <a:solidFill>
                  <a:srgbClr val="7030A0"/>
                </a:solidFill>
              </a:rPr>
              <a:t>«Реформаторский фланг» </a:t>
            </a:r>
            <a:r>
              <a:rPr lang="ru-RU" sz="1400"/>
              <a:t>- фракция «Выбор России», фракция «Яблоко», депутатская группа «ЛДС.12 декабря»</a:t>
            </a:r>
          </a:p>
          <a:p>
            <a:pPr algn="just"/>
            <a:r>
              <a:rPr lang="ru-RU" sz="1400" b="1">
                <a:solidFill>
                  <a:srgbClr val="7030A0"/>
                </a:solidFill>
              </a:rPr>
              <a:t>«Центр» </a:t>
            </a:r>
            <a:r>
              <a:rPr lang="ru-RU" sz="1400"/>
              <a:t>– фракция «Женщины России», депутатская группа «Новая региональная политика», с марта 1995 – группы «Стабильность» и «Россия»</a:t>
            </a:r>
          </a:p>
          <a:p>
            <a:pPr algn="just"/>
            <a:r>
              <a:rPr lang="ru-RU" sz="1400" b="1">
                <a:solidFill>
                  <a:srgbClr val="7030A0"/>
                </a:solidFill>
              </a:rPr>
              <a:t>«Антиреформаторский фланг» </a:t>
            </a:r>
            <a:r>
              <a:rPr lang="ru-RU" sz="1400" b="1"/>
              <a:t>- </a:t>
            </a:r>
            <a:r>
              <a:rPr lang="ru-RU" sz="1400"/>
              <a:t>фракция КПРФ, фракция ЛДПР, фракция АПР, депутатская группа «Российский путь», депутатская группа «Держава».</a:t>
            </a:r>
          </a:p>
          <a:p>
            <a:pPr algn="just"/>
            <a:r>
              <a:rPr lang="ru-RU" sz="1600" b="1">
                <a:solidFill>
                  <a:srgbClr val="FF0000"/>
                </a:solidFill>
              </a:rPr>
              <a:t>Решающий перевес у какой-либо из фракций отсутствовал.</a:t>
            </a:r>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150</a:t>
            </a:r>
          </a:p>
        </p:txBody>
      </p:sp>
      <p:pic>
        <p:nvPicPr>
          <p:cNvPr id="154753" name="Рисунок 9"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Box 6"/>
          <p:cNvSpPr txBox="1">
            <a:spLocks noChangeArrowheads="1"/>
          </p:cNvSpPr>
          <p:nvPr/>
        </p:nvSpPr>
        <p:spPr bwMode="auto">
          <a:xfrm>
            <a:off x="395288" y="1125538"/>
            <a:ext cx="8424862" cy="5724525"/>
          </a:xfrm>
          <a:prstGeom prst="rect">
            <a:avLst/>
          </a:prstGeom>
          <a:noFill/>
          <a:ln w="9525">
            <a:noFill/>
            <a:miter lim="800000"/>
            <a:headEnd/>
            <a:tailEnd/>
          </a:ln>
        </p:spPr>
        <p:txBody>
          <a:bodyPr>
            <a:spAutoFit/>
          </a:bodyPr>
          <a:lstStyle/>
          <a:p>
            <a:pPr algn="ctr"/>
            <a:r>
              <a:rPr lang="ru-RU" sz="1600" b="1"/>
              <a:t>5 Этап.</a:t>
            </a:r>
          </a:p>
          <a:p>
            <a:pPr algn="ctr"/>
            <a:r>
              <a:rPr lang="ru-RU" sz="1600" b="1"/>
              <a:t>Российская Федерация. Государственная Дума РФ второго созыва</a:t>
            </a:r>
          </a:p>
          <a:p>
            <a:pPr algn="ctr"/>
            <a:r>
              <a:rPr lang="ru-RU" sz="1600" b="1"/>
              <a:t>(январь 1996 г. – январь 2000 г.)</a:t>
            </a:r>
          </a:p>
          <a:p>
            <a:pPr algn="ctr"/>
            <a:endParaRPr lang="ru-RU" b="1"/>
          </a:p>
          <a:p>
            <a:pPr algn="just">
              <a:buFont typeface="Wingdings" pitchFamily="2" charset="2"/>
              <a:buChar char="v"/>
            </a:pPr>
            <a:r>
              <a:rPr lang="ru-RU" sz="1400"/>
              <a:t> 258 общественных объединений и 15 профессиональных союзов обладали правом на участие в выборах</a:t>
            </a:r>
          </a:p>
          <a:p>
            <a:pPr algn="just">
              <a:buFont typeface="Wingdings" pitchFamily="2" charset="2"/>
              <a:buChar char="v"/>
            </a:pPr>
            <a:r>
              <a:rPr lang="ru-RU" sz="1400"/>
              <a:t> 111 общественных объединений воспользовались этим правом (40 – самостоятельно, 71 – в составе 29 избирательных блоков)</a:t>
            </a:r>
          </a:p>
          <a:p>
            <a:pPr algn="just">
              <a:buFont typeface="Wingdings" pitchFamily="2" charset="2"/>
              <a:buChar char="v"/>
            </a:pPr>
            <a:r>
              <a:rPr lang="ru-RU" sz="1400"/>
              <a:t> 38 избирательных объединений  называли себя партиями (некоторые только по названию – например: «Партия любителей пива»).</a:t>
            </a:r>
          </a:p>
          <a:p>
            <a:pPr algn="just">
              <a:buFont typeface="Wingdings" pitchFamily="2" charset="2"/>
              <a:buChar char="v"/>
            </a:pPr>
            <a:r>
              <a:rPr lang="ru-RU" sz="1400"/>
              <a:t> 43 избирательных объединения зарегистрировали списки своих кандидатов и были включены в избирательный бюллетень.</a:t>
            </a:r>
          </a:p>
          <a:p>
            <a:pPr algn="ctr">
              <a:buFont typeface="Wingdings" pitchFamily="2" charset="2"/>
              <a:buChar char="§"/>
            </a:pPr>
            <a:endParaRPr lang="ru-RU" sz="800" b="1"/>
          </a:p>
          <a:p>
            <a:pPr algn="ctr"/>
            <a:r>
              <a:rPr lang="ru-RU" sz="1400" b="1"/>
              <a:t>4 избирательных объединения  были допущены к распределению мандатов:</a:t>
            </a:r>
          </a:p>
          <a:p>
            <a:pPr algn="just">
              <a:buFont typeface="Wingdings" pitchFamily="2" charset="2"/>
              <a:buChar char="ü"/>
            </a:pPr>
            <a:r>
              <a:rPr lang="ru-RU" sz="1400"/>
              <a:t>  Всероссийское общественно-политическое движение «</a:t>
            </a:r>
            <a:r>
              <a:rPr lang="ru-RU" sz="1400">
                <a:solidFill>
                  <a:srgbClr val="7030A0"/>
                </a:solidFill>
              </a:rPr>
              <a:t>Наш дом – Россия</a:t>
            </a:r>
            <a:r>
              <a:rPr lang="ru-RU" sz="1400"/>
              <a:t>» (А.Шохин)-10,13%</a:t>
            </a:r>
          </a:p>
          <a:p>
            <a:pPr algn="just">
              <a:buFont typeface="Wingdings" pitchFamily="2" charset="2"/>
              <a:buChar char="ü"/>
            </a:pPr>
            <a:r>
              <a:rPr lang="ru-RU" sz="1400"/>
              <a:t> Общественное объединение «</a:t>
            </a:r>
            <a:r>
              <a:rPr lang="ru-RU" sz="1400">
                <a:solidFill>
                  <a:srgbClr val="7030A0"/>
                </a:solidFill>
              </a:rPr>
              <a:t>Яблоко</a:t>
            </a:r>
            <a:r>
              <a:rPr lang="ru-RU" sz="1400"/>
              <a:t>» (Г.Явлинский) – 6,89%</a:t>
            </a:r>
          </a:p>
          <a:p>
            <a:pPr algn="just">
              <a:buFont typeface="Wingdings" pitchFamily="2" charset="2"/>
              <a:buChar char="ü"/>
            </a:pPr>
            <a:r>
              <a:rPr lang="ru-RU" sz="1400">
                <a:solidFill>
                  <a:srgbClr val="7030A0"/>
                </a:solidFill>
              </a:rPr>
              <a:t>  КПРФ </a:t>
            </a:r>
            <a:r>
              <a:rPr lang="ru-RU" sz="1400"/>
              <a:t>(Г.Зюганов) – 22,30%</a:t>
            </a:r>
          </a:p>
          <a:p>
            <a:pPr algn="just">
              <a:buFont typeface="Wingdings" pitchFamily="2" charset="2"/>
              <a:buChar char="ü"/>
            </a:pPr>
            <a:r>
              <a:rPr lang="ru-RU" sz="1400"/>
              <a:t>  </a:t>
            </a:r>
            <a:r>
              <a:rPr lang="ru-RU" sz="1400">
                <a:solidFill>
                  <a:srgbClr val="7030A0"/>
                </a:solidFill>
              </a:rPr>
              <a:t>ЛДПР</a:t>
            </a:r>
            <a:r>
              <a:rPr lang="ru-RU" sz="1400"/>
              <a:t> (В.Жириновский)  - 11,18%</a:t>
            </a:r>
          </a:p>
          <a:p>
            <a:pPr algn="ctr">
              <a:buFont typeface="Wingdings" pitchFamily="2" charset="2"/>
              <a:buChar char="§"/>
            </a:pPr>
            <a:endParaRPr lang="ru-RU" sz="800" b="1"/>
          </a:p>
          <a:p>
            <a:pPr algn="ctr"/>
            <a:r>
              <a:rPr lang="ru-RU" sz="1400" b="1"/>
              <a:t>Расклад сил в Государственной Думе второго созыва:</a:t>
            </a:r>
          </a:p>
          <a:p>
            <a:pPr algn="just">
              <a:buFont typeface="Wingdings" pitchFamily="2" charset="2"/>
              <a:buChar char="q"/>
            </a:pPr>
            <a:r>
              <a:rPr lang="ru-RU" sz="1400"/>
              <a:t>  </a:t>
            </a:r>
            <a:r>
              <a:rPr lang="ru-RU" sz="1400">
                <a:solidFill>
                  <a:srgbClr val="7030A0"/>
                </a:solidFill>
              </a:rPr>
              <a:t>КПРФ</a:t>
            </a:r>
            <a:r>
              <a:rPr lang="ru-RU" sz="1400"/>
              <a:t> – 149 депутатов (+104 по сравнению  с первым созывом)</a:t>
            </a:r>
          </a:p>
          <a:p>
            <a:pPr algn="just">
              <a:buFont typeface="Wingdings" pitchFamily="2" charset="2"/>
              <a:buChar char="q"/>
            </a:pPr>
            <a:r>
              <a:rPr lang="ru-RU" sz="1400"/>
              <a:t>  </a:t>
            </a:r>
            <a:r>
              <a:rPr lang="ru-RU" sz="1400">
                <a:solidFill>
                  <a:srgbClr val="7030A0"/>
                </a:solidFill>
              </a:rPr>
              <a:t>НДР</a:t>
            </a:r>
            <a:r>
              <a:rPr lang="ru-RU" sz="1400"/>
              <a:t> – 65 депутатов (- 8 по сравнению с «партией власти» первого созыва – «Выбор России»)</a:t>
            </a:r>
          </a:p>
          <a:p>
            <a:pPr algn="just">
              <a:buFont typeface="Wingdings" pitchFamily="2" charset="2"/>
              <a:buChar char="q"/>
            </a:pPr>
            <a:r>
              <a:rPr lang="ru-RU" sz="1400"/>
              <a:t>  </a:t>
            </a:r>
            <a:r>
              <a:rPr lang="ru-RU" sz="1400">
                <a:solidFill>
                  <a:srgbClr val="7030A0"/>
                </a:solidFill>
              </a:rPr>
              <a:t>ЯБЛОКО</a:t>
            </a:r>
            <a:r>
              <a:rPr lang="ru-RU" sz="1400"/>
              <a:t> – 46 депутатов (+18)</a:t>
            </a:r>
          </a:p>
          <a:p>
            <a:pPr algn="just">
              <a:buFont typeface="Wingdings" pitchFamily="2" charset="2"/>
              <a:buChar char="q"/>
            </a:pPr>
            <a:r>
              <a:rPr lang="ru-RU" sz="1400"/>
              <a:t>  </a:t>
            </a:r>
            <a:r>
              <a:rPr lang="ru-RU" sz="1400">
                <a:solidFill>
                  <a:srgbClr val="7030A0"/>
                </a:solidFill>
              </a:rPr>
              <a:t>ЛДПР</a:t>
            </a:r>
            <a:r>
              <a:rPr lang="ru-RU" sz="1400"/>
              <a:t> – 51 депутат (-6)</a:t>
            </a:r>
          </a:p>
          <a:p>
            <a:pPr algn="just">
              <a:buFont typeface="Wingdings" pitchFamily="2" charset="2"/>
              <a:buChar char="q"/>
            </a:pPr>
            <a:endParaRPr lang="ru-RU" sz="1400"/>
          </a:p>
          <a:p>
            <a:pPr algn="ctr"/>
            <a:r>
              <a:rPr lang="ru-RU" b="1">
                <a:solidFill>
                  <a:srgbClr val="FF0000"/>
                </a:solidFill>
              </a:rPr>
              <a:t>Доминирующее положение заняли коммунисты.</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151</a:t>
            </a:r>
          </a:p>
        </p:txBody>
      </p:sp>
      <p:pic>
        <p:nvPicPr>
          <p:cNvPr id="155652"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TextBox 6"/>
          <p:cNvSpPr txBox="1">
            <a:spLocks noChangeArrowheads="1"/>
          </p:cNvSpPr>
          <p:nvPr/>
        </p:nvSpPr>
        <p:spPr bwMode="auto">
          <a:xfrm>
            <a:off x="323850" y="1054100"/>
            <a:ext cx="8424863" cy="5570538"/>
          </a:xfrm>
          <a:prstGeom prst="rect">
            <a:avLst/>
          </a:prstGeom>
          <a:noFill/>
          <a:ln w="9525">
            <a:noFill/>
            <a:miter lim="800000"/>
            <a:headEnd/>
            <a:tailEnd/>
          </a:ln>
        </p:spPr>
        <p:txBody>
          <a:bodyPr>
            <a:spAutoFit/>
          </a:bodyPr>
          <a:lstStyle/>
          <a:p>
            <a:pPr algn="ctr">
              <a:defRPr/>
            </a:pPr>
            <a:r>
              <a:rPr lang="ru-RU" sz="1600" b="1" dirty="0"/>
              <a:t>6 Этап.</a:t>
            </a:r>
          </a:p>
          <a:p>
            <a:pPr algn="ctr">
              <a:defRPr/>
            </a:pPr>
            <a:r>
              <a:rPr lang="ru-RU" sz="1600" b="1" dirty="0"/>
              <a:t>Российская Федерация. Государственная Дума РФ третьего созыва</a:t>
            </a:r>
          </a:p>
          <a:p>
            <a:pPr algn="ctr">
              <a:defRPr/>
            </a:pPr>
            <a:r>
              <a:rPr lang="ru-RU" sz="1600" b="1" dirty="0"/>
              <a:t>(январь 2000 г. – декабрь 2003 г.)</a:t>
            </a:r>
          </a:p>
          <a:p>
            <a:pPr algn="just">
              <a:defRPr/>
            </a:pPr>
            <a:endParaRPr lang="ru-RU" sz="800" dirty="0"/>
          </a:p>
          <a:p>
            <a:pPr algn="just">
              <a:buFont typeface="Wingdings" pitchFamily="2" charset="2"/>
              <a:buChar char="Ø"/>
              <a:defRPr/>
            </a:pPr>
            <a:r>
              <a:rPr lang="ru-RU" sz="1400" dirty="0"/>
              <a:t>  </a:t>
            </a:r>
            <a:r>
              <a:rPr lang="ru-RU" sz="1200" dirty="0"/>
              <a:t>16 избирательных объединений и 10 избирательных блоков были включены в избирательный бюллетень</a:t>
            </a:r>
          </a:p>
          <a:p>
            <a:pPr algn="just">
              <a:buFont typeface="Wingdings" pitchFamily="2" charset="2"/>
              <a:buChar char="Ø"/>
              <a:defRPr/>
            </a:pPr>
            <a:r>
              <a:rPr lang="ru-RU" sz="1200" dirty="0"/>
              <a:t>   6 избирательных объединений были допущены к распределению мандатов (в т.ч. 4 избирательных блока):</a:t>
            </a:r>
          </a:p>
          <a:p>
            <a:pPr marL="2241550" algn="just">
              <a:defRPr/>
            </a:pPr>
            <a:r>
              <a:rPr lang="ru-RU" sz="1200" dirty="0"/>
              <a:t>КПРФ – 24,29% голосов – 67 мандатов</a:t>
            </a:r>
          </a:p>
          <a:p>
            <a:pPr marL="2241550" algn="just">
              <a:defRPr/>
            </a:pPr>
            <a:r>
              <a:rPr lang="ru-RU" sz="1200" dirty="0"/>
              <a:t>«Единство» («Медведь») – 23,32% - 64 мандата</a:t>
            </a:r>
          </a:p>
          <a:p>
            <a:pPr marL="2241550" algn="just">
              <a:defRPr/>
            </a:pPr>
            <a:r>
              <a:rPr lang="ru-RU" sz="1200" dirty="0"/>
              <a:t>«Отечество – Вся Россия» – 13,33% - 37 мандатов</a:t>
            </a:r>
          </a:p>
          <a:p>
            <a:pPr marL="2241550" algn="just">
              <a:defRPr/>
            </a:pPr>
            <a:r>
              <a:rPr lang="ru-RU" sz="1200" dirty="0"/>
              <a:t>«Союз правых сил» – 8,52% - 24 мандата</a:t>
            </a:r>
          </a:p>
          <a:p>
            <a:pPr marL="2241550" algn="just">
              <a:defRPr/>
            </a:pPr>
            <a:r>
              <a:rPr lang="ru-RU" sz="1200" dirty="0"/>
              <a:t>Блок Жириновского - 5,98% - 17 мандатов</a:t>
            </a:r>
          </a:p>
          <a:p>
            <a:pPr marL="2241550" algn="just">
              <a:defRPr/>
            </a:pPr>
            <a:r>
              <a:rPr lang="ru-RU" sz="1200" dirty="0"/>
              <a:t>ЯБЛОКО – 5,93% - 16 мандатов</a:t>
            </a:r>
          </a:p>
          <a:p>
            <a:pPr algn="ctr">
              <a:defRPr/>
            </a:pPr>
            <a:r>
              <a:rPr lang="ru-RU" sz="1400" b="1" dirty="0"/>
              <a:t>Выборы в декабре 1999 г. показали изменение конфигурации политических сил в стране:</a:t>
            </a:r>
          </a:p>
          <a:p>
            <a:pPr marL="2241550" algn="just">
              <a:buFont typeface="Wingdings" pitchFamily="2" charset="2"/>
              <a:buChar char="ü"/>
              <a:defRPr/>
            </a:pPr>
            <a:r>
              <a:rPr lang="ru-RU" sz="1400" dirty="0">
                <a:solidFill>
                  <a:srgbClr val="7030A0"/>
                </a:solidFill>
              </a:rPr>
              <a:t>«Правый фланг» </a:t>
            </a:r>
            <a:r>
              <a:rPr lang="ru-RU" sz="1400" dirty="0"/>
              <a:t>– ЯБЛОКО, СПС</a:t>
            </a:r>
          </a:p>
          <a:p>
            <a:pPr marL="2241550" algn="just">
              <a:buFont typeface="Wingdings" pitchFamily="2" charset="2"/>
              <a:buChar char="ü"/>
              <a:defRPr/>
            </a:pPr>
            <a:r>
              <a:rPr lang="ru-RU" sz="1400" dirty="0">
                <a:solidFill>
                  <a:srgbClr val="7030A0"/>
                </a:solidFill>
              </a:rPr>
              <a:t>«Центр» </a:t>
            </a:r>
            <a:r>
              <a:rPr lang="ru-RU" sz="1400" dirty="0"/>
              <a:t>– «Единство», «Отечество – Вся Россия»</a:t>
            </a:r>
          </a:p>
          <a:p>
            <a:pPr marL="2241550" algn="just">
              <a:buFont typeface="Wingdings" pitchFamily="2" charset="2"/>
              <a:buChar char="ü"/>
              <a:defRPr/>
            </a:pPr>
            <a:r>
              <a:rPr lang="ru-RU" sz="1400" dirty="0">
                <a:solidFill>
                  <a:srgbClr val="7030A0"/>
                </a:solidFill>
              </a:rPr>
              <a:t>«Левый фланг» </a:t>
            </a:r>
            <a:r>
              <a:rPr lang="ru-RU" sz="1400" dirty="0"/>
              <a:t>– КПРФ</a:t>
            </a:r>
          </a:p>
          <a:p>
            <a:pPr algn="just">
              <a:defRPr/>
            </a:pPr>
            <a:r>
              <a:rPr lang="ru-RU" sz="1400" b="1" dirty="0">
                <a:solidFill>
                  <a:srgbClr val="FF0000"/>
                </a:solidFill>
              </a:rPr>
              <a:t>Главный результат: резкое сокращение поддержки избирателями маловлиятельных партий и движений. Если в 1995 году 39 объединений и блоков, не преодолевших 5% барьер, оттянули на себя 49,5% голосов, то в 1999 году такие избирательные объединения получили только 19% голосов. </a:t>
            </a:r>
          </a:p>
          <a:p>
            <a:pPr algn="just">
              <a:defRPr/>
            </a:pPr>
            <a:r>
              <a:rPr lang="ru-RU" sz="1400" b="1" dirty="0">
                <a:solidFill>
                  <a:srgbClr val="FF0000"/>
                </a:solidFill>
              </a:rPr>
              <a:t>Таким образом, в этот период в России сложилась многопартийная система, основанная на лидерстве пяти – шести партий.</a:t>
            </a:r>
          </a:p>
          <a:p>
            <a:pPr algn="just">
              <a:defRPr/>
            </a:pPr>
            <a:r>
              <a:rPr lang="ru-RU" sz="1400" dirty="0"/>
              <a:t>	</a:t>
            </a:r>
          </a:p>
          <a:p>
            <a:pPr algn="just">
              <a:defRPr/>
            </a:pPr>
            <a:r>
              <a:rPr lang="ru-RU" sz="1200" dirty="0"/>
              <a:t>-11 июля 2001 года, Федеральный закон от N 95-ФЗ «О политических партиях»: определил основные требования к политическим партиям, порядок их создания, деятельности и ликвидации.</a:t>
            </a:r>
          </a:p>
          <a:p>
            <a:pPr algn="ctr">
              <a:defRPr/>
            </a:pPr>
            <a:r>
              <a:rPr lang="ru-RU" sz="1200" b="1" dirty="0"/>
              <a:t>Партии становятся единственным видом общественных объединений, </a:t>
            </a:r>
          </a:p>
          <a:p>
            <a:pPr algn="ctr">
              <a:defRPr/>
            </a:pPr>
            <a:r>
              <a:rPr lang="ru-RU" sz="1200" b="1" dirty="0"/>
              <a:t>имеющим право участвовать в выборах</a:t>
            </a:r>
            <a:r>
              <a:rPr lang="ru-RU" sz="1200" dirty="0"/>
              <a:t>.</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152</a:t>
            </a:r>
          </a:p>
        </p:txBody>
      </p:sp>
      <p:pic>
        <p:nvPicPr>
          <p:cNvPr id="156676" name="Рисунок 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Box 6"/>
          <p:cNvSpPr txBox="1">
            <a:spLocks noChangeArrowheads="1"/>
          </p:cNvSpPr>
          <p:nvPr/>
        </p:nvSpPr>
        <p:spPr bwMode="auto">
          <a:xfrm>
            <a:off x="323850" y="5157788"/>
            <a:ext cx="8424863" cy="1384300"/>
          </a:xfrm>
          <a:prstGeom prst="rect">
            <a:avLst/>
          </a:prstGeom>
          <a:noFill/>
          <a:ln w="9525">
            <a:noFill/>
            <a:miter lim="800000"/>
            <a:headEnd/>
            <a:tailEnd/>
          </a:ln>
        </p:spPr>
        <p:txBody>
          <a:bodyPr>
            <a:spAutoFit/>
          </a:bodyPr>
          <a:lstStyle/>
          <a:p>
            <a:pPr marL="342900" indent="-342900" algn="just">
              <a:buFontTx/>
              <a:buAutoNum type="arabicPeriod"/>
            </a:pPr>
            <a:r>
              <a:rPr lang="ru-RU" sz="1400"/>
              <a:t>Успех партии «Единая Россия», получившей в парламенте четвертого созыва конституционное большинство.</a:t>
            </a:r>
          </a:p>
          <a:p>
            <a:pPr marL="342900" indent="-342900" algn="just">
              <a:buFontTx/>
              <a:buAutoNum type="arabicPeriod"/>
            </a:pPr>
            <a:r>
              <a:rPr lang="ru-RU" sz="1400"/>
              <a:t>Окончательная утрата КПРФ позиции лидера.</a:t>
            </a:r>
          </a:p>
          <a:p>
            <a:pPr marL="342900" indent="-342900" algn="just">
              <a:buFontTx/>
              <a:buAutoNum type="arabicPeriod"/>
            </a:pPr>
            <a:r>
              <a:rPr lang="ru-RU" sz="1400"/>
              <a:t>Убедительная победа избирательных объединений выступивших под национал-патриотическими лозунгами (ЛДПР, «Родина»)</a:t>
            </a:r>
          </a:p>
          <a:p>
            <a:pPr marL="342900" indent="-342900" algn="just">
              <a:buFontTx/>
              <a:buAutoNum type="arabicPeriod"/>
            </a:pPr>
            <a:r>
              <a:rPr lang="ru-RU" sz="1400"/>
              <a:t>Поражение партий либерального направления (СПС, ЯБЛОКО) </a:t>
            </a:r>
          </a:p>
        </p:txBody>
      </p:sp>
      <p:sp>
        <p:nvSpPr>
          <p:cNvPr id="157699" name="TextBox 6"/>
          <p:cNvSpPr txBox="1">
            <a:spLocks noChangeArrowheads="1"/>
          </p:cNvSpPr>
          <p:nvPr/>
        </p:nvSpPr>
        <p:spPr bwMode="auto">
          <a:xfrm>
            <a:off x="0" y="1844675"/>
            <a:ext cx="9144000" cy="738188"/>
          </a:xfrm>
          <a:prstGeom prst="rect">
            <a:avLst/>
          </a:prstGeom>
          <a:noFill/>
          <a:ln w="9525">
            <a:noFill/>
            <a:miter lim="800000"/>
            <a:headEnd/>
            <a:tailEnd/>
          </a:ln>
        </p:spPr>
        <p:txBody>
          <a:bodyPr>
            <a:spAutoFit/>
          </a:bodyPr>
          <a:lstStyle/>
          <a:p>
            <a:pPr algn="ctr" eaLnBrk="0" hangingPunct="0"/>
            <a:r>
              <a:rPr lang="ru-RU" sz="1400" b="1"/>
              <a:t>Результаты выборов в Государственную Думу (четвертого созыва) в декабре 2003 года</a:t>
            </a:r>
          </a:p>
          <a:p>
            <a:pPr algn="ctr" eaLnBrk="0" hangingPunct="0"/>
            <a:r>
              <a:rPr lang="ru-RU" sz="1400"/>
              <a:t>(избирателей – 108 906 249 чел., проходной барьер 5%, участвовало 23 партии и блока,</a:t>
            </a:r>
          </a:p>
          <a:p>
            <a:pPr algn="ctr" eaLnBrk="0" hangingPunct="0"/>
            <a:r>
              <a:rPr lang="ru-RU" sz="1400"/>
              <a:t>избирательная система – смешанная)</a:t>
            </a:r>
          </a:p>
        </p:txBody>
      </p:sp>
      <p:graphicFrame>
        <p:nvGraphicFramePr>
          <p:cNvPr id="9" name="Таблица 8"/>
          <p:cNvGraphicFramePr>
            <a:graphicFrameLocks noGrp="1"/>
          </p:cNvGraphicFramePr>
          <p:nvPr/>
        </p:nvGraphicFramePr>
        <p:xfrm>
          <a:off x="468313" y="2690813"/>
          <a:ext cx="8137525" cy="2347912"/>
        </p:xfrm>
        <a:graphic>
          <a:graphicData uri="http://schemas.openxmlformats.org/drawingml/2006/table">
            <a:tbl>
              <a:tblPr/>
              <a:tblGrid>
                <a:gridCol w="861555"/>
                <a:gridCol w="3350490"/>
                <a:gridCol w="1531653"/>
                <a:gridCol w="1053011"/>
                <a:gridCol w="1340196"/>
              </a:tblGrid>
              <a:tr h="0">
                <a:tc>
                  <a:txBody>
                    <a:bodyPr/>
                    <a:lstStyle/>
                    <a:p>
                      <a:pPr algn="ctr">
                        <a:lnSpc>
                          <a:spcPct val="115000"/>
                        </a:lnSpc>
                        <a:spcAft>
                          <a:spcPts val="0"/>
                        </a:spcAft>
                      </a:pPr>
                      <a:r>
                        <a:rPr lang="ru-RU" sz="1200" b="1" dirty="0">
                          <a:latin typeface="Calibri"/>
                          <a:ea typeface="Calibri"/>
                          <a:cs typeface="Times New Roman"/>
                        </a:rPr>
                        <a:t>Место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200" b="1" dirty="0">
                          <a:latin typeface="Calibri"/>
                          <a:ea typeface="Calibri"/>
                          <a:cs typeface="Times New Roman"/>
                        </a:rPr>
                        <a:t>Избирательное объединение (блок)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200" b="1" dirty="0">
                          <a:latin typeface="Calibri"/>
                          <a:ea typeface="Calibri"/>
                          <a:cs typeface="Times New Roman"/>
                        </a:rPr>
                        <a:t>Голоса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200" b="1"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200" b="1" dirty="0">
                          <a:solidFill>
                            <a:schemeClr val="tx1"/>
                          </a:solidFill>
                          <a:latin typeface="Calibri"/>
                          <a:ea typeface="Calibri"/>
                          <a:cs typeface="Times New Roman"/>
                        </a:rPr>
                        <a:t>Получено мест по </a:t>
                      </a:r>
                      <a:r>
                        <a:rPr lang="ru-RU" sz="1200" b="1" dirty="0" smtClean="0">
                          <a:solidFill>
                            <a:schemeClr val="tx1"/>
                          </a:solidFill>
                          <a:latin typeface="Calibri"/>
                          <a:ea typeface="Calibri"/>
                          <a:cs typeface="Times New Roman"/>
                        </a:rPr>
                        <a:t>партийным</a:t>
                      </a:r>
                    </a:p>
                    <a:p>
                      <a:pPr algn="ctr">
                        <a:lnSpc>
                          <a:spcPct val="115000"/>
                        </a:lnSpc>
                        <a:spcAft>
                          <a:spcPts val="0"/>
                        </a:spcAft>
                      </a:pPr>
                      <a:r>
                        <a:rPr lang="ru-RU" sz="1200" b="1" dirty="0" smtClean="0">
                          <a:solidFill>
                            <a:schemeClr val="tx1"/>
                          </a:solidFill>
                          <a:latin typeface="Calibri"/>
                          <a:ea typeface="Calibri"/>
                          <a:cs typeface="Times New Roman"/>
                        </a:rPr>
                        <a:t>спискам</a:t>
                      </a:r>
                      <a:endParaRPr lang="ru-RU" sz="12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0">
                <a:tc>
                  <a:txBody>
                    <a:bodyPr/>
                    <a:lstStyle/>
                    <a:p>
                      <a:pPr algn="ctr">
                        <a:lnSpc>
                          <a:spcPct val="115000"/>
                        </a:lnSpc>
                        <a:spcAft>
                          <a:spcPts val="0"/>
                        </a:spcAft>
                      </a:pPr>
                      <a:r>
                        <a:rPr lang="ru-RU" sz="1400" b="1"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Calibri"/>
                          <a:ea typeface="Calibri"/>
                          <a:cs typeface="Times New Roman"/>
                        </a:rPr>
                        <a:t>«Единая Россия»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22 779 279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Calibri"/>
                          <a:ea typeface="Calibri"/>
                          <a:cs typeface="Times New Roman"/>
                        </a:rPr>
                        <a:t>37,57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chemeClr val="tx1"/>
                          </a:solidFill>
                          <a:latin typeface="Calibri"/>
                          <a:ea typeface="Calibri"/>
                          <a:cs typeface="Times New Roman"/>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b="1"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Calibri"/>
                          <a:ea typeface="Calibri"/>
                          <a:cs typeface="Times New Roman"/>
                        </a:rPr>
                        <a:t>КПРФ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7 647 820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12,61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chemeClr val="tx1"/>
                          </a:solidFill>
                          <a:latin typeface="Calibri"/>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b="1"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Calibri"/>
                          <a:ea typeface="Calibri"/>
                          <a:cs typeface="Times New Roman"/>
                        </a:rPr>
                        <a:t>ЛДПР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6 943 885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11,45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chemeClr val="tx1"/>
                          </a:solidFill>
                          <a:latin typeface="Calibri"/>
                          <a:ea typeface="Calibri"/>
                          <a:cs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Calibri"/>
                          <a:ea typeface="Calibri"/>
                          <a:cs typeface="Times New Roman"/>
                        </a:rPr>
                        <a:t>Блок «Родина»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5 469 556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9,02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chemeClr val="tx1"/>
                          </a:solidFill>
                          <a:latin typeface="Calibri"/>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Calibri"/>
                          <a:ea typeface="Calibri"/>
                          <a:cs typeface="Times New Roman"/>
                        </a:rPr>
                        <a:t>«Яблоко»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2 609 823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1"/>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СПС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2 408 356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3,97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1"/>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Calibri"/>
                          <a:ea typeface="Calibri"/>
                          <a:cs typeface="Times New Roman"/>
                        </a:rPr>
                        <a:t>Всего (явка 55,75%)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60 712 299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7756" name="Прямоугольник 10"/>
          <p:cNvSpPr>
            <a:spLocks noChangeArrowheads="1"/>
          </p:cNvSpPr>
          <p:nvPr/>
        </p:nvSpPr>
        <p:spPr bwMode="auto">
          <a:xfrm>
            <a:off x="0" y="1125538"/>
            <a:ext cx="9144000" cy="584200"/>
          </a:xfrm>
          <a:prstGeom prst="rect">
            <a:avLst/>
          </a:prstGeom>
          <a:noFill/>
          <a:ln w="9525">
            <a:noFill/>
            <a:miter lim="800000"/>
            <a:headEnd/>
            <a:tailEnd/>
          </a:ln>
        </p:spPr>
        <p:txBody>
          <a:bodyPr>
            <a:spAutoFit/>
          </a:bodyPr>
          <a:lstStyle/>
          <a:p>
            <a:pPr algn="ctr"/>
            <a:r>
              <a:rPr lang="ru-RU" sz="1600" b="1"/>
              <a:t>7 этап.</a:t>
            </a:r>
          </a:p>
          <a:p>
            <a:pPr algn="ctr"/>
            <a:r>
              <a:rPr lang="ru-RU" sz="1600" b="1"/>
              <a:t>Лидерство «Единой России» (с 2004 года – по настоящее время)</a:t>
            </a:r>
          </a:p>
        </p:txBody>
      </p:sp>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153</a:t>
            </a:r>
          </a:p>
        </p:txBody>
      </p:sp>
      <p:pic>
        <p:nvPicPr>
          <p:cNvPr id="157758" name="Рисунок 10"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Прямоугольник 8"/>
          <p:cNvSpPr>
            <a:spLocks noChangeArrowheads="1"/>
          </p:cNvSpPr>
          <p:nvPr/>
        </p:nvSpPr>
        <p:spPr bwMode="auto">
          <a:xfrm>
            <a:off x="323850" y="5876925"/>
            <a:ext cx="8424863" cy="954088"/>
          </a:xfrm>
          <a:prstGeom prst="rect">
            <a:avLst/>
          </a:prstGeom>
          <a:noFill/>
          <a:ln w="9525">
            <a:noFill/>
            <a:miter lim="800000"/>
            <a:headEnd/>
            <a:tailEnd/>
          </a:ln>
        </p:spPr>
        <p:txBody>
          <a:bodyPr>
            <a:spAutoFit/>
          </a:bodyPr>
          <a:lstStyle/>
          <a:p>
            <a:pPr marL="1588" indent="-1588" algn="ctr"/>
            <a:r>
              <a:rPr lang="ru-RU" sz="1400" b="1">
                <a:solidFill>
                  <a:srgbClr val="FF0000"/>
                </a:solidFill>
              </a:rPr>
              <a:t>Таким образом, в Российской Федерации в начале 2000-х годов сложилась </a:t>
            </a:r>
          </a:p>
          <a:p>
            <a:pPr marL="1588" indent="-1588" algn="ctr"/>
            <a:r>
              <a:rPr lang="ru-RU" sz="1400" b="1">
                <a:solidFill>
                  <a:srgbClr val="FF0000"/>
                </a:solidFill>
              </a:rPr>
              <a:t>и по настоящее время функционирует многопартийная система </a:t>
            </a:r>
          </a:p>
          <a:p>
            <a:pPr marL="1588" indent="-1588" algn="ctr"/>
            <a:r>
              <a:rPr lang="ru-RU" sz="1400" b="1">
                <a:solidFill>
                  <a:srgbClr val="FF0000"/>
                </a:solidFill>
              </a:rPr>
              <a:t>при лидирующей роли партии </a:t>
            </a:r>
          </a:p>
          <a:p>
            <a:pPr marL="1588" indent="-1588" algn="ctr"/>
            <a:r>
              <a:rPr lang="ru-RU" sz="1400" b="1">
                <a:solidFill>
                  <a:srgbClr val="FF0000"/>
                </a:solidFill>
              </a:rPr>
              <a:t>«Единая Россия».</a:t>
            </a:r>
          </a:p>
        </p:txBody>
      </p:sp>
      <p:sp>
        <p:nvSpPr>
          <p:cNvPr id="158723" name="Прямоугольник 9"/>
          <p:cNvSpPr>
            <a:spLocks noChangeArrowheads="1"/>
          </p:cNvSpPr>
          <p:nvPr/>
        </p:nvSpPr>
        <p:spPr bwMode="auto">
          <a:xfrm>
            <a:off x="250825" y="1125538"/>
            <a:ext cx="8642350" cy="522287"/>
          </a:xfrm>
          <a:prstGeom prst="rect">
            <a:avLst/>
          </a:prstGeom>
          <a:noFill/>
          <a:ln w="9525">
            <a:noFill/>
            <a:miter lim="800000"/>
            <a:headEnd/>
            <a:tailEnd/>
          </a:ln>
        </p:spPr>
        <p:txBody>
          <a:bodyPr>
            <a:spAutoFit/>
          </a:bodyPr>
          <a:lstStyle/>
          <a:p>
            <a:pPr algn="just" eaLnBrk="0" hangingPunct="0"/>
            <a:r>
              <a:rPr lang="ru-RU" sz="1400"/>
              <a:t>Примерно такие же результаты принесли кампании по выборам в российский парламент в 2007, 2011, 2016 годах:</a:t>
            </a:r>
          </a:p>
        </p:txBody>
      </p:sp>
      <p:sp>
        <p:nvSpPr>
          <p:cNvPr id="158724" name="Прямоугольник 11"/>
          <p:cNvSpPr>
            <a:spLocks noChangeArrowheads="1"/>
          </p:cNvSpPr>
          <p:nvPr/>
        </p:nvSpPr>
        <p:spPr bwMode="auto">
          <a:xfrm>
            <a:off x="0" y="3644900"/>
            <a:ext cx="9144000" cy="369888"/>
          </a:xfrm>
          <a:prstGeom prst="rect">
            <a:avLst/>
          </a:prstGeom>
          <a:noFill/>
          <a:ln w="9525">
            <a:noFill/>
            <a:miter lim="800000"/>
            <a:headEnd/>
            <a:tailEnd/>
          </a:ln>
        </p:spPr>
        <p:txBody>
          <a:bodyPr>
            <a:spAutoFit/>
          </a:bodyPr>
          <a:lstStyle/>
          <a:p>
            <a:pPr algn="ctr" eaLnBrk="0" hangingPunct="0"/>
            <a:r>
              <a:rPr lang="ru-RU" b="1">
                <a:latin typeface="Calibri" pitchFamily="34" charset="0"/>
              </a:rPr>
              <a:t>Результаты выборов в Государственную Думу 2007, 2011, 2016 годов</a:t>
            </a:r>
          </a:p>
        </p:txBody>
      </p:sp>
      <p:graphicFrame>
        <p:nvGraphicFramePr>
          <p:cNvPr id="13" name="Таблица 12"/>
          <p:cNvGraphicFramePr>
            <a:graphicFrameLocks noGrp="1"/>
          </p:cNvGraphicFramePr>
          <p:nvPr/>
        </p:nvGraphicFramePr>
        <p:xfrm>
          <a:off x="323850" y="1665288"/>
          <a:ext cx="8569325" cy="1906587"/>
        </p:xfrm>
        <a:graphic>
          <a:graphicData uri="http://schemas.openxmlformats.org/drawingml/2006/table">
            <a:tbl>
              <a:tblPr/>
              <a:tblGrid>
                <a:gridCol w="4028140"/>
                <a:gridCol w="1830973"/>
                <a:gridCol w="1611256"/>
                <a:gridCol w="1098584"/>
              </a:tblGrid>
              <a:tr h="322889">
                <a:tc>
                  <a:txBody>
                    <a:bodyPr/>
                    <a:lstStyle/>
                    <a:p>
                      <a:pPr algn="ctr">
                        <a:lnSpc>
                          <a:spcPct val="115000"/>
                        </a:lnSpc>
                        <a:spcAft>
                          <a:spcPts val="0"/>
                        </a:spcAft>
                      </a:pPr>
                      <a:endParaRPr lang="ru-RU" sz="14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2007</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2011</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2016</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80964">
                <a:tc>
                  <a:txBody>
                    <a:bodyPr/>
                    <a:lstStyle/>
                    <a:p>
                      <a:pPr>
                        <a:lnSpc>
                          <a:spcPct val="115000"/>
                        </a:lnSpc>
                        <a:spcAft>
                          <a:spcPts val="0"/>
                        </a:spcAft>
                      </a:pPr>
                      <a:r>
                        <a:rPr lang="ru-RU" sz="1400" dirty="0">
                          <a:latin typeface="Calibri"/>
                          <a:ea typeface="Calibri"/>
                          <a:cs typeface="Times New Roman"/>
                        </a:rPr>
                        <a:t>Избирателей </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109 145 517</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109 237 780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111 724 534</a:t>
                      </a:r>
                      <a:r>
                        <a:rPr lang="ru-RU" sz="1400">
                          <a:solidFill>
                            <a:srgbClr val="222222"/>
                          </a:solidFill>
                          <a:latin typeface="Arial"/>
                          <a:ea typeface="Calibri"/>
                          <a:cs typeface="Times New Roman"/>
                        </a:rPr>
                        <a:t> </a:t>
                      </a:r>
                      <a:endParaRPr lang="ru-RU" sz="140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64">
                <a:tc>
                  <a:txBody>
                    <a:bodyPr/>
                    <a:lstStyle/>
                    <a:p>
                      <a:pPr>
                        <a:lnSpc>
                          <a:spcPct val="115000"/>
                        </a:lnSpc>
                        <a:spcAft>
                          <a:spcPts val="0"/>
                        </a:spcAft>
                      </a:pPr>
                      <a:r>
                        <a:rPr lang="ru-RU" sz="1400" dirty="0">
                          <a:latin typeface="Calibri"/>
                          <a:ea typeface="Calibri"/>
                          <a:cs typeface="Times New Roman"/>
                        </a:rPr>
                        <a:t>Проголосовало</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69 537 065</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65 656 526</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52 631 849</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64">
                <a:tc>
                  <a:txBody>
                    <a:bodyPr/>
                    <a:lstStyle/>
                    <a:p>
                      <a:pPr>
                        <a:lnSpc>
                          <a:spcPct val="115000"/>
                        </a:lnSpc>
                        <a:spcAft>
                          <a:spcPts val="0"/>
                        </a:spcAft>
                      </a:pPr>
                      <a:r>
                        <a:rPr lang="ru-RU" sz="1400" dirty="0">
                          <a:latin typeface="Calibri"/>
                          <a:ea typeface="Calibri"/>
                          <a:cs typeface="Times New Roman"/>
                        </a:rPr>
                        <a:t>Явка</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63.71%</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60,21%</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47,88%</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64">
                <a:tc>
                  <a:txBody>
                    <a:bodyPr/>
                    <a:lstStyle/>
                    <a:p>
                      <a:pPr>
                        <a:lnSpc>
                          <a:spcPct val="115000"/>
                        </a:lnSpc>
                        <a:spcAft>
                          <a:spcPts val="0"/>
                        </a:spcAft>
                      </a:pPr>
                      <a:r>
                        <a:rPr lang="ru-RU" sz="1400" dirty="0">
                          <a:latin typeface="Calibri"/>
                          <a:ea typeface="Calibri"/>
                          <a:cs typeface="Times New Roman"/>
                        </a:rPr>
                        <a:t>Барьер</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7%</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5%</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5%</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64">
                <a:tc>
                  <a:txBody>
                    <a:bodyPr/>
                    <a:lstStyle/>
                    <a:p>
                      <a:pPr>
                        <a:lnSpc>
                          <a:spcPct val="115000"/>
                        </a:lnSpc>
                        <a:spcAft>
                          <a:spcPts val="0"/>
                        </a:spcAft>
                      </a:pPr>
                      <a:r>
                        <a:rPr lang="ru-RU" sz="1400" dirty="0">
                          <a:latin typeface="Calibri"/>
                          <a:ea typeface="Calibri"/>
                          <a:cs typeface="Times New Roman"/>
                        </a:rPr>
                        <a:t>Зарегистрировано партий для участия в выборах </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11</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7</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469">
                <a:tc>
                  <a:txBody>
                    <a:bodyPr/>
                    <a:lstStyle/>
                    <a:p>
                      <a:pPr>
                        <a:lnSpc>
                          <a:spcPct val="115000"/>
                        </a:lnSpc>
                        <a:spcAft>
                          <a:spcPts val="0"/>
                        </a:spcAft>
                      </a:pPr>
                      <a:r>
                        <a:rPr lang="ru-RU" sz="1400" dirty="0">
                          <a:latin typeface="Calibri"/>
                          <a:ea typeface="Calibri"/>
                          <a:cs typeface="Times New Roman"/>
                        </a:rPr>
                        <a:t>Используемая избирательная система</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Calibri"/>
                          <a:ea typeface="Calibri"/>
                          <a:cs typeface="Times New Roman"/>
                        </a:rPr>
                        <a:t>пропорциональная</a:t>
                      </a:r>
                      <a:endParaRPr lang="ru-RU" sz="14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пропорциональная</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смешанная</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Таблица 13"/>
          <p:cNvGraphicFramePr>
            <a:graphicFrameLocks noGrp="1"/>
          </p:cNvGraphicFramePr>
          <p:nvPr/>
        </p:nvGraphicFramePr>
        <p:xfrm>
          <a:off x="323850" y="4103688"/>
          <a:ext cx="8569325" cy="1717675"/>
        </p:xfrm>
        <a:graphic>
          <a:graphicData uri="http://schemas.openxmlformats.org/drawingml/2006/table">
            <a:tbl>
              <a:tblPr/>
              <a:tblGrid>
                <a:gridCol w="841373"/>
                <a:gridCol w="2051697"/>
                <a:gridCol w="841373"/>
                <a:gridCol w="966901"/>
                <a:gridCol w="966901"/>
                <a:gridCol w="966901"/>
                <a:gridCol w="966901"/>
                <a:gridCol w="966901"/>
              </a:tblGrid>
              <a:tr h="189878">
                <a:tc rowSpan="2">
                  <a:txBody>
                    <a:bodyPr/>
                    <a:lstStyle/>
                    <a:p>
                      <a:pPr algn="ctr">
                        <a:lnSpc>
                          <a:spcPct val="115000"/>
                        </a:lnSpc>
                        <a:spcAft>
                          <a:spcPts val="0"/>
                        </a:spcAft>
                      </a:pPr>
                      <a:r>
                        <a:rPr lang="ru-RU" sz="1400" b="1" dirty="0">
                          <a:latin typeface="Calibri"/>
                          <a:ea typeface="Calibri"/>
                          <a:cs typeface="Times New Roman"/>
                        </a:rPr>
                        <a:t>Место</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a:lnSpc>
                          <a:spcPct val="115000"/>
                        </a:lnSpc>
                        <a:spcAft>
                          <a:spcPts val="0"/>
                        </a:spcAft>
                      </a:pPr>
                      <a:r>
                        <a:rPr lang="ru-RU" sz="1400" b="1" dirty="0">
                          <a:latin typeface="Calibri"/>
                          <a:ea typeface="Calibri"/>
                          <a:cs typeface="Times New Roman"/>
                        </a:rPr>
                        <a:t>Избирательное объединение</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ctr">
                        <a:lnSpc>
                          <a:spcPct val="115000"/>
                        </a:lnSpc>
                        <a:spcAft>
                          <a:spcPts val="0"/>
                        </a:spcAft>
                      </a:pPr>
                      <a:r>
                        <a:rPr lang="ru-RU" sz="1400" b="1">
                          <a:latin typeface="Calibri"/>
                          <a:ea typeface="Calibri"/>
                          <a:cs typeface="Times New Roman"/>
                        </a:rPr>
                        <a:t>2007</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gridSpan="2">
                  <a:txBody>
                    <a:bodyPr/>
                    <a:lstStyle/>
                    <a:p>
                      <a:pPr algn="ctr">
                        <a:lnSpc>
                          <a:spcPct val="115000"/>
                        </a:lnSpc>
                        <a:spcAft>
                          <a:spcPts val="0"/>
                        </a:spcAft>
                      </a:pPr>
                      <a:r>
                        <a:rPr lang="ru-RU" sz="1400" b="1">
                          <a:latin typeface="Calibri"/>
                          <a:ea typeface="Calibri"/>
                          <a:cs typeface="Times New Roman"/>
                        </a:rPr>
                        <a:t>2011</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gridSpan="2">
                  <a:txBody>
                    <a:bodyPr/>
                    <a:lstStyle/>
                    <a:p>
                      <a:pPr algn="ctr">
                        <a:lnSpc>
                          <a:spcPct val="115000"/>
                        </a:lnSpc>
                        <a:spcAft>
                          <a:spcPts val="0"/>
                        </a:spcAft>
                      </a:pPr>
                      <a:r>
                        <a:rPr lang="ru-RU" sz="1400" b="1">
                          <a:latin typeface="Calibri"/>
                          <a:ea typeface="Calibri"/>
                          <a:cs typeface="Times New Roman"/>
                        </a:rPr>
                        <a:t>2016</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r>
              <a:tr h="18987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b="1" dirty="0">
                          <a:latin typeface="Calibri"/>
                          <a:ea typeface="Calibri"/>
                          <a:cs typeface="Times New Roman"/>
                        </a:rPr>
                        <a:t>мест</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мест</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мест</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89878">
                <a:tc>
                  <a:txBody>
                    <a:bodyPr/>
                    <a:lstStyle/>
                    <a:p>
                      <a:pPr>
                        <a:lnSpc>
                          <a:spcPct val="115000"/>
                        </a:lnSpc>
                        <a:spcAft>
                          <a:spcPts val="0"/>
                        </a:spcAft>
                      </a:pPr>
                      <a:r>
                        <a:rPr lang="ru-RU" sz="1400">
                          <a:latin typeface="Calibri"/>
                          <a:ea typeface="Calibri"/>
                          <a:cs typeface="Times New Roman"/>
                        </a:rPr>
                        <a:t>1.</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Calibri"/>
                          <a:ea typeface="Calibri"/>
                          <a:cs typeface="Times New Roman"/>
                        </a:rPr>
                        <a:t>Единая Россия</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315</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64.30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238</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49.32</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140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54.20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78">
                <a:tc>
                  <a:txBody>
                    <a:bodyPr/>
                    <a:lstStyle/>
                    <a:p>
                      <a:pPr>
                        <a:lnSpc>
                          <a:spcPct val="115000"/>
                        </a:lnSpc>
                        <a:spcAft>
                          <a:spcPts val="0"/>
                        </a:spcAft>
                      </a:pPr>
                      <a:r>
                        <a:rPr lang="ru-RU" sz="1400" dirty="0">
                          <a:latin typeface="Calibri"/>
                          <a:ea typeface="Calibri"/>
                          <a:cs typeface="Times New Roman"/>
                        </a:rPr>
                        <a:t>2.</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Calibri"/>
                          <a:ea typeface="Calibri"/>
                          <a:cs typeface="Times New Roman"/>
                        </a:rPr>
                        <a:t>КПРФ</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57</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11.57</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92</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19.19</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35</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13.34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78">
                <a:tc>
                  <a:txBody>
                    <a:bodyPr/>
                    <a:lstStyle/>
                    <a:p>
                      <a:pPr>
                        <a:lnSpc>
                          <a:spcPct val="115000"/>
                        </a:lnSpc>
                        <a:spcAft>
                          <a:spcPts val="0"/>
                        </a:spcAft>
                      </a:pPr>
                      <a:r>
                        <a:rPr lang="ru-RU" sz="1400">
                          <a:latin typeface="Calibri"/>
                          <a:ea typeface="Calibri"/>
                          <a:cs typeface="Times New Roman"/>
                        </a:rPr>
                        <a:t>3.</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ЛДПР</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40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8.14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56</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11.67</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34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13.14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78">
                <a:tc>
                  <a:txBody>
                    <a:bodyPr/>
                    <a:lstStyle/>
                    <a:p>
                      <a:pPr>
                        <a:lnSpc>
                          <a:spcPct val="115000"/>
                        </a:lnSpc>
                        <a:spcAft>
                          <a:spcPts val="0"/>
                        </a:spcAft>
                      </a:pPr>
                      <a:r>
                        <a:rPr lang="ru-RU" sz="1400">
                          <a:latin typeface="Calibri"/>
                          <a:ea typeface="Calibri"/>
                          <a:cs typeface="Times New Roman"/>
                        </a:rPr>
                        <a:t>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Справедливая Россия</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38</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7.74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64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13.24</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16</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6.22</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78">
                <a:tc>
                  <a:txBody>
                    <a:bodyPr/>
                    <a:lstStyle/>
                    <a:p>
                      <a:pPr>
                        <a:lnSpc>
                          <a:spcPct val="115000"/>
                        </a:lnSpc>
                        <a:spcAft>
                          <a:spcPts val="0"/>
                        </a:spcAft>
                      </a:pPr>
                      <a:r>
                        <a:rPr lang="ru-RU" sz="1400">
                          <a:latin typeface="Calibri"/>
                          <a:ea typeface="Calibri"/>
                          <a:cs typeface="Times New Roman"/>
                        </a:rPr>
                        <a:t>5.</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Calibri"/>
                          <a:ea typeface="Calibri"/>
                          <a:cs typeface="Times New Roman"/>
                        </a:rPr>
                        <a:t>«Яблоко»</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1.59</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3.43</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1.99</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154</a:t>
            </a:r>
          </a:p>
        </p:txBody>
      </p:sp>
      <p:pic>
        <p:nvPicPr>
          <p:cNvPr id="158837" name="Рисунок 10"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5"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2.6.1.  возникновение и развитие многопартийности в  современной  россии</a:t>
            </a:r>
            <a:endPar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ndParaRPr>
          </a:p>
        </p:txBody>
      </p:sp>
    </p:spTree>
  </p:cSld>
  <p:clrMapOvr>
    <a:masterClrMapping/>
  </p:clrMapOvr>
  <p:transition>
    <p:wedg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124075" y="1182688"/>
            <a:ext cx="4824413" cy="431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00" dirty="0"/>
              <a:t>ПОНЯТИЕ</a:t>
            </a:r>
            <a:r>
              <a:rPr lang="ru-RU" b="1" dirty="0"/>
              <a:t> – </a:t>
            </a:r>
            <a:r>
              <a:rPr lang="ru-RU" b="1" spc="100" dirty="0">
                <a:solidFill>
                  <a:schemeClr val="bg1"/>
                </a:solidFill>
              </a:rPr>
              <a:t>ПОЛИТИЧЕСКАЯ ПАРТИЯ</a:t>
            </a:r>
          </a:p>
        </p:txBody>
      </p:sp>
      <p:sp>
        <p:nvSpPr>
          <p:cNvPr id="13" name="Прямоугольник 12"/>
          <p:cNvSpPr/>
          <p:nvPr/>
        </p:nvSpPr>
        <p:spPr>
          <a:xfrm>
            <a:off x="539750" y="1758950"/>
            <a:ext cx="8208963" cy="503238"/>
          </a:xfrm>
          <a:prstGeom prst="rect">
            <a:avLst/>
          </a:prstGeom>
          <a:solidFill>
            <a:schemeClr val="bg1"/>
          </a:solidFill>
          <a:ln w="19050">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00" dirty="0">
                <a:solidFill>
                  <a:schemeClr val="tx1"/>
                </a:solidFill>
              </a:rPr>
              <a:t>ПОЛИТИЧЕСКАЯ ПАРТИЯ </a:t>
            </a:r>
            <a:r>
              <a:rPr lang="ru-RU" b="1" dirty="0">
                <a:solidFill>
                  <a:schemeClr val="tx1"/>
                </a:solidFill>
              </a:rPr>
              <a:t>-  </a:t>
            </a:r>
            <a:r>
              <a:rPr lang="ru-RU" dirty="0">
                <a:solidFill>
                  <a:schemeClr val="tx1"/>
                </a:solidFill>
              </a:rPr>
              <a:t>это общественное объединение</a:t>
            </a:r>
          </a:p>
        </p:txBody>
      </p:sp>
      <p:sp>
        <p:nvSpPr>
          <p:cNvPr id="14" name="Прямоугольник 13"/>
          <p:cNvSpPr/>
          <p:nvPr/>
        </p:nvSpPr>
        <p:spPr>
          <a:xfrm>
            <a:off x="539750" y="2767013"/>
            <a:ext cx="1944688" cy="2879725"/>
          </a:xfrm>
          <a:prstGeom prst="rect">
            <a:avLst/>
          </a:prstGeom>
          <a:solidFill>
            <a:srgbClr val="FFC000"/>
          </a:solidFill>
          <a:ln w="19050">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anchor="ctr"/>
          <a:lstStyle/>
          <a:p>
            <a:pPr>
              <a:defRPr/>
            </a:pPr>
            <a:r>
              <a:rPr lang="ru-RU" b="1" dirty="0">
                <a:solidFill>
                  <a:schemeClr val="bg1"/>
                </a:solidFill>
              </a:rPr>
              <a:t>созданное</a:t>
            </a:r>
          </a:p>
          <a:p>
            <a:pPr>
              <a:defRPr/>
            </a:pPr>
            <a:r>
              <a:rPr lang="ru-RU" b="1" dirty="0">
                <a:solidFill>
                  <a:schemeClr val="bg1"/>
                </a:solidFill>
              </a:rPr>
              <a:t>в целях</a:t>
            </a:r>
          </a:p>
        </p:txBody>
      </p:sp>
      <p:sp>
        <p:nvSpPr>
          <p:cNvPr id="15" name="Прямоугольник 14"/>
          <p:cNvSpPr/>
          <p:nvPr/>
        </p:nvSpPr>
        <p:spPr>
          <a:xfrm>
            <a:off x="1908175" y="2876550"/>
            <a:ext cx="5849938" cy="720725"/>
          </a:xfrm>
          <a:prstGeom prst="rect">
            <a:avLst/>
          </a:prstGeom>
          <a:solidFill>
            <a:schemeClr val="bg1"/>
          </a:solidFill>
          <a:ln w="19050">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anchor="ctr"/>
          <a:lstStyle/>
          <a:p>
            <a:pPr algn="just">
              <a:defRPr/>
            </a:pPr>
            <a:r>
              <a:rPr lang="ru-RU" sz="1600" dirty="0">
                <a:solidFill>
                  <a:schemeClr val="tx1"/>
                </a:solidFill>
              </a:rPr>
              <a:t>участия граждан РФ в политической жизни общества посредством формирования и выражения их политической воли</a:t>
            </a:r>
          </a:p>
        </p:txBody>
      </p:sp>
      <p:sp>
        <p:nvSpPr>
          <p:cNvPr id="16" name="Прямоугольник 15"/>
          <p:cNvSpPr/>
          <p:nvPr/>
        </p:nvSpPr>
        <p:spPr>
          <a:xfrm>
            <a:off x="1908175" y="3702050"/>
            <a:ext cx="4967288" cy="431800"/>
          </a:xfrm>
          <a:prstGeom prst="rect">
            <a:avLst/>
          </a:prstGeom>
          <a:solidFill>
            <a:schemeClr val="bg1"/>
          </a:solidFill>
          <a:ln w="19050">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anchor="ctr"/>
          <a:lstStyle/>
          <a:p>
            <a:pPr algn="just">
              <a:defRPr/>
            </a:pPr>
            <a:r>
              <a:rPr lang="ru-RU" sz="1600" dirty="0">
                <a:solidFill>
                  <a:schemeClr val="tx1"/>
                </a:solidFill>
              </a:rPr>
              <a:t>участия в общественных и политических акциях</a:t>
            </a:r>
          </a:p>
        </p:txBody>
      </p:sp>
      <p:sp>
        <p:nvSpPr>
          <p:cNvPr id="17" name="Прямоугольник 16"/>
          <p:cNvSpPr/>
          <p:nvPr/>
        </p:nvSpPr>
        <p:spPr>
          <a:xfrm>
            <a:off x="1908175" y="4278313"/>
            <a:ext cx="4967288" cy="431800"/>
          </a:xfrm>
          <a:prstGeom prst="rect">
            <a:avLst/>
          </a:prstGeom>
          <a:solidFill>
            <a:schemeClr val="bg1"/>
          </a:solidFill>
          <a:ln w="19050">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anchor="ctr"/>
          <a:lstStyle/>
          <a:p>
            <a:pPr algn="just">
              <a:defRPr/>
            </a:pPr>
            <a:r>
              <a:rPr lang="ru-RU" sz="1600" dirty="0">
                <a:solidFill>
                  <a:schemeClr val="tx1"/>
                </a:solidFill>
              </a:rPr>
              <a:t>участия в выборах и референдумах</a:t>
            </a:r>
          </a:p>
        </p:txBody>
      </p:sp>
      <p:sp>
        <p:nvSpPr>
          <p:cNvPr id="26" name="Стрелка вниз 25"/>
          <p:cNvSpPr/>
          <p:nvPr/>
        </p:nvSpPr>
        <p:spPr>
          <a:xfrm>
            <a:off x="1042988" y="2335213"/>
            <a:ext cx="215900" cy="360362"/>
          </a:xfrm>
          <a:prstGeom prst="downArrow">
            <a:avLst/>
          </a:prstGeom>
          <a:solidFill>
            <a:schemeClr val="bg2"/>
          </a:solidFill>
          <a:ln w="28575">
            <a:solidFill>
              <a:schemeClr val="accent5">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ямоугольник 7"/>
          <p:cNvSpPr/>
          <p:nvPr/>
        </p:nvSpPr>
        <p:spPr>
          <a:xfrm>
            <a:off x="1908175" y="4854575"/>
            <a:ext cx="5832475" cy="647700"/>
          </a:xfrm>
          <a:prstGeom prst="rect">
            <a:avLst/>
          </a:prstGeom>
          <a:solidFill>
            <a:schemeClr val="bg1"/>
          </a:solidFill>
          <a:ln w="19050">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anchor="ctr"/>
          <a:lstStyle/>
          <a:p>
            <a:pPr algn="just">
              <a:defRPr/>
            </a:pPr>
            <a:r>
              <a:rPr lang="ru-RU" sz="1600" dirty="0">
                <a:solidFill>
                  <a:schemeClr val="tx1"/>
                </a:solidFill>
              </a:rPr>
              <a:t>представления интересов граждан в органах государственной власти и органах местного самоуправления</a:t>
            </a:r>
          </a:p>
        </p:txBody>
      </p:sp>
      <p:sp>
        <p:nvSpPr>
          <p:cNvPr id="159754" name="Заголовок 4"/>
          <p:cNvSpPr txBox="1">
            <a:spLocks/>
          </p:cNvSpPr>
          <p:nvPr/>
        </p:nvSpPr>
        <p:spPr bwMode="auto">
          <a:xfrm>
            <a:off x="1042988" y="-53975"/>
            <a:ext cx="8101012" cy="1108075"/>
          </a:xfrm>
          <a:prstGeom prst="rect">
            <a:avLst/>
          </a:prstGeom>
          <a:noFill/>
          <a:ln w="9525">
            <a:noFill/>
            <a:miter lim="800000"/>
            <a:headEnd/>
            <a:tailEnd/>
          </a:ln>
        </p:spPr>
        <p:txBody>
          <a:bodyPr/>
          <a:lstStyle/>
          <a:p>
            <a:pPr algn="ctr" eaLnBrk="0" hangingPunct="0"/>
            <a:endParaRPr lang="ru-RU" sz="2400" b="1"/>
          </a:p>
        </p:txBody>
      </p:sp>
      <p:sp>
        <p:nvSpPr>
          <p:cNvPr id="18" name="Прямоугольник 1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155</a:t>
            </a:r>
          </a:p>
        </p:txBody>
      </p:sp>
      <p:pic>
        <p:nvPicPr>
          <p:cNvPr id="159756" name="Рисунок 18"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9218"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1775120"/>
            <a:ext cx="1512168" cy="4104456"/>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3200" dirty="0"/>
              <a:t>ФУНКЦИИ</a:t>
            </a:r>
          </a:p>
        </p:txBody>
      </p:sp>
      <p:sp>
        <p:nvSpPr>
          <p:cNvPr id="12" name="Прямоугольник 11"/>
          <p:cNvSpPr/>
          <p:nvPr/>
        </p:nvSpPr>
        <p:spPr>
          <a:xfrm>
            <a:off x="1258888" y="3473450"/>
            <a:ext cx="7416800" cy="50482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интеграция больших социальных групп</a:t>
            </a:r>
          </a:p>
        </p:txBody>
      </p:sp>
      <p:sp>
        <p:nvSpPr>
          <p:cNvPr id="18" name="Прямоугольник 17"/>
          <p:cNvSpPr/>
          <p:nvPr/>
        </p:nvSpPr>
        <p:spPr>
          <a:xfrm>
            <a:off x="1042988" y="2019300"/>
            <a:ext cx="7416800" cy="50482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выражение и отстаивание в политике интересов определенных социальных групп общества</a:t>
            </a:r>
          </a:p>
        </p:txBody>
      </p:sp>
      <p:sp>
        <p:nvSpPr>
          <p:cNvPr id="21" name="Прямоугольник 20"/>
          <p:cNvSpPr/>
          <p:nvPr/>
        </p:nvSpPr>
        <p:spPr>
          <a:xfrm>
            <a:off x="1331913" y="4251325"/>
            <a:ext cx="7416800" cy="576263"/>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разработка партийной идеологии, ведение пропаганды и формирование общественного мнения, политическое воспитание общества</a:t>
            </a:r>
          </a:p>
        </p:txBody>
      </p:sp>
      <p:sp>
        <p:nvSpPr>
          <p:cNvPr id="23" name="Прямоугольник 22"/>
          <p:cNvSpPr/>
          <p:nvPr/>
        </p:nvSpPr>
        <p:spPr>
          <a:xfrm>
            <a:off x="1116013" y="2784475"/>
            <a:ext cx="7416800" cy="4318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борьба за власть, ее использование или контроль за ней</a:t>
            </a:r>
          </a:p>
        </p:txBody>
      </p:sp>
      <p:sp>
        <p:nvSpPr>
          <p:cNvPr id="25" name="Прямоугольник 24"/>
          <p:cNvSpPr/>
          <p:nvPr/>
        </p:nvSpPr>
        <p:spPr>
          <a:xfrm>
            <a:off x="1116013" y="1198563"/>
            <a:ext cx="6904037" cy="3524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ФУНКЦИИ ПОЛИТИЧЕСКОЙ ПАРТИИ</a:t>
            </a:r>
          </a:p>
        </p:txBody>
      </p:sp>
      <p:sp>
        <p:nvSpPr>
          <p:cNvPr id="27" name="Прямоугольник 26"/>
          <p:cNvSpPr/>
          <p:nvPr/>
        </p:nvSpPr>
        <p:spPr>
          <a:xfrm>
            <a:off x="1476375" y="5087938"/>
            <a:ext cx="7416800" cy="5762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подготовка и рекрутирование политической элиты в партийные, государственные, общественные структуры</a:t>
            </a:r>
          </a:p>
        </p:txBody>
      </p:sp>
      <p:sp>
        <p:nvSpPr>
          <p:cNvPr id="13" name="Прямоугольник 12"/>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156</a:t>
            </a:r>
          </a:p>
        </p:txBody>
      </p:sp>
      <p:pic>
        <p:nvPicPr>
          <p:cNvPr id="160778" name="Рисунок 14" descr="1500x500.jpg"/>
          <p:cNvPicPr>
            <a:picLocks noChangeAspect="1"/>
          </p:cNvPicPr>
          <p:nvPr/>
        </p:nvPicPr>
        <p:blipFill>
          <a:blip r:embed="rId2" cstate="email"/>
          <a:srcRect/>
          <a:stretch>
            <a:fillRect/>
          </a:stretch>
        </p:blipFill>
        <p:spPr bwMode="auto">
          <a:xfrm>
            <a:off x="0" y="-100013"/>
            <a:ext cx="9144000" cy="981076"/>
          </a:xfrm>
          <a:prstGeom prst="rect">
            <a:avLst/>
          </a:prstGeom>
          <a:noFill/>
          <a:ln w="9525">
            <a:noFill/>
            <a:miter lim="800000"/>
            <a:headEnd/>
            <a:tailEnd/>
          </a:ln>
        </p:spPr>
      </p:pic>
      <p:sp>
        <p:nvSpPr>
          <p:cNvPr id="19" name="Rectangle 2"/>
          <p:cNvSpPr>
            <a:spLocks noGrp="1" noChangeArrowheads="1"/>
          </p:cNvSpPr>
          <p:nvPr>
            <p:ph type="title"/>
          </p:nvPr>
        </p:nvSpPr>
        <p:spPr>
          <a:xfrm>
            <a:off x="0" y="-100013"/>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2987675" y="5545138"/>
            <a:ext cx="5976938" cy="57467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i="1" dirty="0">
                <a:solidFill>
                  <a:schemeClr val="tx1"/>
                </a:solidFill>
                <a:latin typeface="Times New Roman" pitchFamily="18" charset="0"/>
                <a:cs typeface="Times New Roman" pitchFamily="18" charset="0"/>
              </a:rPr>
              <a:t>       информация о деятельности, учредительных и программных документах является общедоступной</a:t>
            </a:r>
          </a:p>
        </p:txBody>
      </p:sp>
      <p:sp>
        <p:nvSpPr>
          <p:cNvPr id="17" name="Прямоугольник 16"/>
          <p:cNvSpPr/>
          <p:nvPr/>
        </p:nvSpPr>
        <p:spPr>
          <a:xfrm>
            <a:off x="2916238" y="4664075"/>
            <a:ext cx="5976937" cy="6477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i="1" dirty="0">
                <a:solidFill>
                  <a:schemeClr val="tx1"/>
                </a:solidFill>
                <a:latin typeface="Times New Roman" pitchFamily="18" charset="0"/>
                <a:cs typeface="Times New Roman" pitchFamily="18" charset="0"/>
              </a:rPr>
              <a:t>      деятельность основывается на Конституции Российской Федерации и регулируется федеральными конституционными законами, и федеральными законами</a:t>
            </a:r>
          </a:p>
        </p:txBody>
      </p:sp>
      <p:sp>
        <p:nvSpPr>
          <p:cNvPr id="16" name="Прямоугольник 15"/>
          <p:cNvSpPr/>
          <p:nvPr/>
        </p:nvSpPr>
        <p:spPr>
          <a:xfrm>
            <a:off x="2700338" y="3440113"/>
            <a:ext cx="5975350" cy="10795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i="1" dirty="0">
                <a:solidFill>
                  <a:schemeClr val="tx1"/>
                </a:solidFill>
                <a:latin typeface="Times New Roman" pitchFamily="18" charset="0"/>
                <a:cs typeface="Times New Roman" pitchFamily="18" charset="0"/>
              </a:rPr>
              <a:t>        в создании мужчинам и женщинам членам партии разных национальностей равных возможностей для представительства  в руководящих органах партии, в списках кандидатов в депутаты и на иные выборные должности в органах государственной власти и местного самоуправления</a:t>
            </a:r>
          </a:p>
        </p:txBody>
      </p:sp>
      <p:sp>
        <p:nvSpPr>
          <p:cNvPr id="15" name="Прямоугольник 14"/>
          <p:cNvSpPr/>
          <p:nvPr/>
        </p:nvSpPr>
        <p:spPr>
          <a:xfrm>
            <a:off x="2627313" y="2719388"/>
            <a:ext cx="5976937" cy="5762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i="1" dirty="0">
                <a:solidFill>
                  <a:schemeClr val="tx1"/>
                </a:solidFill>
                <a:latin typeface="Times New Roman" pitchFamily="18" charset="0"/>
                <a:cs typeface="Times New Roman" pitchFamily="18" charset="0"/>
              </a:rPr>
              <a:t>      в определении своей внутренней структуры, целей, форм и методов деятельности</a:t>
            </a:r>
          </a:p>
        </p:txBody>
      </p:sp>
      <p:sp>
        <p:nvSpPr>
          <p:cNvPr id="14" name="Прямоугольник 13"/>
          <p:cNvSpPr/>
          <p:nvPr/>
        </p:nvSpPr>
        <p:spPr>
          <a:xfrm>
            <a:off x="2411413" y="1998663"/>
            <a:ext cx="5976937" cy="5762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i="1" dirty="0">
                <a:solidFill>
                  <a:schemeClr val="tx1"/>
                </a:solidFill>
              </a:rPr>
              <a:t>      </a:t>
            </a:r>
            <a:r>
              <a:rPr lang="ru-RU" sz="1400" i="1" dirty="0">
                <a:solidFill>
                  <a:schemeClr val="tx1"/>
                </a:solidFill>
                <a:latin typeface="Times New Roman" pitchFamily="18" charset="0"/>
                <a:cs typeface="Times New Roman" pitchFamily="18" charset="0"/>
              </a:rPr>
              <a:t>в создании, реорганизации и ликвидации партии, во вступлении в партию, участия в деятельности партии, в выходе из партии</a:t>
            </a:r>
          </a:p>
        </p:txBody>
      </p:sp>
      <p:sp>
        <p:nvSpPr>
          <p:cNvPr id="8" name="Прямоугольник 7"/>
          <p:cNvSpPr/>
          <p:nvPr/>
        </p:nvSpPr>
        <p:spPr>
          <a:xfrm>
            <a:off x="323528" y="1783797"/>
            <a:ext cx="1512168" cy="4176464"/>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2800" b="1" dirty="0"/>
              <a:t>ПРИНЦИПЫ</a:t>
            </a:r>
          </a:p>
        </p:txBody>
      </p:sp>
      <p:sp>
        <p:nvSpPr>
          <p:cNvPr id="12" name="Прямоугольник 11"/>
          <p:cNvSpPr/>
          <p:nvPr/>
        </p:nvSpPr>
        <p:spPr>
          <a:xfrm>
            <a:off x="1116013" y="2647950"/>
            <a:ext cx="1727200" cy="35877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самоуправления</a:t>
            </a:r>
          </a:p>
        </p:txBody>
      </p:sp>
      <p:sp>
        <p:nvSpPr>
          <p:cNvPr id="18" name="Прямоугольник 17"/>
          <p:cNvSpPr/>
          <p:nvPr/>
        </p:nvSpPr>
        <p:spPr>
          <a:xfrm>
            <a:off x="900113" y="1927225"/>
            <a:ext cx="1727200" cy="360363"/>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добровольности</a:t>
            </a:r>
          </a:p>
        </p:txBody>
      </p:sp>
      <p:sp>
        <p:nvSpPr>
          <p:cNvPr id="21" name="Прямоугольник 20"/>
          <p:cNvSpPr/>
          <p:nvPr/>
        </p:nvSpPr>
        <p:spPr>
          <a:xfrm>
            <a:off x="1403350" y="4591050"/>
            <a:ext cx="1728788" cy="360363"/>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законности </a:t>
            </a:r>
          </a:p>
        </p:txBody>
      </p:sp>
      <p:sp>
        <p:nvSpPr>
          <p:cNvPr id="23" name="Прямоугольник 22"/>
          <p:cNvSpPr/>
          <p:nvPr/>
        </p:nvSpPr>
        <p:spPr>
          <a:xfrm>
            <a:off x="1258888" y="3367088"/>
            <a:ext cx="1728787" cy="3603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равноправия</a:t>
            </a:r>
          </a:p>
        </p:txBody>
      </p:sp>
      <p:sp>
        <p:nvSpPr>
          <p:cNvPr id="25" name="Прямоугольник 24"/>
          <p:cNvSpPr/>
          <p:nvPr/>
        </p:nvSpPr>
        <p:spPr>
          <a:xfrm>
            <a:off x="1116013" y="1190625"/>
            <a:ext cx="6904037" cy="35083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ПРИНЦИПЫ ДЕЯТЕЛЬНОСТИ   ПОЛИТИЧЕСКОЙ ПАРТИИ</a:t>
            </a:r>
          </a:p>
        </p:txBody>
      </p:sp>
      <p:sp>
        <p:nvSpPr>
          <p:cNvPr id="27" name="Прямоугольник 26"/>
          <p:cNvSpPr/>
          <p:nvPr/>
        </p:nvSpPr>
        <p:spPr>
          <a:xfrm>
            <a:off x="1547813" y="5383213"/>
            <a:ext cx="1728787" cy="3603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гласности</a:t>
            </a:r>
          </a:p>
        </p:txBody>
      </p:sp>
      <p:sp>
        <p:nvSpPr>
          <p:cNvPr id="20" name="Прямоугольник 1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157</a:t>
            </a:r>
          </a:p>
        </p:txBody>
      </p:sp>
      <p:pic>
        <p:nvPicPr>
          <p:cNvPr id="161807" name="Рисунок 21"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29"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1116013" y="1271588"/>
            <a:ext cx="6904037" cy="3508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ТРЕБОВАНИЯ  К  ПОЛИТИЧЕСКОЙ  ПАРТИИ :</a:t>
            </a:r>
          </a:p>
        </p:txBody>
      </p:sp>
      <p:sp>
        <p:nvSpPr>
          <p:cNvPr id="31" name="Прямоугольник 30"/>
          <p:cNvSpPr/>
          <p:nvPr/>
        </p:nvSpPr>
        <p:spPr>
          <a:xfrm>
            <a:off x="323528" y="1873734"/>
            <a:ext cx="1512168" cy="4435585"/>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2800" b="1" dirty="0"/>
              <a:t>Т</a:t>
            </a:r>
            <a:r>
              <a:rPr lang="ru-RU" sz="2400" b="1" dirty="0"/>
              <a:t>РЕБОВАНИЯ</a:t>
            </a:r>
          </a:p>
        </p:txBody>
      </p:sp>
      <p:sp>
        <p:nvSpPr>
          <p:cNvPr id="23" name="Прямоугольник 22"/>
          <p:cNvSpPr/>
          <p:nvPr/>
        </p:nvSpPr>
        <p:spPr>
          <a:xfrm>
            <a:off x="1187450" y="5164138"/>
            <a:ext cx="7416800" cy="6477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rPr>
              <a:t>структурные подразделения  создаются и действуют только по территориальному признаку</a:t>
            </a:r>
          </a:p>
        </p:txBody>
      </p:sp>
      <p:sp>
        <p:nvSpPr>
          <p:cNvPr id="13" name="Прямоугольник 12"/>
          <p:cNvSpPr/>
          <p:nvPr/>
        </p:nvSpPr>
        <p:spPr>
          <a:xfrm>
            <a:off x="1403350" y="4249738"/>
            <a:ext cx="7129463" cy="433387"/>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rPr>
              <a:t>осуществляет свою деятельность на территории Российской Федерации</a:t>
            </a:r>
          </a:p>
        </p:txBody>
      </p:sp>
      <p:sp>
        <p:nvSpPr>
          <p:cNvPr id="28" name="Прямоугольник 27"/>
          <p:cNvSpPr/>
          <p:nvPr/>
        </p:nvSpPr>
        <p:spPr>
          <a:xfrm>
            <a:off x="1403350" y="3314700"/>
            <a:ext cx="7129463" cy="4318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rPr>
              <a:t>численность должна быть не менее 500 членов</a:t>
            </a:r>
          </a:p>
        </p:txBody>
      </p:sp>
      <p:sp>
        <p:nvSpPr>
          <p:cNvPr id="24" name="Прямоугольник 23"/>
          <p:cNvSpPr/>
          <p:nvPr/>
        </p:nvSpPr>
        <p:spPr>
          <a:xfrm>
            <a:off x="1116013" y="2201863"/>
            <a:ext cx="7416800" cy="6477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rPr>
              <a:t>иметь региональные отделения более чем в половине субъектов Российской Федерации</a:t>
            </a:r>
          </a:p>
        </p:txBody>
      </p:sp>
      <p:sp>
        <p:nvSpPr>
          <p:cNvPr id="12" name="Прямоугольник 11"/>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158</a:t>
            </a:r>
          </a:p>
        </p:txBody>
      </p:sp>
      <p:pic>
        <p:nvPicPr>
          <p:cNvPr id="162825" name="Рисунок 14"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7"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1116013" y="1279525"/>
            <a:ext cx="6904037" cy="3524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ОСНОВНЫЕ ЦЕЛИ ПОЛИТИЧЕСКОЙ ПАРТИИ :</a:t>
            </a:r>
          </a:p>
        </p:txBody>
      </p:sp>
      <p:sp>
        <p:nvSpPr>
          <p:cNvPr id="31" name="Прямоугольник 30"/>
          <p:cNvSpPr/>
          <p:nvPr/>
        </p:nvSpPr>
        <p:spPr>
          <a:xfrm>
            <a:off x="323528" y="1837875"/>
            <a:ext cx="1512168" cy="4248472"/>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4400" dirty="0"/>
              <a:t>цели</a:t>
            </a:r>
          </a:p>
        </p:txBody>
      </p:sp>
      <p:sp>
        <p:nvSpPr>
          <p:cNvPr id="23" name="Прямоугольник 22"/>
          <p:cNvSpPr/>
          <p:nvPr/>
        </p:nvSpPr>
        <p:spPr>
          <a:xfrm>
            <a:off x="1187450" y="5005388"/>
            <a:ext cx="7416800" cy="769937"/>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выдвижение кандидатов на выборах в законодательные (представительные) органы государственной власти и представительные органы местного самоуправления, участие в выборах в указанные органы и в их работе</a:t>
            </a:r>
          </a:p>
        </p:txBody>
      </p:sp>
      <p:sp>
        <p:nvSpPr>
          <p:cNvPr id="13" name="Прямоугольник 12"/>
          <p:cNvSpPr/>
          <p:nvPr/>
        </p:nvSpPr>
        <p:spPr>
          <a:xfrm>
            <a:off x="1258888" y="4141788"/>
            <a:ext cx="7416800" cy="50482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выражение мнений граждан по любым вопросам общественной жизни, доведение этих мнений до сведения широкой общественности и органов государственной власти</a:t>
            </a:r>
          </a:p>
        </p:txBody>
      </p:sp>
      <p:sp>
        <p:nvSpPr>
          <p:cNvPr id="28" name="Прямоугольник 27"/>
          <p:cNvSpPr/>
          <p:nvPr/>
        </p:nvSpPr>
        <p:spPr>
          <a:xfrm>
            <a:off x="1331913" y="3278188"/>
            <a:ext cx="7416800" cy="503237"/>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rPr>
              <a:t>политическое образование и воспитание граждан</a:t>
            </a:r>
          </a:p>
        </p:txBody>
      </p:sp>
      <p:sp>
        <p:nvSpPr>
          <p:cNvPr id="24" name="Прямоугольник 23"/>
          <p:cNvSpPr/>
          <p:nvPr/>
        </p:nvSpPr>
        <p:spPr>
          <a:xfrm>
            <a:off x="1403350" y="2270125"/>
            <a:ext cx="7416800" cy="503238"/>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rPr>
              <a:t>формирование общественного мнения</a:t>
            </a:r>
          </a:p>
        </p:txBody>
      </p:sp>
      <p:sp>
        <p:nvSpPr>
          <p:cNvPr id="12" name="Прямоугольник 11"/>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159</a:t>
            </a:r>
          </a:p>
        </p:txBody>
      </p:sp>
      <p:pic>
        <p:nvPicPr>
          <p:cNvPr id="163849" name="Рисунок 14"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7"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539552" y="2132856"/>
          <a:ext cx="8280919"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2" name="Текст 2"/>
          <p:cNvSpPr>
            <a:spLocks noGrp="1"/>
          </p:cNvSpPr>
          <p:nvPr>
            <p:ph type="body" sz="half" idx="2"/>
          </p:nvPr>
        </p:nvSpPr>
        <p:spPr>
          <a:xfrm>
            <a:off x="468313" y="1268413"/>
            <a:ext cx="8435975" cy="731837"/>
          </a:xfrm>
        </p:spPr>
        <p:txBody>
          <a:bodyPr rtlCol="0">
            <a:normAutofit fontScale="92500"/>
          </a:bodyPr>
          <a:lstStyle/>
          <a:p>
            <a:pPr algn="just" eaLnBrk="1" fontAlgn="auto" hangingPunct="1">
              <a:spcAft>
                <a:spcPts val="0"/>
              </a:spcAft>
              <a:buFont typeface="Arial" pitchFamily="34" charset="0"/>
              <a:buNone/>
              <a:defRPr/>
            </a:pPr>
            <a:r>
              <a:rPr lang="ru-RU" sz="2000" b="1" smtClean="0"/>
              <a:t>Партия как политический институт, в отличие от других общественных организаций, движений, обладает целым рядом отличительных признаков:</a:t>
            </a:r>
            <a:endParaRPr lang="ru-RU" sz="2000" smtClean="0"/>
          </a:p>
        </p:txBody>
      </p:sp>
      <p:sp>
        <p:nvSpPr>
          <p:cNvPr id="7" name="Прямоугольник 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a:t>
            </a:r>
          </a:p>
        </p:txBody>
      </p:sp>
      <p:pic>
        <p:nvPicPr>
          <p:cNvPr id="17413" name="Рисунок 7"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1.2. Признаки  партии</a:t>
            </a:r>
          </a:p>
        </p:txBody>
      </p:sp>
    </p:spTree>
  </p:cSld>
  <p:clrMapOvr>
    <a:masterClrMapping/>
  </p:clrMapOvr>
  <p:transition>
    <p:cover dir="l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11560" y="1937066"/>
          <a:ext cx="806489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539750" y="1289050"/>
            <a:ext cx="8064500" cy="6477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just">
              <a:defRPr/>
            </a:pPr>
            <a:r>
              <a:rPr lang="ru-RU" dirty="0"/>
              <a:t>СФЕРА ПРАВОВОГО РЕГУЛИРОВАНИЯ ДЕЯТЕЛЬНОСТИ ПОЛИТИЧЕСКИХ ПАРТИЙ:</a:t>
            </a:r>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160</a:t>
            </a:r>
          </a:p>
        </p:txBody>
      </p:sp>
      <p:pic>
        <p:nvPicPr>
          <p:cNvPr id="164869" name="Рисунок 10" descr="1500x500.jpg"/>
          <p:cNvPicPr>
            <a:picLocks noChangeAspect="1"/>
          </p:cNvPicPr>
          <p:nvPr/>
        </p:nvPicPr>
        <p:blipFill>
          <a:blip r:embed="rId7" cstate="email"/>
          <a:srcRect/>
          <a:stretch>
            <a:fillRect/>
          </a:stretch>
        </p:blipFill>
        <p:spPr bwMode="auto">
          <a:xfrm>
            <a:off x="0" y="0"/>
            <a:ext cx="9144000" cy="908050"/>
          </a:xfrm>
          <a:prstGeom prst="rect">
            <a:avLst/>
          </a:prstGeom>
          <a:noFill/>
          <a:ln w="9525">
            <a:noFill/>
            <a:miter lim="800000"/>
            <a:headEnd/>
            <a:tailEnd/>
          </a:ln>
        </p:spPr>
      </p:pic>
      <p:sp>
        <p:nvSpPr>
          <p:cNvPr id="13"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Прямая соединительная линия 64"/>
          <p:cNvCxnSpPr/>
          <p:nvPr/>
        </p:nvCxnSpPr>
        <p:spPr>
          <a:xfrm>
            <a:off x="4284663" y="4652963"/>
            <a:ext cx="36512" cy="18891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4284663" y="3860800"/>
            <a:ext cx="0" cy="6477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4284663" y="3500438"/>
            <a:ext cx="0" cy="3524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4284663" y="1700213"/>
            <a:ext cx="0" cy="18002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2339975" y="1484313"/>
            <a:ext cx="4032250" cy="215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spc="110" dirty="0">
                <a:solidFill>
                  <a:srgbClr val="FF0000"/>
                </a:solidFill>
              </a:rPr>
              <a:t>ОБРАЗОВАНИЕ ПАРТИИ НА УЧРЕДИТЕЛЬНОМ СЪЕЗДЕ</a:t>
            </a:r>
          </a:p>
        </p:txBody>
      </p:sp>
      <p:sp>
        <p:nvSpPr>
          <p:cNvPr id="32" name="Скругленный прямоугольник 31"/>
          <p:cNvSpPr/>
          <p:nvPr/>
        </p:nvSpPr>
        <p:spPr>
          <a:xfrm>
            <a:off x="179388" y="1781175"/>
            <a:ext cx="8713787" cy="1698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spc="150" dirty="0">
                <a:solidFill>
                  <a:srgbClr val="0070C0"/>
                </a:solidFill>
              </a:rPr>
              <a:t>ИНИЦИАТИВА  СОЗДАНИЯ  ПОЛИТИЧЕСКОЙ  ПАРТИИ</a:t>
            </a:r>
          </a:p>
        </p:txBody>
      </p:sp>
      <p:sp>
        <p:nvSpPr>
          <p:cNvPr id="36" name="Скругленный прямоугольник 35"/>
          <p:cNvSpPr/>
          <p:nvPr/>
        </p:nvSpPr>
        <p:spPr>
          <a:xfrm>
            <a:off x="179388" y="2024063"/>
            <a:ext cx="8713787" cy="215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СОЗДАНИЕ ОРГКОМИТЕТА В СОСТАВЕ НЕ МЕНЕЕ 10 ЧЕЛОВЕК  (срок полномочий до 1 года)</a:t>
            </a:r>
          </a:p>
        </p:txBody>
      </p:sp>
      <p:sp>
        <p:nvSpPr>
          <p:cNvPr id="38" name="Скругленный прямоугольник 37"/>
          <p:cNvSpPr/>
          <p:nvPr/>
        </p:nvSpPr>
        <p:spPr>
          <a:xfrm>
            <a:off x="179388" y="2309813"/>
            <a:ext cx="8713787" cy="327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УВЕДОМЛЕНИЕ МИНЮСТА РОССИИ О НАМЕРЕНИИ СОЗДАТЬ ПОЛИТИЧЕСКУЮ ПАРТИЮ И ОБ ОТКРЫТИИ РАСЧЕТНОГО СЧЕТА, </a:t>
            </a:r>
          </a:p>
          <a:p>
            <a:pPr algn="ctr">
              <a:defRPr/>
            </a:pPr>
            <a:r>
              <a:rPr lang="ru-RU" sz="1000" dirty="0">
                <a:solidFill>
                  <a:schemeClr val="tx1"/>
                </a:solidFill>
              </a:rPr>
              <a:t>ПОЛУЧЕНИЕ ИЗ МИНЮСТА ПОДТВЕРЖДАЮЩЕГО ДОКУМЕНТА</a:t>
            </a:r>
          </a:p>
        </p:txBody>
      </p:sp>
      <p:sp>
        <p:nvSpPr>
          <p:cNvPr id="39" name="Скругленный прямоугольник 38"/>
          <p:cNvSpPr/>
          <p:nvPr/>
        </p:nvSpPr>
        <p:spPr>
          <a:xfrm>
            <a:off x="179388" y="2717800"/>
            <a:ext cx="8713787" cy="314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ОПУБЛИКОВАНЕ СВЕДЕНИЙ О НАМЕРЕНИИ СОЗДАТЬ ПАРТИЮ   (В ТЕЧЕНИЕ МЕСЯЦА ПОСЛЕ УВЕДОМЛЕНИЯ МИНЮСТА РОССИИ)</a:t>
            </a:r>
          </a:p>
        </p:txBody>
      </p:sp>
      <p:sp>
        <p:nvSpPr>
          <p:cNvPr id="40" name="Скругленный прямоугольник 39"/>
          <p:cNvSpPr/>
          <p:nvPr/>
        </p:nvSpPr>
        <p:spPr>
          <a:xfrm>
            <a:off x="2339975" y="3132138"/>
            <a:ext cx="4032250" cy="187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ПРОВЕДЕНИЕ СОБРАНИЙ В РЕГИОНАХ И ВЫБОР ДЕЛЕГАТОВ</a:t>
            </a:r>
          </a:p>
        </p:txBody>
      </p:sp>
      <p:sp>
        <p:nvSpPr>
          <p:cNvPr id="43" name="Скругленный прямоугольник 42"/>
          <p:cNvSpPr/>
          <p:nvPr/>
        </p:nvSpPr>
        <p:spPr>
          <a:xfrm>
            <a:off x="179388" y="3417888"/>
            <a:ext cx="8713787" cy="1793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ОПУБЛИКОВАНИЕ СВЕДЕНИЙ В «РОССИЙСКОЙ ГАЗЕТЕ» О МЕСТЕ И ДАТЕ ПРОВЕДЕНИЯ СЪЕЗДА   (НЕ ПОЗДНЕЕ ЧЕМ ЗА МЕСЯЦ ДО СЪЕЗДА) </a:t>
            </a:r>
          </a:p>
        </p:txBody>
      </p:sp>
      <p:sp>
        <p:nvSpPr>
          <p:cNvPr id="44" name="Скругленный прямоугольник 43"/>
          <p:cNvSpPr/>
          <p:nvPr/>
        </p:nvSpPr>
        <p:spPr>
          <a:xfrm>
            <a:off x="179388" y="3697288"/>
            <a:ext cx="8713787" cy="215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ПРОВЕДЕНИЕ ОБЩЕРОССИЙСКОГО УЧРЕДИТЕЛЬНОГО СЪЕЗДА ПО СОЗДАНИЮ ПОЛИТИЧЕСКОЙ ПАРТИИ </a:t>
            </a:r>
          </a:p>
        </p:txBody>
      </p:sp>
      <p:sp>
        <p:nvSpPr>
          <p:cNvPr id="45" name="Скругленный прямоугольник 44"/>
          <p:cNvSpPr/>
          <p:nvPr/>
        </p:nvSpPr>
        <p:spPr>
          <a:xfrm>
            <a:off x="179388" y="5165725"/>
            <a:ext cx="8713787" cy="314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ПРЕДСТАВЛЕНИЕ В «РОССИЙСКУЮ ГАЗЕТУ» ОСНОВНЫХ ПОЛОЖЕНИЙ ПРОГРАММЫ ПОЛИТИЧЕСКОЙ ПАРТИИ ДЛЯ ОПУБЛИКОВАНИЯ </a:t>
            </a:r>
          </a:p>
          <a:p>
            <a:pPr algn="ctr">
              <a:defRPr/>
            </a:pPr>
            <a:r>
              <a:rPr lang="ru-RU" sz="1000" dirty="0">
                <a:solidFill>
                  <a:schemeClr val="tx1"/>
                </a:solidFill>
              </a:rPr>
              <a:t>(В ТЕЧЕНИИ 15 ДНЕЙ СО ДНЯ ПОЛУЧЕНИЯ ДОКУМЕНТА О ГОСУДАРСТВЕННОЙ РЕГИСТРАЦИИ)</a:t>
            </a:r>
          </a:p>
        </p:txBody>
      </p:sp>
      <p:sp>
        <p:nvSpPr>
          <p:cNvPr id="46" name="Скругленный прямоугольник 45"/>
          <p:cNvSpPr/>
          <p:nvPr/>
        </p:nvSpPr>
        <p:spPr>
          <a:xfrm>
            <a:off x="179388" y="4014788"/>
            <a:ext cx="8713787" cy="2333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ПРОВЕДЕНИЕ ОБЩИХ СОБРАНИЙ В РЕГИОНАХ ПО СОЗДАНИЮ РЕГИОНАЛЬНЫХ ОТДЕЛЕНИЙ ПОЛИТИЧЕСКИХ ПАРТИЙ</a:t>
            </a:r>
          </a:p>
        </p:txBody>
      </p:sp>
      <p:sp>
        <p:nvSpPr>
          <p:cNvPr id="48" name="Скругленный прямоугольник 47"/>
          <p:cNvSpPr/>
          <p:nvPr/>
        </p:nvSpPr>
        <p:spPr>
          <a:xfrm>
            <a:off x="179388" y="4340225"/>
            <a:ext cx="8713787" cy="304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ПРЕДСТАВЛЕНИЕ ДОКУМЕНТОВ В МИНЮСТ РОССИИ ДЛЯ РЕГИСТРАЦИИ ПОЛИТИЧЕСКОЙ ПАРТИИ</a:t>
            </a:r>
          </a:p>
          <a:p>
            <a:pPr algn="ctr">
              <a:defRPr/>
            </a:pPr>
            <a:r>
              <a:rPr lang="ru-RU" sz="1000" dirty="0">
                <a:solidFill>
                  <a:schemeClr val="tx1"/>
                </a:solidFill>
              </a:rPr>
              <a:t>(НЕ ПОЗДНЕЕ 6 МЕСЯЦЕВ СО ДНЯ ПРОВЕДЕНИЯ СЪЕЗДА)</a:t>
            </a:r>
          </a:p>
        </p:txBody>
      </p:sp>
      <p:sp>
        <p:nvSpPr>
          <p:cNvPr id="49" name="Скругленный прямоугольник 48"/>
          <p:cNvSpPr/>
          <p:nvPr/>
        </p:nvSpPr>
        <p:spPr>
          <a:xfrm>
            <a:off x="179388" y="4727575"/>
            <a:ext cx="8713787" cy="3603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ПОЛУЧЕНИЕ СВИДЕТЕЛЬСТВА О ГОСУДАРСТВЕННОЙ РЕГИСТРАЦИИ ПОЛИТИЧЕСКОЙ ПАРТИИ </a:t>
            </a:r>
          </a:p>
          <a:p>
            <a:pPr algn="ctr">
              <a:defRPr/>
            </a:pPr>
            <a:r>
              <a:rPr lang="ru-RU" sz="1000" dirty="0">
                <a:solidFill>
                  <a:schemeClr val="tx1"/>
                </a:solidFill>
              </a:rPr>
              <a:t>(НЕ ПОЗДНЕЕ ЧЕМ ЧЕРЕЗ МЕСЯЦ СО ДНЯ ПРЕДОСТАВЛЕНИЯ ДОКУМЕНТОВ В МИНЮСТ РОССИИ)</a:t>
            </a:r>
          </a:p>
        </p:txBody>
      </p:sp>
      <p:sp>
        <p:nvSpPr>
          <p:cNvPr id="50" name="Скругленный прямоугольник 49"/>
          <p:cNvSpPr/>
          <p:nvPr/>
        </p:nvSpPr>
        <p:spPr>
          <a:xfrm>
            <a:off x="179388" y="5561013"/>
            <a:ext cx="8713787" cy="3603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РЕГИСТРАЦИЯ РЕГИОНАЛЬНЫХ ОТДЕЛЕНИЙ</a:t>
            </a:r>
          </a:p>
          <a:p>
            <a:pPr algn="ctr">
              <a:defRPr/>
            </a:pPr>
            <a:r>
              <a:rPr lang="ru-RU" sz="1000" dirty="0">
                <a:solidFill>
                  <a:schemeClr val="tx1"/>
                </a:solidFill>
              </a:rPr>
              <a:t>( НЕ МЕНЕЕ ЧЕМ В ПОЛОВИНЕ СУБЪЕКТОВ РФ НЕ ПОЗДНЕЕ 6 МЕСЯЦЕВ СО ДНЯ ГОСУДАРСТВЕННОЙ РЕГИСТРАЦИИ)</a:t>
            </a:r>
          </a:p>
        </p:txBody>
      </p:sp>
      <p:sp>
        <p:nvSpPr>
          <p:cNvPr id="51" name="Скругленный прямоугольник 50"/>
          <p:cNvSpPr/>
          <p:nvPr/>
        </p:nvSpPr>
        <p:spPr>
          <a:xfrm>
            <a:off x="179388" y="6003925"/>
            <a:ext cx="8713787" cy="358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ПРЕДСТАВЛЕНИЕ СВИДЕТЕЛЬСТВ О ГОСУДАРСТВЕННОЙ РЕГИСТРАЦИИ РЕГИОНАЛЬНЫХ ОТДЕЛЕНИЙ В МИНЮСТ РОССИИ</a:t>
            </a:r>
          </a:p>
          <a:p>
            <a:pPr algn="ctr">
              <a:defRPr/>
            </a:pPr>
            <a:r>
              <a:rPr lang="ru-RU" sz="1000" dirty="0">
                <a:solidFill>
                  <a:schemeClr val="tx1"/>
                </a:solidFill>
              </a:rPr>
              <a:t>(НЕ ПОЗДНЕЕ 6 МЕСЯЦЕВ СО ДНЯ ГОСУДАРСТВЕННОЙ РЕГИСТРАЦИИ)</a:t>
            </a:r>
          </a:p>
        </p:txBody>
      </p:sp>
      <p:sp>
        <p:nvSpPr>
          <p:cNvPr id="52" name="Скругленный прямоугольник 51"/>
          <p:cNvSpPr/>
          <p:nvPr/>
        </p:nvSpPr>
        <p:spPr>
          <a:xfrm>
            <a:off x="179388" y="6453188"/>
            <a:ext cx="8713787" cy="215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spc="150" dirty="0">
                <a:solidFill>
                  <a:srgbClr val="0070C0"/>
                </a:solidFill>
              </a:rPr>
              <a:t>ЗАВЕРШЕНИЕ СОЗДАНИЯ ПОЛИТИЧЕСКОЙ ПАРТИИ</a:t>
            </a:r>
          </a:p>
        </p:txBody>
      </p:sp>
      <p:sp>
        <p:nvSpPr>
          <p:cNvPr id="68" name="Прямоугольник 67"/>
          <p:cNvSpPr/>
          <p:nvPr/>
        </p:nvSpPr>
        <p:spPr>
          <a:xfrm>
            <a:off x="539750" y="1125538"/>
            <a:ext cx="7993063" cy="2508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СОЗДАНИЕ    ПОЛИТИЧЕСКОЙ   ПАРТИИ</a:t>
            </a:r>
          </a:p>
        </p:txBody>
      </p:sp>
      <p:sp>
        <p:nvSpPr>
          <p:cNvPr id="165910" name="Прямоугольник 32"/>
          <p:cNvSpPr>
            <a:spLocks noChangeArrowheads="1"/>
          </p:cNvSpPr>
          <p:nvPr/>
        </p:nvSpPr>
        <p:spPr bwMode="auto">
          <a:xfrm>
            <a:off x="2286000" y="3105150"/>
            <a:ext cx="4572000" cy="369888"/>
          </a:xfrm>
          <a:prstGeom prst="rect">
            <a:avLst/>
          </a:prstGeom>
          <a:noFill/>
          <a:ln w="9525">
            <a:noFill/>
            <a:miter lim="800000"/>
            <a:headEnd/>
            <a:tailEnd/>
          </a:ln>
        </p:spPr>
        <p:txBody>
          <a:bodyPr>
            <a:spAutoFit/>
          </a:bodyPr>
          <a:lstStyle/>
          <a:p>
            <a:r>
              <a:rPr lang="ru-RU"/>
              <a:t> </a:t>
            </a:r>
          </a:p>
        </p:txBody>
      </p:sp>
      <p:sp>
        <p:nvSpPr>
          <p:cNvPr id="35" name="Прямоугольник 34"/>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161</a:t>
            </a:r>
          </a:p>
        </p:txBody>
      </p:sp>
      <p:pic>
        <p:nvPicPr>
          <p:cNvPr id="165912" name="Рисунок 36"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53"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0825" y="1125538"/>
            <a:ext cx="8713788" cy="2873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ГОСУДАРСТВЕННАЯ  РЕГИСТРАЦИЯ  ПОЛИТИЧЕСКИХ  ПАРТИЙ  </a:t>
            </a:r>
          </a:p>
        </p:txBody>
      </p:sp>
      <p:sp>
        <p:nvSpPr>
          <p:cNvPr id="9" name="Скругленный прямоугольник 8"/>
          <p:cNvSpPr/>
          <p:nvPr/>
        </p:nvSpPr>
        <p:spPr>
          <a:xfrm>
            <a:off x="250825" y="1484313"/>
            <a:ext cx="8713788" cy="720725"/>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Политическая партия и ее региональные отделения подлежат государственной регистрации и осуществляют свою деятельность в полном объеме, в том числе как юридические лица, с момента государственной регистрации</a:t>
            </a:r>
            <a:endParaRPr lang="ru-RU" sz="1400" dirty="0">
              <a:solidFill>
                <a:schemeClr val="tx1"/>
              </a:solidFill>
              <a:ea typeface="Calibri" pitchFamily="34" charset="0"/>
              <a:cs typeface="Arial" pitchFamily="34" charset="0"/>
            </a:endParaRPr>
          </a:p>
        </p:txBody>
      </p:sp>
      <p:sp>
        <p:nvSpPr>
          <p:cNvPr id="13" name="Скругленный прямоугольник 12"/>
          <p:cNvSpPr/>
          <p:nvPr/>
        </p:nvSpPr>
        <p:spPr>
          <a:xfrm>
            <a:off x="250825" y="3538538"/>
            <a:ext cx="8712200" cy="503237"/>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Подтверждением государственной регистрации является - Свидетельство о государственной регистрации некоммерческой организации</a:t>
            </a:r>
            <a:endParaRPr lang="ru-RU" sz="1400" dirty="0">
              <a:solidFill>
                <a:schemeClr val="tx1"/>
              </a:solidFill>
              <a:ea typeface="Calibri" pitchFamily="34" charset="0"/>
              <a:cs typeface="Arial" pitchFamily="34" charset="0"/>
            </a:endParaRPr>
          </a:p>
        </p:txBody>
      </p:sp>
      <p:sp>
        <p:nvSpPr>
          <p:cNvPr id="14" name="Скругленный прямоугольник 13"/>
          <p:cNvSpPr/>
          <p:nvPr/>
        </p:nvSpPr>
        <p:spPr>
          <a:xfrm>
            <a:off x="250825" y="2259013"/>
            <a:ext cx="8713788" cy="649287"/>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rgbClr val="C00000"/>
                </a:solidFill>
              </a:rPr>
              <a:t>Уполномоченным органом </a:t>
            </a:r>
            <a:r>
              <a:rPr lang="ru-RU" sz="1400" dirty="0">
                <a:solidFill>
                  <a:schemeClr val="tx1"/>
                </a:solidFill>
              </a:rPr>
              <a:t>принимающим решение о государственной регистрации политической партии или ее региональных отделении является </a:t>
            </a:r>
            <a:r>
              <a:rPr lang="ru-RU" sz="1400" dirty="0">
                <a:solidFill>
                  <a:srgbClr val="C00000"/>
                </a:solidFill>
              </a:rPr>
              <a:t>Министерство юстиции Российской Федерации </a:t>
            </a:r>
            <a:r>
              <a:rPr lang="ru-RU" sz="1400" dirty="0">
                <a:solidFill>
                  <a:schemeClr val="tx1"/>
                </a:solidFill>
              </a:rPr>
              <a:t>и ее территориальные органы</a:t>
            </a:r>
            <a:endParaRPr lang="ru-RU" sz="1400" dirty="0">
              <a:solidFill>
                <a:schemeClr val="tx1"/>
              </a:solidFill>
              <a:ea typeface="Calibri" pitchFamily="34" charset="0"/>
              <a:cs typeface="Arial" pitchFamily="34" charset="0"/>
            </a:endParaRPr>
          </a:p>
        </p:txBody>
      </p:sp>
      <p:sp>
        <p:nvSpPr>
          <p:cNvPr id="16" name="Скругленный прямоугольник 15"/>
          <p:cNvSpPr/>
          <p:nvPr/>
        </p:nvSpPr>
        <p:spPr>
          <a:xfrm>
            <a:off x="250825" y="2971800"/>
            <a:ext cx="8713788" cy="503238"/>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rgbClr val="C00000"/>
                </a:solidFill>
              </a:rPr>
              <a:t>Регистрирующим органом </a:t>
            </a:r>
            <a:r>
              <a:rPr lang="ru-RU" sz="1400" dirty="0">
                <a:solidFill>
                  <a:schemeClr val="tx1"/>
                </a:solidFill>
              </a:rPr>
              <a:t>осуществляющим внесение в единый государственный реестр юридических лиц сведений о создании, реорганизации и ликвидации политической партии является </a:t>
            </a:r>
            <a:r>
              <a:rPr lang="ru-RU" sz="1400" dirty="0">
                <a:solidFill>
                  <a:srgbClr val="C00000"/>
                </a:solidFill>
              </a:rPr>
              <a:t>ФНС России</a:t>
            </a:r>
            <a:endParaRPr lang="ru-RU" sz="1400" dirty="0">
              <a:solidFill>
                <a:srgbClr val="C00000"/>
              </a:solidFill>
              <a:ea typeface="Calibri" pitchFamily="34" charset="0"/>
              <a:cs typeface="Arial" pitchFamily="34" charset="0"/>
            </a:endParaRPr>
          </a:p>
        </p:txBody>
      </p:sp>
      <p:pic>
        <p:nvPicPr>
          <p:cNvPr id="166919" name="Picture 4" descr="http://democrat-russian.ru/img/IMG_5684.jpeg"/>
          <p:cNvPicPr>
            <a:picLocks noChangeAspect="1" noChangeArrowheads="1"/>
          </p:cNvPicPr>
          <p:nvPr/>
        </p:nvPicPr>
        <p:blipFill>
          <a:blip r:embed="rId2" cstate="email"/>
          <a:srcRect/>
          <a:stretch>
            <a:fillRect/>
          </a:stretch>
        </p:blipFill>
        <p:spPr bwMode="auto">
          <a:xfrm>
            <a:off x="2051050" y="4138613"/>
            <a:ext cx="1873250" cy="2576512"/>
          </a:xfrm>
          <a:prstGeom prst="rect">
            <a:avLst/>
          </a:prstGeom>
          <a:noFill/>
          <a:ln w="9525">
            <a:noFill/>
            <a:miter lim="800000"/>
            <a:headEnd/>
            <a:tailEnd/>
          </a:ln>
        </p:spPr>
      </p:pic>
      <p:pic>
        <p:nvPicPr>
          <p:cNvPr id="166920" name="Picture 2" descr="http://www.qwas.ru/images/index1668.jpg"/>
          <p:cNvPicPr>
            <a:picLocks noChangeAspect="1" noChangeArrowheads="1"/>
          </p:cNvPicPr>
          <p:nvPr/>
        </p:nvPicPr>
        <p:blipFill>
          <a:blip r:embed="rId3" cstate="email"/>
          <a:srcRect/>
          <a:stretch>
            <a:fillRect/>
          </a:stretch>
        </p:blipFill>
        <p:spPr bwMode="auto">
          <a:xfrm>
            <a:off x="5076825" y="4130675"/>
            <a:ext cx="1798638" cy="2547938"/>
          </a:xfrm>
          <a:prstGeom prst="rect">
            <a:avLst/>
          </a:prstGeom>
          <a:noFill/>
          <a:ln w="9525">
            <a:noFill/>
            <a:miter lim="800000"/>
            <a:headEnd/>
            <a:tailEnd/>
          </a:ln>
        </p:spPr>
      </p:pic>
      <p:sp>
        <p:nvSpPr>
          <p:cNvPr id="12" name="Прямоугольник 11"/>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162</a:t>
            </a:r>
          </a:p>
        </p:txBody>
      </p:sp>
      <p:pic>
        <p:nvPicPr>
          <p:cNvPr id="166922" name="Рисунок 17" descr="1500x500.jpg"/>
          <p:cNvPicPr>
            <a:picLocks noChangeAspect="1"/>
          </p:cNvPicPr>
          <p:nvPr/>
        </p:nvPicPr>
        <p:blipFill>
          <a:blip r:embed="rId4" cstate="email"/>
          <a:srcRect/>
          <a:stretch>
            <a:fillRect/>
          </a:stretch>
        </p:blipFill>
        <p:spPr bwMode="auto">
          <a:xfrm>
            <a:off x="0" y="0"/>
            <a:ext cx="9144000" cy="908050"/>
          </a:xfrm>
          <a:prstGeom prst="rect">
            <a:avLst/>
          </a:prstGeom>
          <a:noFill/>
          <a:ln w="9525">
            <a:noFill/>
            <a:miter lim="800000"/>
            <a:headEnd/>
            <a:tailEnd/>
          </a:ln>
        </p:spPr>
      </p:pic>
      <p:sp>
        <p:nvSpPr>
          <p:cNvPr id="20"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288" y="1125538"/>
            <a:ext cx="8353425" cy="2508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ГОСУДАРСТВЕННАЯ РЕГИСТРАЦИЯ  ПОЛИТИЧЕСКОЙ  ПАРТИИ</a:t>
            </a:r>
          </a:p>
        </p:txBody>
      </p:sp>
      <p:sp>
        <p:nvSpPr>
          <p:cNvPr id="8" name="Скругленный прямоугольник 7"/>
          <p:cNvSpPr/>
          <p:nvPr/>
        </p:nvSpPr>
        <p:spPr>
          <a:xfrm>
            <a:off x="250825" y="1484313"/>
            <a:ext cx="8642350" cy="4968875"/>
          </a:xfrm>
          <a:prstGeom prst="roundRect">
            <a:avLst/>
          </a:prstGeom>
          <a:solidFill>
            <a:srgbClr val="FFFF00">
              <a:alpha val="39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кругленный прямоугольник 6"/>
          <p:cNvSpPr/>
          <p:nvPr/>
        </p:nvSpPr>
        <p:spPr>
          <a:xfrm>
            <a:off x="395288" y="1484313"/>
            <a:ext cx="8353425" cy="504825"/>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FF0000"/>
                </a:solidFill>
              </a:rPr>
              <a:t>ДОКУМЕНТЫ, НЕОБХОДИМЫЕ ДЛЯ ГОСУДАРСТВЕННОЙ РЕГИСТРАЦИИ</a:t>
            </a:r>
          </a:p>
          <a:p>
            <a:pPr algn="ctr">
              <a:defRPr/>
            </a:pPr>
            <a:r>
              <a:rPr lang="ru-RU" sz="1400" dirty="0">
                <a:solidFill>
                  <a:schemeClr val="tx1"/>
                </a:solidFill>
              </a:rPr>
              <a:t>(представляются не позднее чем через 6 месяцев со дня проведения учредительного съезда) </a:t>
            </a:r>
            <a:endParaRPr lang="ru-RU" sz="1400" dirty="0"/>
          </a:p>
        </p:txBody>
      </p:sp>
      <p:sp>
        <p:nvSpPr>
          <p:cNvPr id="9" name="Скругленный прямоугольник 8"/>
          <p:cNvSpPr/>
          <p:nvPr/>
        </p:nvSpPr>
        <p:spPr>
          <a:xfrm>
            <a:off x="1258888" y="2133600"/>
            <a:ext cx="6265862" cy="28733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000000"/>
                </a:solidFill>
                <a:cs typeface="Times New Roman" pitchFamily="18" charset="0"/>
              </a:rPr>
              <a:t> * </a:t>
            </a:r>
            <a:r>
              <a:rPr lang="ru-RU" sz="1400">
                <a:solidFill>
                  <a:schemeClr val="tx1"/>
                </a:solidFill>
                <a:cs typeface="Times New Roman" pitchFamily="18" charset="0"/>
              </a:rPr>
              <a:t>Заявление</a:t>
            </a:r>
            <a:r>
              <a:rPr lang="ru-RU" sz="1400">
                <a:solidFill>
                  <a:srgbClr val="000000"/>
                </a:solidFill>
                <a:cs typeface="Times New Roman" pitchFamily="18" charset="0"/>
              </a:rPr>
              <a:t>, подписанное уполномоченными лицами политической партии</a:t>
            </a:r>
            <a:endParaRPr lang="ru-RU" sz="1400">
              <a:solidFill>
                <a:srgbClr val="FFFFFF"/>
              </a:solidFill>
              <a:cs typeface="Arial" charset="0"/>
            </a:endParaRPr>
          </a:p>
        </p:txBody>
      </p:sp>
      <p:sp>
        <p:nvSpPr>
          <p:cNvPr id="10" name="Скругленный прямоугольник 9"/>
          <p:cNvSpPr/>
          <p:nvPr/>
        </p:nvSpPr>
        <p:spPr>
          <a:xfrm>
            <a:off x="468313" y="2565400"/>
            <a:ext cx="2519362" cy="28733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000000"/>
                </a:solidFill>
                <a:cs typeface="Times New Roman" pitchFamily="18" charset="0"/>
              </a:rPr>
              <a:t> * </a:t>
            </a:r>
            <a:r>
              <a:rPr lang="ru-RU" sz="1400">
                <a:solidFill>
                  <a:schemeClr val="tx1"/>
                </a:solidFill>
                <a:cs typeface="Times New Roman" pitchFamily="18" charset="0"/>
              </a:rPr>
              <a:t>Устав политической партии</a:t>
            </a:r>
            <a:endParaRPr lang="ru-RU" sz="1400">
              <a:solidFill>
                <a:srgbClr val="FFFFFF"/>
              </a:solidFill>
              <a:cs typeface="Arial" charset="0"/>
            </a:endParaRPr>
          </a:p>
        </p:txBody>
      </p:sp>
      <p:sp>
        <p:nvSpPr>
          <p:cNvPr id="11" name="Скругленный прямоугольник 10"/>
          <p:cNvSpPr/>
          <p:nvPr/>
        </p:nvSpPr>
        <p:spPr>
          <a:xfrm>
            <a:off x="468313" y="2997200"/>
            <a:ext cx="3816350" cy="28733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000000"/>
                </a:solidFill>
                <a:cs typeface="Times New Roman" pitchFamily="18" charset="0"/>
              </a:rPr>
              <a:t> * </a:t>
            </a:r>
            <a:r>
              <a:rPr lang="ru-RU" sz="1400">
                <a:solidFill>
                  <a:schemeClr val="tx1"/>
                </a:solidFill>
                <a:cs typeface="Times New Roman" pitchFamily="18" charset="0"/>
              </a:rPr>
              <a:t>Программа политической партии</a:t>
            </a:r>
            <a:endParaRPr lang="ru-RU" sz="1400">
              <a:solidFill>
                <a:srgbClr val="FFFFFF"/>
              </a:solidFill>
              <a:cs typeface="Arial" charset="0"/>
            </a:endParaRPr>
          </a:p>
        </p:txBody>
      </p:sp>
      <p:sp>
        <p:nvSpPr>
          <p:cNvPr id="12" name="Скругленный прямоугольник 11"/>
          <p:cNvSpPr/>
          <p:nvPr/>
        </p:nvSpPr>
        <p:spPr>
          <a:xfrm>
            <a:off x="468313" y="3429000"/>
            <a:ext cx="8280400" cy="93662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a:solidFill>
                  <a:srgbClr val="000000"/>
                </a:solidFill>
                <a:cs typeface="Times New Roman" pitchFamily="18" charset="0"/>
              </a:rPr>
              <a:t> *</a:t>
            </a:r>
            <a:r>
              <a:rPr lang="ru-RU" sz="1400">
                <a:solidFill>
                  <a:schemeClr val="tx1"/>
                </a:solidFill>
                <a:cs typeface="Times New Roman" pitchFamily="18" charset="0"/>
              </a:rPr>
              <a:t>копии решений учредительного съезда о создании политической партии, о принятии устава и  программы, о создании региональных отделений, о формировании ее руководящих и контрольно-ревизионных органов с указанием данных о представительстве делегатов на этом съезде и результатах голосования</a:t>
            </a:r>
          </a:p>
        </p:txBody>
      </p:sp>
      <p:sp>
        <p:nvSpPr>
          <p:cNvPr id="13" name="Скругленный прямоугольник 12"/>
          <p:cNvSpPr/>
          <p:nvPr/>
        </p:nvSpPr>
        <p:spPr>
          <a:xfrm>
            <a:off x="4356100" y="2997200"/>
            <a:ext cx="4392613" cy="28733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000000"/>
                </a:solidFill>
                <a:cs typeface="Times New Roman" pitchFamily="18" charset="0"/>
              </a:rPr>
              <a:t> *</a:t>
            </a:r>
            <a:r>
              <a:rPr lang="ru-RU" sz="1400">
                <a:solidFill>
                  <a:schemeClr val="tx1"/>
                </a:solidFill>
                <a:cs typeface="Times New Roman" pitchFamily="18" charset="0"/>
              </a:rPr>
              <a:t>документ об уплате государственной пошлины</a:t>
            </a:r>
          </a:p>
        </p:txBody>
      </p:sp>
      <p:sp>
        <p:nvSpPr>
          <p:cNvPr id="14" name="Скругленный прямоугольник 13"/>
          <p:cNvSpPr/>
          <p:nvPr/>
        </p:nvSpPr>
        <p:spPr>
          <a:xfrm>
            <a:off x="3059113" y="2565400"/>
            <a:ext cx="5689600" cy="28733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000000"/>
                </a:solidFill>
                <a:cs typeface="Times New Roman" pitchFamily="18" charset="0"/>
              </a:rPr>
              <a:t> *</a:t>
            </a:r>
            <a:r>
              <a:rPr lang="ru-RU" sz="1400">
                <a:solidFill>
                  <a:schemeClr val="tx1"/>
                </a:solidFill>
                <a:cs typeface="Times New Roman" pitchFamily="18" charset="0"/>
              </a:rPr>
              <a:t>сведения об адресе постоянно действующего руководящего органа</a:t>
            </a:r>
          </a:p>
        </p:txBody>
      </p:sp>
      <p:sp>
        <p:nvSpPr>
          <p:cNvPr id="15" name="Скругленный прямоугольник 14"/>
          <p:cNvSpPr/>
          <p:nvPr/>
        </p:nvSpPr>
        <p:spPr>
          <a:xfrm>
            <a:off x="468313" y="4508500"/>
            <a:ext cx="8280400" cy="50482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a:solidFill>
                  <a:srgbClr val="000000"/>
                </a:solidFill>
                <a:cs typeface="Times New Roman" pitchFamily="18" charset="0"/>
              </a:rPr>
              <a:t> *</a:t>
            </a:r>
            <a:r>
              <a:rPr lang="ru-RU" sz="1400">
                <a:solidFill>
                  <a:schemeClr val="tx1"/>
                </a:solidFill>
                <a:cs typeface="Times New Roman" pitchFamily="18" charset="0"/>
              </a:rPr>
              <a:t>экземпляр общероссийского периодического печатного издания, в котором опубликованы сведения о месте и дате проведения учредительного съезда</a:t>
            </a:r>
          </a:p>
        </p:txBody>
      </p:sp>
      <p:sp>
        <p:nvSpPr>
          <p:cNvPr id="16" name="Скругленный прямоугольник 15"/>
          <p:cNvSpPr/>
          <p:nvPr/>
        </p:nvSpPr>
        <p:spPr>
          <a:xfrm>
            <a:off x="468313" y="5157788"/>
            <a:ext cx="8280400" cy="93503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a:solidFill>
                  <a:srgbClr val="000000"/>
                </a:solidFill>
                <a:cs typeface="Times New Roman" pitchFamily="18" charset="0"/>
              </a:rPr>
              <a:t> *</a:t>
            </a:r>
            <a:r>
              <a:rPr lang="ru-RU" sz="1400">
                <a:solidFill>
                  <a:schemeClr val="tx1"/>
                </a:solidFill>
                <a:cs typeface="Times New Roman" pitchFamily="18" charset="0"/>
              </a:rPr>
              <a:t>копии протоколов проведенных не менее чем в половине субъектов РФ конференций или общих собраний региональных отделений политической партии с указанием численности членов политической партии в ее региональных отделениях, а также места нахождения руководящих органов региональных отделений политической партии</a:t>
            </a:r>
          </a:p>
        </p:txBody>
      </p:sp>
      <p:sp>
        <p:nvSpPr>
          <p:cNvPr id="17" name="Прямоугольник 1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163</a:t>
            </a:r>
          </a:p>
        </p:txBody>
      </p:sp>
      <p:pic>
        <p:nvPicPr>
          <p:cNvPr id="167950" name="Рисунок 19"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22"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0825" y="1125538"/>
            <a:ext cx="8497888" cy="2873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ВНУТРЕННЕЕ УСТРОЙСТВО ПОЛИТИЧЕСКОЙ ПАРТИИ:</a:t>
            </a:r>
          </a:p>
        </p:txBody>
      </p:sp>
      <p:sp>
        <p:nvSpPr>
          <p:cNvPr id="9" name="Прямоугольник 8"/>
          <p:cNvSpPr/>
          <p:nvPr/>
        </p:nvSpPr>
        <p:spPr>
          <a:xfrm>
            <a:off x="277813" y="1774825"/>
            <a:ext cx="2735262" cy="1439863"/>
          </a:xfrm>
          <a:prstGeom prst="rect">
            <a:avLst/>
          </a:prstGeom>
          <a:solidFill>
            <a:srgbClr val="FFC000">
              <a:alpha val="27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8964" name="TextBox 10"/>
          <p:cNvSpPr txBox="1">
            <a:spLocks noChangeArrowheads="1"/>
          </p:cNvSpPr>
          <p:nvPr/>
        </p:nvSpPr>
        <p:spPr bwMode="auto">
          <a:xfrm>
            <a:off x="781050" y="1811338"/>
            <a:ext cx="1584325" cy="369887"/>
          </a:xfrm>
          <a:prstGeom prst="rect">
            <a:avLst/>
          </a:prstGeom>
          <a:solidFill>
            <a:schemeClr val="bg1"/>
          </a:solidFill>
          <a:ln w="9525">
            <a:noFill/>
            <a:miter lim="800000"/>
            <a:headEnd/>
            <a:tailEnd/>
          </a:ln>
        </p:spPr>
        <p:txBody>
          <a:bodyPr>
            <a:spAutoFit/>
          </a:bodyPr>
          <a:lstStyle/>
          <a:p>
            <a:pPr algn="ctr"/>
            <a:r>
              <a:rPr lang="ru-RU"/>
              <a:t>Устав</a:t>
            </a:r>
          </a:p>
        </p:txBody>
      </p:sp>
      <p:sp>
        <p:nvSpPr>
          <p:cNvPr id="12" name="Прямоугольник 11"/>
          <p:cNvSpPr/>
          <p:nvPr/>
        </p:nvSpPr>
        <p:spPr>
          <a:xfrm>
            <a:off x="3157538" y="1774825"/>
            <a:ext cx="2736850" cy="1800225"/>
          </a:xfrm>
          <a:prstGeom prst="rect">
            <a:avLst/>
          </a:prstGeom>
          <a:solidFill>
            <a:srgbClr val="FFC000">
              <a:alpha val="27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8966" name="TextBox 12"/>
          <p:cNvSpPr txBox="1">
            <a:spLocks noChangeArrowheads="1"/>
          </p:cNvSpPr>
          <p:nvPr/>
        </p:nvSpPr>
        <p:spPr bwMode="auto">
          <a:xfrm>
            <a:off x="3733800" y="1801813"/>
            <a:ext cx="1584325" cy="369887"/>
          </a:xfrm>
          <a:prstGeom prst="rect">
            <a:avLst/>
          </a:prstGeom>
          <a:solidFill>
            <a:schemeClr val="bg1"/>
          </a:solidFill>
          <a:ln w="9525">
            <a:noFill/>
            <a:miter lim="800000"/>
            <a:headEnd/>
            <a:tailEnd/>
          </a:ln>
        </p:spPr>
        <p:txBody>
          <a:bodyPr>
            <a:spAutoFit/>
          </a:bodyPr>
          <a:lstStyle/>
          <a:p>
            <a:pPr algn="ctr"/>
            <a:r>
              <a:rPr lang="ru-RU"/>
              <a:t>Программа</a:t>
            </a:r>
          </a:p>
        </p:txBody>
      </p:sp>
      <p:sp>
        <p:nvSpPr>
          <p:cNvPr id="168967" name="TextBox 13"/>
          <p:cNvSpPr txBox="1">
            <a:spLocks noChangeArrowheads="1"/>
          </p:cNvSpPr>
          <p:nvPr/>
        </p:nvSpPr>
        <p:spPr bwMode="auto">
          <a:xfrm>
            <a:off x="3157538" y="2181225"/>
            <a:ext cx="2736850" cy="1384300"/>
          </a:xfrm>
          <a:prstGeom prst="rect">
            <a:avLst/>
          </a:prstGeom>
          <a:noFill/>
          <a:ln w="9525">
            <a:noFill/>
            <a:miter lim="800000"/>
            <a:headEnd/>
            <a:tailEnd/>
          </a:ln>
        </p:spPr>
        <p:txBody>
          <a:bodyPr>
            <a:spAutoFit/>
          </a:bodyPr>
          <a:lstStyle/>
          <a:p>
            <a:pPr algn="just"/>
            <a:r>
              <a:rPr lang="ru-RU" sz="1200"/>
              <a:t>Политическая партия должна иметь программу, определяющую </a:t>
            </a:r>
            <a:r>
              <a:rPr lang="ru-RU" sz="1200">
                <a:solidFill>
                  <a:srgbClr val="C00000"/>
                </a:solidFill>
              </a:rPr>
              <a:t>принципы</a:t>
            </a:r>
            <a:r>
              <a:rPr lang="ru-RU" sz="1200"/>
              <a:t> </a:t>
            </a:r>
            <a:r>
              <a:rPr lang="ru-RU" sz="1200">
                <a:solidFill>
                  <a:srgbClr val="C00000"/>
                </a:solidFill>
              </a:rPr>
              <a:t>деятельности</a:t>
            </a:r>
            <a:r>
              <a:rPr lang="ru-RU" sz="1200"/>
              <a:t> политической партии, ее </a:t>
            </a:r>
            <a:r>
              <a:rPr lang="ru-RU" sz="1200">
                <a:solidFill>
                  <a:srgbClr val="C00000"/>
                </a:solidFill>
              </a:rPr>
              <a:t>цели</a:t>
            </a:r>
            <a:r>
              <a:rPr lang="ru-RU" sz="1200"/>
              <a:t> и </a:t>
            </a:r>
            <a:r>
              <a:rPr lang="ru-RU" sz="1200">
                <a:solidFill>
                  <a:srgbClr val="C00000"/>
                </a:solidFill>
              </a:rPr>
              <a:t>задачи</a:t>
            </a:r>
            <a:r>
              <a:rPr lang="ru-RU" sz="1200"/>
              <a:t>, а также </a:t>
            </a:r>
            <a:r>
              <a:rPr lang="ru-RU" sz="1200">
                <a:solidFill>
                  <a:srgbClr val="C00000"/>
                </a:solidFill>
              </a:rPr>
              <a:t>методы</a:t>
            </a:r>
            <a:r>
              <a:rPr lang="ru-RU" sz="1200"/>
              <a:t> </a:t>
            </a:r>
            <a:r>
              <a:rPr lang="ru-RU" sz="1200">
                <a:solidFill>
                  <a:srgbClr val="C00000"/>
                </a:solidFill>
              </a:rPr>
              <a:t>реализации</a:t>
            </a:r>
            <a:r>
              <a:rPr lang="ru-RU" sz="1200"/>
              <a:t> целей и решения задач.</a:t>
            </a:r>
          </a:p>
        </p:txBody>
      </p:sp>
      <p:sp>
        <p:nvSpPr>
          <p:cNvPr id="168968" name="TextBox 14"/>
          <p:cNvSpPr txBox="1">
            <a:spLocks noChangeArrowheads="1"/>
          </p:cNvSpPr>
          <p:nvPr/>
        </p:nvSpPr>
        <p:spPr bwMode="auto">
          <a:xfrm>
            <a:off x="277813" y="2189163"/>
            <a:ext cx="2735262" cy="1016000"/>
          </a:xfrm>
          <a:prstGeom prst="rect">
            <a:avLst/>
          </a:prstGeom>
          <a:noFill/>
          <a:ln w="9525">
            <a:noFill/>
            <a:miter lim="800000"/>
            <a:headEnd/>
            <a:tailEnd/>
          </a:ln>
        </p:spPr>
        <p:txBody>
          <a:bodyPr>
            <a:spAutoFit/>
          </a:bodyPr>
          <a:lstStyle/>
          <a:p>
            <a:pPr algn="just"/>
            <a:r>
              <a:rPr lang="ru-RU" sz="1200"/>
              <a:t>Политическая партия, ее региональные отделения и иные структурные подразделения </a:t>
            </a:r>
            <a:r>
              <a:rPr lang="ru-RU" sz="1200">
                <a:solidFill>
                  <a:srgbClr val="C00000"/>
                </a:solidFill>
              </a:rPr>
              <a:t>действуют на основании устава и в соответствии с ним</a:t>
            </a:r>
            <a:r>
              <a:rPr lang="ru-RU" sz="1200"/>
              <a:t>. </a:t>
            </a:r>
          </a:p>
        </p:txBody>
      </p:sp>
      <p:sp>
        <p:nvSpPr>
          <p:cNvPr id="16" name="Прямоугольник 15"/>
          <p:cNvSpPr/>
          <p:nvPr/>
        </p:nvSpPr>
        <p:spPr>
          <a:xfrm>
            <a:off x="6037263" y="1774825"/>
            <a:ext cx="2736850" cy="3600450"/>
          </a:xfrm>
          <a:prstGeom prst="rect">
            <a:avLst/>
          </a:prstGeom>
          <a:solidFill>
            <a:srgbClr val="FFC000">
              <a:alpha val="27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8970" name="TextBox 16"/>
          <p:cNvSpPr txBox="1">
            <a:spLocks noChangeArrowheads="1"/>
          </p:cNvSpPr>
          <p:nvPr/>
        </p:nvSpPr>
        <p:spPr bwMode="auto">
          <a:xfrm>
            <a:off x="6686550" y="1801813"/>
            <a:ext cx="1584325" cy="369887"/>
          </a:xfrm>
          <a:prstGeom prst="rect">
            <a:avLst/>
          </a:prstGeom>
          <a:solidFill>
            <a:schemeClr val="bg1"/>
          </a:solidFill>
          <a:ln w="9525">
            <a:noFill/>
            <a:miter lim="800000"/>
            <a:headEnd/>
            <a:tailEnd/>
          </a:ln>
        </p:spPr>
        <p:txBody>
          <a:bodyPr>
            <a:spAutoFit/>
          </a:bodyPr>
          <a:lstStyle/>
          <a:p>
            <a:pPr algn="ctr"/>
            <a:r>
              <a:rPr lang="ru-RU"/>
              <a:t>Членство</a:t>
            </a:r>
          </a:p>
        </p:txBody>
      </p:sp>
      <p:sp>
        <p:nvSpPr>
          <p:cNvPr id="168971" name="TextBox 17"/>
          <p:cNvSpPr txBox="1">
            <a:spLocks noChangeArrowheads="1"/>
          </p:cNvSpPr>
          <p:nvPr/>
        </p:nvSpPr>
        <p:spPr bwMode="auto">
          <a:xfrm>
            <a:off x="6037263" y="2181225"/>
            <a:ext cx="2736850" cy="3232150"/>
          </a:xfrm>
          <a:prstGeom prst="rect">
            <a:avLst/>
          </a:prstGeom>
          <a:noFill/>
          <a:ln w="9525">
            <a:noFill/>
            <a:miter lim="800000"/>
            <a:headEnd/>
            <a:tailEnd/>
          </a:ln>
        </p:spPr>
        <p:txBody>
          <a:bodyPr>
            <a:spAutoFit/>
          </a:bodyPr>
          <a:lstStyle/>
          <a:p>
            <a:pPr algn="just" eaLnBrk="0" hangingPunct="0"/>
            <a:r>
              <a:rPr lang="ru-RU" sz="1200">
                <a:solidFill>
                  <a:srgbClr val="000000"/>
                </a:solidFill>
              </a:rPr>
              <a:t>Членство в политической партии является </a:t>
            </a:r>
            <a:r>
              <a:rPr lang="ru-RU" sz="1200">
                <a:solidFill>
                  <a:srgbClr val="C00000"/>
                </a:solidFill>
              </a:rPr>
              <a:t>добровольным и индивидуальным</a:t>
            </a:r>
            <a:r>
              <a:rPr lang="ru-RU" sz="1200">
                <a:solidFill>
                  <a:srgbClr val="000000"/>
                </a:solidFill>
              </a:rPr>
              <a:t>. Членами политической партии могут быть граждане Российской Федерации, достигшие возраста 18 лет. Не вправе быть членами политической партии иностранные граждане и лица без гражданства, а также граждане Российской Федерации, признанные судом недееспособными.</a:t>
            </a:r>
            <a:r>
              <a:rPr lang="ru-RU" sz="1200"/>
              <a:t> Члены политической партии участвуют в деятельности политической партии, </a:t>
            </a:r>
            <a:r>
              <a:rPr lang="ru-RU" sz="1200">
                <a:solidFill>
                  <a:srgbClr val="C00000"/>
                </a:solidFill>
              </a:rPr>
              <a:t>имеют права и несут обязанности в соответствии с ее уставом</a:t>
            </a:r>
            <a:r>
              <a:rPr lang="ru-RU" sz="1200"/>
              <a:t>.</a:t>
            </a:r>
          </a:p>
        </p:txBody>
      </p:sp>
      <p:sp>
        <p:nvSpPr>
          <p:cNvPr id="20" name="Прямоугольник 19"/>
          <p:cNvSpPr/>
          <p:nvPr/>
        </p:nvSpPr>
        <p:spPr>
          <a:xfrm>
            <a:off x="3157538" y="3648075"/>
            <a:ext cx="2736850" cy="2159000"/>
          </a:xfrm>
          <a:prstGeom prst="rect">
            <a:avLst/>
          </a:prstGeom>
          <a:solidFill>
            <a:srgbClr val="FFC000">
              <a:alpha val="27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68973" name="TextBox 20"/>
          <p:cNvSpPr txBox="1">
            <a:spLocks noChangeArrowheads="1"/>
          </p:cNvSpPr>
          <p:nvPr/>
        </p:nvSpPr>
        <p:spPr bwMode="auto">
          <a:xfrm>
            <a:off x="3275013" y="3692525"/>
            <a:ext cx="2519362" cy="369888"/>
          </a:xfrm>
          <a:prstGeom prst="rect">
            <a:avLst/>
          </a:prstGeom>
          <a:solidFill>
            <a:schemeClr val="bg1"/>
          </a:solidFill>
          <a:ln w="9525">
            <a:noFill/>
            <a:miter lim="800000"/>
            <a:headEnd/>
            <a:tailEnd/>
          </a:ln>
        </p:spPr>
        <p:txBody>
          <a:bodyPr>
            <a:spAutoFit/>
          </a:bodyPr>
          <a:lstStyle/>
          <a:p>
            <a:pPr algn="ctr"/>
            <a:r>
              <a:rPr lang="ru-RU"/>
              <a:t>Руководящие органы</a:t>
            </a:r>
          </a:p>
        </p:txBody>
      </p:sp>
      <p:sp>
        <p:nvSpPr>
          <p:cNvPr id="168974" name="TextBox 22"/>
          <p:cNvSpPr txBox="1">
            <a:spLocks noChangeArrowheads="1"/>
          </p:cNvSpPr>
          <p:nvPr/>
        </p:nvSpPr>
        <p:spPr bwMode="auto">
          <a:xfrm>
            <a:off x="3157538" y="4071938"/>
            <a:ext cx="2736850" cy="1754187"/>
          </a:xfrm>
          <a:prstGeom prst="rect">
            <a:avLst/>
          </a:prstGeom>
          <a:noFill/>
          <a:ln w="9525">
            <a:noFill/>
            <a:miter lim="800000"/>
            <a:headEnd/>
            <a:tailEnd/>
          </a:ln>
        </p:spPr>
        <p:txBody>
          <a:bodyPr>
            <a:spAutoFit/>
          </a:bodyPr>
          <a:lstStyle/>
          <a:p>
            <a:pPr algn="just"/>
            <a:r>
              <a:rPr lang="ru-RU" sz="1200"/>
              <a:t>Высшим руководящим органом политической партии является съезд (общее собрание регионального отделения). </a:t>
            </a:r>
            <a:r>
              <a:rPr lang="ru-RU" sz="1200">
                <a:solidFill>
                  <a:srgbClr val="C00000"/>
                </a:solidFill>
              </a:rPr>
              <a:t>Избрание руководящих органов </a:t>
            </a:r>
            <a:r>
              <a:rPr lang="ru-RU" sz="1200"/>
              <a:t>политической партии должно осуществляться </a:t>
            </a:r>
            <a:r>
              <a:rPr lang="ru-RU" sz="1200">
                <a:solidFill>
                  <a:srgbClr val="C00000"/>
                </a:solidFill>
              </a:rPr>
              <a:t>не реже одного раза в 5 лет</a:t>
            </a:r>
            <a:r>
              <a:rPr lang="ru-RU" sz="1200"/>
              <a:t> (предусматривается ротация.</a:t>
            </a:r>
          </a:p>
        </p:txBody>
      </p:sp>
      <p:sp>
        <p:nvSpPr>
          <p:cNvPr id="25" name="Прямоугольник 24"/>
          <p:cNvSpPr/>
          <p:nvPr/>
        </p:nvSpPr>
        <p:spPr>
          <a:xfrm>
            <a:off x="287338" y="3287713"/>
            <a:ext cx="2735262" cy="2735262"/>
          </a:xfrm>
          <a:prstGeom prst="rect">
            <a:avLst/>
          </a:prstGeom>
          <a:solidFill>
            <a:srgbClr val="FFC000">
              <a:alpha val="27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8976" name="TextBox 25"/>
          <p:cNvSpPr txBox="1">
            <a:spLocks noChangeArrowheads="1"/>
          </p:cNvSpPr>
          <p:nvPr/>
        </p:nvSpPr>
        <p:spPr bwMode="auto">
          <a:xfrm>
            <a:off x="349250" y="3324225"/>
            <a:ext cx="2592388" cy="368300"/>
          </a:xfrm>
          <a:prstGeom prst="rect">
            <a:avLst/>
          </a:prstGeom>
          <a:solidFill>
            <a:schemeClr val="bg1"/>
          </a:solidFill>
          <a:ln w="9525">
            <a:noFill/>
            <a:miter lim="800000"/>
            <a:headEnd/>
            <a:tailEnd/>
          </a:ln>
        </p:spPr>
        <p:txBody>
          <a:bodyPr>
            <a:spAutoFit/>
          </a:bodyPr>
          <a:lstStyle/>
          <a:p>
            <a:pPr algn="ctr"/>
            <a:r>
              <a:rPr lang="ru-RU"/>
              <a:t>Принятие решений</a:t>
            </a:r>
          </a:p>
        </p:txBody>
      </p:sp>
      <p:sp>
        <p:nvSpPr>
          <p:cNvPr id="168977" name="TextBox 26"/>
          <p:cNvSpPr txBox="1">
            <a:spLocks noChangeArrowheads="1"/>
          </p:cNvSpPr>
          <p:nvPr/>
        </p:nvSpPr>
        <p:spPr bwMode="auto">
          <a:xfrm>
            <a:off x="277813" y="3719513"/>
            <a:ext cx="2735262" cy="2308225"/>
          </a:xfrm>
          <a:prstGeom prst="rect">
            <a:avLst/>
          </a:prstGeom>
          <a:noFill/>
          <a:ln w="9525">
            <a:noFill/>
            <a:miter lim="800000"/>
            <a:headEnd/>
            <a:tailEnd/>
          </a:ln>
        </p:spPr>
        <p:txBody>
          <a:bodyPr>
            <a:spAutoFit/>
          </a:bodyPr>
          <a:lstStyle/>
          <a:p>
            <a:pPr algn="just"/>
            <a:r>
              <a:rPr lang="ru-RU" sz="1200">
                <a:solidFill>
                  <a:srgbClr val="000000"/>
                </a:solidFill>
              </a:rPr>
              <a:t>Принятие устава, программы, избрание руководящих и контрольно-ревизионных органов, выдвижение кандидатов (списков кандидатов) в депутаты и на иные выборные должности в органах госвласти и органах МСУ, рассмотрение вопросов о реорганизации или ликвидации партии </a:t>
            </a:r>
            <a:r>
              <a:rPr lang="ru-RU" sz="1200">
                <a:solidFill>
                  <a:srgbClr val="C00000"/>
                </a:solidFill>
              </a:rPr>
              <a:t>осуществляются на съезде </a:t>
            </a:r>
            <a:r>
              <a:rPr lang="ru-RU" sz="1200">
                <a:solidFill>
                  <a:srgbClr val="000000"/>
                </a:solidFill>
              </a:rPr>
              <a:t>при участии делегатов  от не менее чем 50% региональных отделений.</a:t>
            </a:r>
            <a:endParaRPr lang="ru-RU" sz="1200"/>
          </a:p>
        </p:txBody>
      </p:sp>
      <p:sp>
        <p:nvSpPr>
          <p:cNvPr id="21" name="Прямоугольник 2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164</a:t>
            </a:r>
          </a:p>
        </p:txBody>
      </p:sp>
      <p:pic>
        <p:nvPicPr>
          <p:cNvPr id="168979" name="Рисунок 23"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27"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1703400"/>
            <a:ext cx="1512168" cy="496596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4000" dirty="0"/>
              <a:t>ПРАВО</a:t>
            </a:r>
          </a:p>
        </p:txBody>
      </p:sp>
      <p:sp>
        <p:nvSpPr>
          <p:cNvPr id="12" name="Прямоугольник 11"/>
          <p:cNvSpPr/>
          <p:nvPr/>
        </p:nvSpPr>
        <p:spPr>
          <a:xfrm>
            <a:off x="1187450" y="2700338"/>
            <a:ext cx="7416800" cy="3603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свободно распространять информацию о своей деятельности</a:t>
            </a:r>
          </a:p>
        </p:txBody>
      </p:sp>
      <p:sp>
        <p:nvSpPr>
          <p:cNvPr id="13" name="Прямоугольник 12"/>
          <p:cNvSpPr/>
          <p:nvPr/>
        </p:nvSpPr>
        <p:spPr>
          <a:xfrm>
            <a:off x="1403350" y="4364038"/>
            <a:ext cx="7416800" cy="50482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участвовать в выработке решений органов государственной власти и органов местного самоуправления</a:t>
            </a:r>
          </a:p>
        </p:txBody>
      </p:sp>
      <p:sp>
        <p:nvSpPr>
          <p:cNvPr id="18" name="Прямоугольник 17"/>
          <p:cNvSpPr/>
          <p:nvPr/>
        </p:nvSpPr>
        <p:spPr>
          <a:xfrm>
            <a:off x="1042988" y="1782763"/>
            <a:ext cx="7416800" cy="3603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участвовать в выборах и референдумах</a:t>
            </a:r>
          </a:p>
        </p:txBody>
      </p:sp>
      <p:sp>
        <p:nvSpPr>
          <p:cNvPr id="21" name="Прямоугольник 20"/>
          <p:cNvSpPr/>
          <p:nvPr/>
        </p:nvSpPr>
        <p:spPr>
          <a:xfrm>
            <a:off x="1258888" y="3151188"/>
            <a:ext cx="7416800" cy="503237"/>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организовывать и проводить собрания, митинги, демонстрации, шествия, пикетирования и иные публичные мероприятия</a:t>
            </a:r>
          </a:p>
        </p:txBody>
      </p:sp>
      <p:sp>
        <p:nvSpPr>
          <p:cNvPr id="23" name="Прямоугольник 22"/>
          <p:cNvSpPr/>
          <p:nvPr/>
        </p:nvSpPr>
        <p:spPr>
          <a:xfrm>
            <a:off x="1116013" y="2233613"/>
            <a:ext cx="7416800" cy="3603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пропагандировать свои взгляды, цели и задачи</a:t>
            </a:r>
          </a:p>
        </p:txBody>
      </p:sp>
      <p:sp>
        <p:nvSpPr>
          <p:cNvPr id="25" name="Прямоугольник 24"/>
          <p:cNvSpPr/>
          <p:nvPr/>
        </p:nvSpPr>
        <p:spPr>
          <a:xfrm>
            <a:off x="1116013" y="1217613"/>
            <a:ext cx="6904037" cy="3508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ПРАВА  ПОЛИТИЧЕСКОЙ  ПАРТИИ</a:t>
            </a:r>
          </a:p>
        </p:txBody>
      </p:sp>
      <p:sp>
        <p:nvSpPr>
          <p:cNvPr id="27" name="Прямоугольник 26"/>
          <p:cNvSpPr/>
          <p:nvPr/>
        </p:nvSpPr>
        <p:spPr>
          <a:xfrm>
            <a:off x="1331913" y="3762375"/>
            <a:ext cx="7416800" cy="50482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пользоваться на равных условиях государственными и муниципальными средствами массовой информации</a:t>
            </a:r>
          </a:p>
        </p:txBody>
      </p:sp>
      <p:sp>
        <p:nvSpPr>
          <p:cNvPr id="31" name="Прямоугольник 30"/>
          <p:cNvSpPr/>
          <p:nvPr/>
        </p:nvSpPr>
        <p:spPr>
          <a:xfrm>
            <a:off x="1619250" y="6246813"/>
            <a:ext cx="7416800" cy="35877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защищать свои права и представлять законные интересы своих членов</a:t>
            </a:r>
          </a:p>
        </p:txBody>
      </p:sp>
      <p:sp>
        <p:nvSpPr>
          <p:cNvPr id="14" name="Прямоугольник 13"/>
          <p:cNvSpPr/>
          <p:nvPr/>
        </p:nvSpPr>
        <p:spPr>
          <a:xfrm>
            <a:off x="1547813" y="5699125"/>
            <a:ext cx="7416800" cy="4318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заключать договоры займа с физическими и юридическими лицами, кредитные договоры с юридическими лицами</a:t>
            </a:r>
          </a:p>
        </p:txBody>
      </p:sp>
      <p:sp>
        <p:nvSpPr>
          <p:cNvPr id="17" name="Прямоугольник 16"/>
          <p:cNvSpPr/>
          <p:nvPr/>
        </p:nvSpPr>
        <p:spPr>
          <a:xfrm>
            <a:off x="1476375" y="4968875"/>
            <a:ext cx="7416800" cy="62865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принимать пожертвования в виде денежных средств и иного имущества от физических и юридических лиц при условии, что эти пожертвования документально подтверждены и указан их источник</a:t>
            </a:r>
          </a:p>
        </p:txBody>
      </p:sp>
      <p:sp>
        <p:nvSpPr>
          <p:cNvPr id="16" name="Прямоугольник 15"/>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165</a:t>
            </a:r>
          </a:p>
        </p:txBody>
      </p:sp>
      <p:pic>
        <p:nvPicPr>
          <p:cNvPr id="169998" name="Рисунок 21"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26"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1116013" y="1235075"/>
            <a:ext cx="6904037" cy="35083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ПРАВА  ПОЛИТИЧЕСКОЙ  ПАРТИИ</a:t>
            </a:r>
          </a:p>
        </p:txBody>
      </p:sp>
      <p:sp>
        <p:nvSpPr>
          <p:cNvPr id="31" name="Прямоугольник 30"/>
          <p:cNvSpPr/>
          <p:nvPr/>
        </p:nvSpPr>
        <p:spPr>
          <a:xfrm>
            <a:off x="323528" y="1700808"/>
            <a:ext cx="1512168" cy="5040560"/>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4000" dirty="0"/>
              <a:t>ПРАВО</a:t>
            </a:r>
          </a:p>
        </p:txBody>
      </p:sp>
      <p:sp>
        <p:nvSpPr>
          <p:cNvPr id="21" name="Прямоугольник 20"/>
          <p:cNvSpPr/>
          <p:nvPr/>
        </p:nvSpPr>
        <p:spPr>
          <a:xfrm>
            <a:off x="1042988" y="5030788"/>
            <a:ext cx="7416800" cy="630237"/>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иметь только один расчетный счет  в кредитной организации, зарегистрированной на территории Российской Федерации и любое имущество, необходимое для обеспечения ее деятельности</a:t>
            </a:r>
          </a:p>
        </p:txBody>
      </p:sp>
      <p:sp>
        <p:nvSpPr>
          <p:cNvPr id="18" name="Прямоугольник 17"/>
          <p:cNvSpPr/>
          <p:nvPr/>
        </p:nvSpPr>
        <p:spPr>
          <a:xfrm>
            <a:off x="1116013" y="4475163"/>
            <a:ext cx="7416800" cy="4318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осуществлять предпринимательскую и иную деятельность в соответствии с законодательством и уставом, осуществлять благотворительную деятельность</a:t>
            </a:r>
          </a:p>
        </p:txBody>
      </p:sp>
      <p:sp>
        <p:nvSpPr>
          <p:cNvPr id="23" name="Прямоугольник 22"/>
          <p:cNvSpPr/>
          <p:nvPr/>
        </p:nvSpPr>
        <p:spPr>
          <a:xfrm>
            <a:off x="1187450" y="3698875"/>
            <a:ext cx="7416800" cy="6477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устанавливать и поддерживать международные связи с политическими партиями и иными общественными объединениями иностранных государств, вступать в международные союзы и ассоциации</a:t>
            </a:r>
          </a:p>
        </p:txBody>
      </p:sp>
      <p:sp>
        <p:nvSpPr>
          <p:cNvPr id="13" name="Прямоугольник 12"/>
          <p:cNvSpPr/>
          <p:nvPr/>
        </p:nvSpPr>
        <p:spPr>
          <a:xfrm>
            <a:off x="1258888" y="3159125"/>
            <a:ext cx="7416800" cy="4318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создавать объединения и союзы с другими политическими партиями и иными общественными объединениями без образования юридического лица</a:t>
            </a:r>
          </a:p>
        </p:txBody>
      </p:sp>
      <p:sp>
        <p:nvSpPr>
          <p:cNvPr id="28" name="Прямоугольник 27"/>
          <p:cNvSpPr/>
          <p:nvPr/>
        </p:nvSpPr>
        <p:spPr>
          <a:xfrm>
            <a:off x="1331913" y="2601913"/>
            <a:ext cx="7416800" cy="4318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создавать, реорганизовывать, ликвидировать региональные, местные и первичные отделения</a:t>
            </a:r>
          </a:p>
        </p:txBody>
      </p:sp>
      <p:sp>
        <p:nvSpPr>
          <p:cNvPr id="24" name="Прямоугольник 23"/>
          <p:cNvSpPr/>
          <p:nvPr/>
        </p:nvSpPr>
        <p:spPr>
          <a:xfrm>
            <a:off x="1403350" y="1835150"/>
            <a:ext cx="7416800" cy="6477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учреждать издательства, информационные агентства, полиграфические предприятия, средства массовой информации и образовательные учреждения дополнительного образования взрослых</a:t>
            </a:r>
          </a:p>
        </p:txBody>
      </p:sp>
      <p:sp>
        <p:nvSpPr>
          <p:cNvPr id="12" name="Прямоугольник 11"/>
          <p:cNvSpPr/>
          <p:nvPr/>
        </p:nvSpPr>
        <p:spPr>
          <a:xfrm>
            <a:off x="971550" y="5768975"/>
            <a:ext cx="7416800" cy="865188"/>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политические партии, не представленные в Госдуме, вправе не менее одного раза в год участвовать в пленарном заседании Госдумы; вопросы и порядок их рассмотрения на пленарном заседании, а также порядок участия в пленарном заседании указанных политических партий определяются Регламентом Госдумы.</a:t>
            </a:r>
          </a:p>
        </p:txBody>
      </p:sp>
      <p:sp>
        <p:nvSpPr>
          <p:cNvPr id="14" name="Прямоугольник 13"/>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166</a:t>
            </a:r>
          </a:p>
        </p:txBody>
      </p:sp>
      <p:pic>
        <p:nvPicPr>
          <p:cNvPr id="171020" name="Рисунок 14"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20"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1793050"/>
            <a:ext cx="1512168" cy="4804302"/>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2400" b="1" dirty="0"/>
              <a:t>ОБЯЗАННОСТИ</a:t>
            </a:r>
          </a:p>
        </p:txBody>
      </p:sp>
      <p:sp>
        <p:nvSpPr>
          <p:cNvPr id="12" name="Прямоугольник 11"/>
          <p:cNvSpPr/>
          <p:nvPr/>
        </p:nvSpPr>
        <p:spPr>
          <a:xfrm>
            <a:off x="1187450" y="3016250"/>
            <a:ext cx="7416800" cy="178117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извещать избирательную комиссию соответствующего уровня о проведении мероприятий, связанных с выдвижением своих кандидатов (списков кандидатов) в депутаты и на иные выборные должности в органах государственной власти и органах местного самоуправления, не позднее чем за один день до дня проведения мероприятия при его проведении в пределах населенного пункта, в котором расположена избирательная комиссия, и не позднее чем за три дня до дня проведения мероприятия при его проведении за пределами указанного населенного пункта и допускать представителей избирательной комиссии соответствующего уровня на указанные мероприятия</a:t>
            </a:r>
          </a:p>
        </p:txBody>
      </p:sp>
      <p:sp>
        <p:nvSpPr>
          <p:cNvPr id="21" name="Прямоугольник 20"/>
          <p:cNvSpPr/>
          <p:nvPr/>
        </p:nvSpPr>
        <p:spPr>
          <a:xfrm>
            <a:off x="1312863" y="4941888"/>
            <a:ext cx="7416800" cy="1366837"/>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один раз в три года представлять в федеральный уполномоченный орган информацию о продолжении своей деятельности с указанием численности членов политической партии и места нахождения своего постоянно действующего руководящего органа, а также информацию о региональных отделениях политической партии с указанием численности членов политической партии в этих отделениях и мест нахождения постоянно действующих руководящих органов региональных отделений</a:t>
            </a:r>
          </a:p>
        </p:txBody>
      </p:sp>
      <p:sp>
        <p:nvSpPr>
          <p:cNvPr id="23" name="Прямоугольник 22"/>
          <p:cNvSpPr/>
          <p:nvPr/>
        </p:nvSpPr>
        <p:spPr>
          <a:xfrm>
            <a:off x="1062038" y="2409825"/>
            <a:ext cx="7416800" cy="452438"/>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допускать представителей уполномоченных органов на открытые мероприятия (в том числе на съезды, конференции или общие собрания), проводимые политической партией</a:t>
            </a:r>
          </a:p>
        </p:txBody>
      </p:sp>
      <p:sp>
        <p:nvSpPr>
          <p:cNvPr id="25" name="Прямоугольник 24"/>
          <p:cNvSpPr/>
          <p:nvPr/>
        </p:nvSpPr>
        <p:spPr>
          <a:xfrm>
            <a:off x="1116013" y="1217613"/>
            <a:ext cx="6904037" cy="3508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ОБЯЗАННОСТИ  ПОЛИТИЧЕСКОЙ  ПАРТИИ</a:t>
            </a:r>
          </a:p>
        </p:txBody>
      </p:sp>
      <p:sp>
        <p:nvSpPr>
          <p:cNvPr id="10" name="Прямоугольник 9"/>
          <p:cNvSpPr/>
          <p:nvPr/>
        </p:nvSpPr>
        <p:spPr>
          <a:xfrm>
            <a:off x="946150" y="1916113"/>
            <a:ext cx="7416800" cy="3603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соблюдать в своей деятельности законодательство, а также устав политической партии</a:t>
            </a:r>
          </a:p>
        </p:txBody>
      </p:sp>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167</a:t>
            </a:r>
          </a:p>
        </p:txBody>
      </p:sp>
      <p:pic>
        <p:nvPicPr>
          <p:cNvPr id="172041" name="Рисунок 14"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7"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1793050"/>
            <a:ext cx="1512168" cy="4804302"/>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2400" b="1" dirty="0"/>
              <a:t>ОБЯЗАННОСТИ</a:t>
            </a:r>
          </a:p>
        </p:txBody>
      </p:sp>
      <p:sp>
        <p:nvSpPr>
          <p:cNvPr id="13" name="Прямоугольник 12"/>
          <p:cNvSpPr/>
          <p:nvPr/>
        </p:nvSpPr>
        <p:spPr>
          <a:xfrm>
            <a:off x="1125538" y="3716338"/>
            <a:ext cx="7416800" cy="1512887"/>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информировать федеральный уполномоченный орган об изменении сведений, указанных в едином государственном реестре юридических лиц, за исключением сведений о полученных лицензиях, в течение трех дней со дня таких изменений и в течение 14 дней со дня таких изменений представить в федеральный уполномоченный орган соответствующие документы для принятия решения об их направлении в регистрирующий орган, который вносит в единый государственный реестр юридических лиц запись об изменении сведений о политической партии.</a:t>
            </a:r>
          </a:p>
        </p:txBody>
      </p:sp>
      <p:sp>
        <p:nvSpPr>
          <p:cNvPr id="25" name="Прямоугольник 24"/>
          <p:cNvSpPr/>
          <p:nvPr/>
        </p:nvSpPr>
        <p:spPr>
          <a:xfrm>
            <a:off x="1116013" y="1217613"/>
            <a:ext cx="6904037" cy="3508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ОБЯЗАННОСТИ  ПОЛИТИЧЕСКОЙ  ПАРТИИ</a:t>
            </a:r>
          </a:p>
        </p:txBody>
      </p:sp>
      <p:sp>
        <p:nvSpPr>
          <p:cNvPr id="27" name="Прямоугольник 26"/>
          <p:cNvSpPr/>
          <p:nvPr/>
        </p:nvSpPr>
        <p:spPr>
          <a:xfrm>
            <a:off x="1295400" y="1989138"/>
            <a:ext cx="7416800" cy="15113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один раз в три года представлять в федеральный уполномоченный орган сведения о количестве выдвинутых политической партией, зарегистрированных кандидатов в депутаты и на иные выборные должности в органах государственной власти и органах местного самоуправления, а также сведения о зарегистрированных избирательными комиссиями списках кандидатов в депутаты. Указанные сведения представляются в виде копии протокола о результатах выборов, заверенной избирательной комиссией соответствующего уровня.</a:t>
            </a:r>
          </a:p>
        </p:txBody>
      </p:sp>
      <p:sp>
        <p:nvSpPr>
          <p:cNvPr id="31" name="Прямоугольник 30"/>
          <p:cNvSpPr/>
          <p:nvPr/>
        </p:nvSpPr>
        <p:spPr>
          <a:xfrm>
            <a:off x="955675" y="5454650"/>
            <a:ext cx="7416800" cy="64770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имущество партии использовать только для реализации целей и решения задач, предусмотренных уставом и программой политической, отвечать по своим обязательствам находящимся в их распоряжении имуществом.</a:t>
            </a:r>
          </a:p>
        </p:txBody>
      </p:sp>
      <p:sp>
        <p:nvSpPr>
          <p:cNvPr id="12" name="Прямоугольник 11"/>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168</a:t>
            </a:r>
          </a:p>
        </p:txBody>
      </p:sp>
      <p:pic>
        <p:nvPicPr>
          <p:cNvPr id="173064" name="Рисунок 13" descr="1500x500.jpg"/>
          <p:cNvPicPr>
            <a:picLocks noChangeAspect="1"/>
          </p:cNvPicPr>
          <p:nvPr/>
        </p:nvPicPr>
        <p:blipFill>
          <a:blip r:embed="rId2" cstate="email"/>
          <a:srcRect/>
          <a:stretch>
            <a:fillRect/>
          </a:stretch>
        </p:blipFill>
        <p:spPr bwMode="auto">
          <a:xfrm>
            <a:off x="0" y="-26988"/>
            <a:ext cx="9144000" cy="981076"/>
          </a:xfrm>
          <a:prstGeom prst="rect">
            <a:avLst/>
          </a:prstGeom>
          <a:noFill/>
          <a:ln w="9525">
            <a:noFill/>
            <a:miter lim="800000"/>
            <a:headEnd/>
            <a:tailEnd/>
          </a:ln>
        </p:spPr>
      </p:pic>
      <p:sp>
        <p:nvSpPr>
          <p:cNvPr id="16" name="Rectangle 2"/>
          <p:cNvSpPr>
            <a:spLocks noGrp="1" noChangeArrowheads="1"/>
          </p:cNvSpPr>
          <p:nvPr>
            <p:ph type="title"/>
          </p:nvPr>
        </p:nvSpPr>
        <p:spPr>
          <a:xfrm>
            <a:off x="0" y="-26988"/>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1736668"/>
            <a:ext cx="1512168" cy="4804302"/>
          </a:xfrm>
          <a:prstGeom prst="rect">
            <a:avLst/>
          </a:prstGeom>
          <a:solidFill>
            <a:srgbClr val="FFC000"/>
          </a:solidFill>
        </p:spPr>
        <p:style>
          <a:lnRef idx="1">
            <a:schemeClr val="accent5"/>
          </a:lnRef>
          <a:fillRef idx="3">
            <a:schemeClr val="accent5"/>
          </a:fillRef>
          <a:effectRef idx="2">
            <a:schemeClr val="accent5"/>
          </a:effectRef>
          <a:fontRef idx="minor">
            <a:schemeClr val="lt1"/>
          </a:fontRef>
        </p:style>
        <p:txBody>
          <a:bodyPr vert="wordArtVert" lIns="0" tIns="0" rIns="0" bIns="0"/>
          <a:lstStyle/>
          <a:p>
            <a:pPr algn="ctr">
              <a:defRPr/>
            </a:pPr>
            <a:r>
              <a:rPr lang="ru-RU" sz="2400" b="1" dirty="0"/>
              <a:t>ФОРМИРУЮТСЯ</a:t>
            </a:r>
          </a:p>
        </p:txBody>
      </p:sp>
      <p:sp>
        <p:nvSpPr>
          <p:cNvPr id="25" name="Прямоугольник 24"/>
          <p:cNvSpPr/>
          <p:nvPr/>
        </p:nvSpPr>
        <p:spPr>
          <a:xfrm>
            <a:off x="1116013" y="1217613"/>
            <a:ext cx="6904037" cy="3508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ДЕНЕЖНЫЕ  СРЕДСТВА  ПОЛИТИЧЕСКОЙ ПАРТИИ</a:t>
            </a:r>
          </a:p>
        </p:txBody>
      </p:sp>
      <p:sp>
        <p:nvSpPr>
          <p:cNvPr id="12" name="Прямоугольник 11"/>
          <p:cNvSpPr/>
          <p:nvPr/>
        </p:nvSpPr>
        <p:spPr>
          <a:xfrm>
            <a:off x="1258888" y="1844675"/>
            <a:ext cx="7200900" cy="360363"/>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из вступительных и членских взносов, если их уплата предусмотрена уставом</a:t>
            </a:r>
          </a:p>
        </p:txBody>
      </p:sp>
      <p:sp>
        <p:nvSpPr>
          <p:cNvPr id="16" name="Прямоугольник 15"/>
          <p:cNvSpPr/>
          <p:nvPr/>
        </p:nvSpPr>
        <p:spPr>
          <a:xfrm>
            <a:off x="1268413" y="2276475"/>
            <a:ext cx="7191375" cy="360363"/>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из средств федерального бюджета, по итогам участия в выборах</a:t>
            </a:r>
          </a:p>
        </p:txBody>
      </p:sp>
      <p:sp>
        <p:nvSpPr>
          <p:cNvPr id="17" name="Прямоугольник 16"/>
          <p:cNvSpPr/>
          <p:nvPr/>
        </p:nvSpPr>
        <p:spPr>
          <a:xfrm>
            <a:off x="1258888" y="3141663"/>
            <a:ext cx="7200900" cy="35877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из пожертвований: от одного физ. лица – до 4,3 млн. в год, от юр. лица – до 43,3 млн. в год  </a:t>
            </a:r>
          </a:p>
        </p:txBody>
      </p:sp>
      <p:sp>
        <p:nvSpPr>
          <p:cNvPr id="18" name="Прямоугольник 17"/>
          <p:cNvSpPr/>
          <p:nvPr/>
        </p:nvSpPr>
        <p:spPr>
          <a:xfrm>
            <a:off x="1258888" y="2708275"/>
            <a:ext cx="7200900" cy="360363"/>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из поступлений от проводимых мероприятий</a:t>
            </a:r>
          </a:p>
        </p:txBody>
      </p:sp>
      <p:sp>
        <p:nvSpPr>
          <p:cNvPr id="21" name="Прямоугольник 20"/>
          <p:cNvSpPr/>
          <p:nvPr/>
        </p:nvSpPr>
        <p:spPr>
          <a:xfrm>
            <a:off x="1258888" y="5678488"/>
            <a:ext cx="7200900" cy="360362"/>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из доходов от предпринимательской деятельности</a:t>
            </a:r>
          </a:p>
        </p:txBody>
      </p:sp>
      <p:sp>
        <p:nvSpPr>
          <p:cNvPr id="22" name="Прямоугольник 21"/>
          <p:cNvSpPr/>
          <p:nvPr/>
        </p:nvSpPr>
        <p:spPr>
          <a:xfrm>
            <a:off x="1258888" y="6119813"/>
            <a:ext cx="7192962" cy="323850"/>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из других не запрещенных законом поступлений</a:t>
            </a:r>
          </a:p>
        </p:txBody>
      </p:sp>
      <p:sp>
        <p:nvSpPr>
          <p:cNvPr id="174090" name="Прямоугольник 23"/>
          <p:cNvSpPr>
            <a:spLocks noChangeArrowheads="1"/>
          </p:cNvSpPr>
          <p:nvPr/>
        </p:nvSpPr>
        <p:spPr bwMode="auto">
          <a:xfrm>
            <a:off x="2339975" y="4581525"/>
            <a:ext cx="8766175" cy="307975"/>
          </a:xfrm>
          <a:prstGeom prst="rect">
            <a:avLst/>
          </a:prstGeom>
          <a:noFill/>
          <a:ln w="9525">
            <a:noFill/>
            <a:miter lim="800000"/>
            <a:headEnd/>
            <a:tailEnd/>
          </a:ln>
        </p:spPr>
        <p:txBody>
          <a:bodyPr>
            <a:spAutoFit/>
          </a:bodyPr>
          <a:lstStyle/>
          <a:p>
            <a:pPr algn="just"/>
            <a:r>
              <a:rPr lang="ru-RU" sz="1400"/>
              <a:t>.</a:t>
            </a:r>
          </a:p>
        </p:txBody>
      </p:sp>
      <p:sp>
        <p:nvSpPr>
          <p:cNvPr id="26" name="Скругленный прямоугольник 25"/>
          <p:cNvSpPr/>
          <p:nvPr/>
        </p:nvSpPr>
        <p:spPr>
          <a:xfrm>
            <a:off x="1331913" y="4941888"/>
            <a:ext cx="7127875" cy="6477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общая сумма, заключенных договоров займа с одним физ.(юр.) лицом в год, не должна превышать пятикратный размер от установленной суммы пожертвований, полученных от одного физ.(юр.) лица в течение календарного года</a:t>
            </a:r>
            <a:endParaRPr lang="ru-RU" sz="1400" dirty="0"/>
          </a:p>
        </p:txBody>
      </p:sp>
      <p:sp>
        <p:nvSpPr>
          <p:cNvPr id="20" name="Прямоугольник 19"/>
          <p:cNvSpPr/>
          <p:nvPr/>
        </p:nvSpPr>
        <p:spPr>
          <a:xfrm>
            <a:off x="1258888" y="4608513"/>
            <a:ext cx="7246937" cy="358775"/>
          </a:xfrm>
          <a:prstGeom prst="rect">
            <a:avLst/>
          </a:prstGeom>
          <a:solidFill>
            <a:schemeClr val="bg1"/>
          </a:solidFill>
          <a:ln>
            <a:solidFill>
              <a:schemeClr val="accent5">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из поступлений от гражданско-правовых сделок </a:t>
            </a:r>
          </a:p>
        </p:txBody>
      </p:sp>
      <p:sp>
        <p:nvSpPr>
          <p:cNvPr id="30" name="Скругленный прямоугольник 29"/>
          <p:cNvSpPr/>
          <p:nvPr/>
        </p:nvSpPr>
        <p:spPr>
          <a:xfrm>
            <a:off x="1331913" y="3500438"/>
            <a:ext cx="7127875" cy="10080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общая сумма ежегодных пожертвований, полученных политической партией, не должна превышать 4,330 млрд.руб. (при этом сумма ежегодных пожертвований, полученных региональным отделением политической партии, не должна превышать 86,6 млн.руб.)</a:t>
            </a:r>
          </a:p>
          <a:p>
            <a:pPr algn="just">
              <a:defRPr/>
            </a:pPr>
            <a:r>
              <a:rPr lang="ru-RU" sz="1400" dirty="0">
                <a:solidFill>
                  <a:schemeClr val="tx1"/>
                </a:solidFill>
              </a:rPr>
              <a:t>(</a:t>
            </a:r>
            <a:r>
              <a:rPr lang="ru-RU" sz="1400" b="1" dirty="0">
                <a:solidFill>
                  <a:schemeClr val="tx1"/>
                </a:solidFill>
              </a:rPr>
              <a:t>Не допускаются пожертвования политической партии</a:t>
            </a:r>
            <a:r>
              <a:rPr lang="ru-RU" sz="1400" dirty="0">
                <a:solidFill>
                  <a:schemeClr val="tx1"/>
                </a:solidFill>
              </a:rPr>
              <a:t> от физ. и юр. лиц . указанных в п.3. ст. 30) </a:t>
            </a:r>
          </a:p>
        </p:txBody>
      </p:sp>
      <p:sp>
        <p:nvSpPr>
          <p:cNvPr id="19" name="Прямоугольник 1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169</a:t>
            </a:r>
          </a:p>
        </p:txBody>
      </p:sp>
      <p:pic>
        <p:nvPicPr>
          <p:cNvPr id="174095" name="Рисунок 26" descr="1500x500.jpg"/>
          <p:cNvPicPr>
            <a:picLocks noChangeAspect="1"/>
          </p:cNvPicPr>
          <p:nvPr/>
        </p:nvPicPr>
        <p:blipFill>
          <a:blip r:embed="rId2" cstate="email"/>
          <a:srcRect/>
          <a:stretch>
            <a:fillRect/>
          </a:stretch>
        </p:blipFill>
        <p:spPr bwMode="auto">
          <a:xfrm>
            <a:off x="0" y="0"/>
            <a:ext cx="9144000" cy="981075"/>
          </a:xfrm>
          <a:prstGeom prst="rect">
            <a:avLst/>
          </a:prstGeom>
          <a:noFill/>
          <a:ln w="9525">
            <a:noFill/>
            <a:miter lim="800000"/>
            <a:headEnd/>
            <a:tailEnd/>
          </a:ln>
        </p:spPr>
      </p:pic>
      <p:sp>
        <p:nvSpPr>
          <p:cNvPr id="29" name="Rectangle 2"/>
          <p:cNvSpPr>
            <a:spLocks noGrp="1" noChangeArrowheads="1"/>
          </p:cNvSpPr>
          <p:nvPr>
            <p:ph type="title"/>
          </p:nvPr>
        </p:nvSpPr>
        <p:spPr>
          <a:xfrm>
            <a:off x="0" y="0"/>
            <a:ext cx="9144000" cy="1008063"/>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539750" y="1628775"/>
            <a:ext cx="8207375" cy="369888"/>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graphicFrame>
        <p:nvGraphicFramePr>
          <p:cNvPr id="5" name="Схема 4"/>
          <p:cNvGraphicFramePr/>
          <p:nvPr/>
        </p:nvGraphicFramePr>
        <p:xfrm>
          <a:off x="539552" y="2060848"/>
          <a:ext cx="8064896" cy="39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a:t>
            </a:r>
          </a:p>
        </p:txBody>
      </p:sp>
      <p:pic>
        <p:nvPicPr>
          <p:cNvPr id="18437" name="Рисунок 7"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zoom dir="in"/>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850" y="1125538"/>
            <a:ext cx="8496300" cy="2508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ГОСПОДДЕРЖКА И ГОСФИНАНСИРОВАНИЕ ПОЛИТИЧЕСКОЙ  ПАРТИИ</a:t>
            </a:r>
          </a:p>
        </p:txBody>
      </p:sp>
      <p:sp>
        <p:nvSpPr>
          <p:cNvPr id="8" name="Скругленный прямоугольник 7"/>
          <p:cNvSpPr/>
          <p:nvPr/>
        </p:nvSpPr>
        <p:spPr>
          <a:xfrm>
            <a:off x="323850" y="2997200"/>
            <a:ext cx="8496300" cy="3600450"/>
          </a:xfrm>
          <a:prstGeom prst="roundRect">
            <a:avLst/>
          </a:prstGeom>
          <a:solidFill>
            <a:schemeClr val="bg1"/>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ГОСУДАРСТВЕННОЕ ФИНАНСИРОВАНИЕ ОСУЩЕСТВЛЯЕТСЯ</a:t>
            </a:r>
          </a:p>
          <a:p>
            <a:pPr algn="ctr">
              <a:defRPr/>
            </a:pPr>
            <a:r>
              <a:rPr lang="ru-RU" sz="1400" b="1" dirty="0">
                <a:solidFill>
                  <a:schemeClr val="tx1"/>
                </a:solidFill>
              </a:rPr>
              <a:t>ПО ИТОГАМ УЧАСТИЯ ПОЛИТИЧЕСКИХ ПАРТИЙ В ВЫБОРАХ</a:t>
            </a:r>
          </a:p>
          <a:p>
            <a:pPr algn="ctr">
              <a:defRPr/>
            </a:pPr>
            <a:endParaRPr lang="ru-RU" sz="400" b="1" dirty="0">
              <a:solidFill>
                <a:schemeClr val="tx1"/>
              </a:solidFill>
            </a:endParaRPr>
          </a:p>
          <a:p>
            <a:pPr algn="just">
              <a:defRPr/>
            </a:pPr>
            <a:r>
              <a:rPr lang="ru-RU" sz="1400" b="1" dirty="0">
                <a:solidFill>
                  <a:schemeClr val="tx1"/>
                </a:solidFill>
              </a:rPr>
              <a:t>ПОЛИТИЧЕСКИЕ ПАРТИИ ИМЕЮТ ПРАВО НА ПОЛУЧЕНИЕ СРЕДСТВ ФЕДЕРАЛЬНОГО БЮДЖЕТА:</a:t>
            </a:r>
          </a:p>
          <a:p>
            <a:pPr algn="just">
              <a:defRPr/>
            </a:pPr>
            <a:r>
              <a:rPr lang="ru-RU" sz="1400" dirty="0">
                <a:solidFill>
                  <a:schemeClr val="tx1"/>
                </a:solidFill>
              </a:rPr>
              <a:t>* если федеральный список кандидатов выдвинутый политической партией на выборах депутатов Госдумы, получил по результатам выборов не менее 3% голосов избирателей, принявших участие в голосовании по федеральному избирательному округу.</a:t>
            </a:r>
          </a:p>
          <a:p>
            <a:pPr algn="just">
              <a:defRPr/>
            </a:pPr>
            <a:r>
              <a:rPr lang="ru-RU" sz="1400" dirty="0">
                <a:solidFill>
                  <a:schemeClr val="tx1"/>
                </a:solidFill>
              </a:rPr>
              <a:t>* если зарегистрированный кандидат на должность Президента РФ, выдвинутый политической партией, получил по результатам выборов не менее 3% голосов избирателей, принявших участие в голосовании.</a:t>
            </a:r>
            <a:r>
              <a:rPr lang="ru-RU" sz="1400" b="1" dirty="0">
                <a:solidFill>
                  <a:schemeClr val="tx1"/>
                </a:solidFill>
              </a:rPr>
              <a:t> </a:t>
            </a:r>
          </a:p>
          <a:p>
            <a:pPr algn="just">
              <a:buFont typeface="Arial" charset="0"/>
              <a:buChar char="•"/>
              <a:defRPr/>
            </a:pPr>
            <a:r>
              <a:rPr lang="ru-RU" sz="1400" b="1" dirty="0">
                <a:solidFill>
                  <a:schemeClr val="tx1"/>
                </a:solidFill>
              </a:rPr>
              <a:t>РАЗМЕР И СРОКИ ФИНАНСИРОВАНИЯ</a:t>
            </a:r>
            <a:r>
              <a:rPr lang="ru-RU" sz="1400" dirty="0">
                <a:solidFill>
                  <a:schemeClr val="tx1"/>
                </a:solidFill>
              </a:rPr>
              <a:t>:</a:t>
            </a:r>
          </a:p>
          <a:p>
            <a:pPr algn="just">
              <a:defRPr/>
            </a:pPr>
            <a:r>
              <a:rPr lang="ru-RU" sz="1400" dirty="0">
                <a:solidFill>
                  <a:schemeClr val="tx1"/>
                </a:solidFill>
              </a:rPr>
              <a:t>* по выборам в Госдуму 152 рубля </a:t>
            </a:r>
            <a:r>
              <a:rPr lang="ru-RU" sz="1400" dirty="0" err="1">
                <a:solidFill>
                  <a:schemeClr val="tx1"/>
                </a:solidFill>
              </a:rPr>
              <a:t>х</a:t>
            </a:r>
            <a:r>
              <a:rPr lang="ru-RU" sz="1400" dirty="0">
                <a:solidFill>
                  <a:schemeClr val="tx1"/>
                </a:solidFill>
              </a:rPr>
              <a:t> число голосов, поданных за партийный список (выделяются не позднее чем через три месяца со дня официального опубликования результатов выборов и в последующем ежегодно в течение всего срока полномочий ГД ФС РФ соответствующего созыва).</a:t>
            </a:r>
          </a:p>
          <a:p>
            <a:pPr algn="just">
              <a:defRPr/>
            </a:pPr>
            <a:r>
              <a:rPr lang="ru-RU" sz="1400" dirty="0">
                <a:solidFill>
                  <a:schemeClr val="tx1"/>
                </a:solidFill>
              </a:rPr>
              <a:t>* по выборам Президента РФ: единовременно 20 рублей </a:t>
            </a:r>
            <a:r>
              <a:rPr lang="ru-RU" sz="1400" dirty="0" err="1">
                <a:solidFill>
                  <a:schemeClr val="tx1"/>
                </a:solidFill>
              </a:rPr>
              <a:t>х</a:t>
            </a:r>
            <a:r>
              <a:rPr lang="ru-RU" sz="1400" dirty="0">
                <a:solidFill>
                  <a:schemeClr val="tx1"/>
                </a:solidFill>
              </a:rPr>
              <a:t> число голосов, поданных за кандидата (выделяются единовременно не позднее чем через год со дня официального опубликования результатов выборов).</a:t>
            </a:r>
            <a:endParaRPr lang="ru-RU" dirty="0">
              <a:solidFill>
                <a:schemeClr val="tx1"/>
              </a:solidFill>
            </a:endParaRPr>
          </a:p>
        </p:txBody>
      </p:sp>
      <p:sp>
        <p:nvSpPr>
          <p:cNvPr id="9" name="Скругленный прямоугольник 8"/>
          <p:cNvSpPr/>
          <p:nvPr/>
        </p:nvSpPr>
        <p:spPr>
          <a:xfrm>
            <a:off x="323850" y="1484313"/>
            <a:ext cx="8497888" cy="1439862"/>
          </a:xfrm>
          <a:prstGeom prst="roundRect">
            <a:avLst/>
          </a:prstGeom>
          <a:solidFill>
            <a:schemeClr val="bg1"/>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ЦЕЛИ ГОСУДАРСТВЕННОЙ ПОДДЕРЖКИ</a:t>
            </a:r>
          </a:p>
          <a:p>
            <a:pPr>
              <a:defRPr/>
            </a:pPr>
            <a:r>
              <a:rPr lang="ru-RU" sz="1400" dirty="0">
                <a:solidFill>
                  <a:schemeClr val="tx1"/>
                </a:solidFill>
              </a:rPr>
              <a:t>* обеспечения равных условий и гарантий доступа к государственным и муниципальным СМИ</a:t>
            </a:r>
          </a:p>
          <a:p>
            <a:pPr algn="just">
              <a:defRPr/>
            </a:pPr>
            <a:r>
              <a:rPr lang="ru-RU" sz="1400" dirty="0">
                <a:solidFill>
                  <a:schemeClr val="tx1"/>
                </a:solidFill>
              </a:rPr>
              <a:t>* создания равных условий предоставления помещений и средств связи, находящихся в государственной и (или) муниципальной собственности;</a:t>
            </a:r>
          </a:p>
          <a:p>
            <a:pPr algn="just">
              <a:defRPr/>
            </a:pPr>
            <a:r>
              <a:rPr lang="ru-RU" sz="1400" dirty="0">
                <a:solidFill>
                  <a:schemeClr val="tx1"/>
                </a:solidFill>
              </a:rPr>
              <a:t>* обеспечения равных условий участия в избирательных кампаниях, референдумах, общественных и политических акциях.</a:t>
            </a:r>
          </a:p>
        </p:txBody>
      </p:sp>
      <p:sp>
        <p:nvSpPr>
          <p:cNvPr id="12" name="Прямоугольник 11"/>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170</a:t>
            </a:r>
          </a:p>
        </p:txBody>
      </p:sp>
      <p:pic>
        <p:nvPicPr>
          <p:cNvPr id="175110" name="Рисунок 12"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15" name="Rectangle 2"/>
          <p:cNvSpPr>
            <a:spLocks noGrp="1" noChangeArrowheads="1"/>
          </p:cNvSpPr>
          <p:nvPr>
            <p:ph type="title"/>
          </p:nvPr>
        </p:nvSpPr>
        <p:spPr>
          <a:xfrm>
            <a:off x="0" y="0"/>
            <a:ext cx="9144000" cy="9080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850" y="1125538"/>
            <a:ext cx="8496300" cy="250825"/>
          </a:xfrm>
          <a:prstGeom prst="rect">
            <a:avLst/>
          </a:prstGeom>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УЧАСТИЕ ПОЛИТИЧЕСКОЙ  ПАРТИИ В ВЫБОРАХ И РЕФЕРЕНДУМАХ</a:t>
            </a:r>
          </a:p>
        </p:txBody>
      </p:sp>
      <p:sp>
        <p:nvSpPr>
          <p:cNvPr id="13" name="Скругленный прямоугольник 12"/>
          <p:cNvSpPr/>
          <p:nvPr/>
        </p:nvSpPr>
        <p:spPr>
          <a:xfrm>
            <a:off x="323850" y="1493838"/>
            <a:ext cx="8496300" cy="647700"/>
          </a:xfrm>
          <a:prstGeom prst="roundRect">
            <a:avLst/>
          </a:prstGeom>
          <a:solidFill>
            <a:srgbClr val="FFFF00"/>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Политическая партия является </a:t>
            </a:r>
            <a:r>
              <a:rPr lang="ru-RU" sz="1400" b="1" dirty="0">
                <a:solidFill>
                  <a:srgbClr val="C00000"/>
                </a:solidFill>
              </a:rPr>
              <a:t>единственным видом общественного объединения</a:t>
            </a:r>
            <a:r>
              <a:rPr lang="ru-RU" sz="1400" dirty="0">
                <a:solidFill>
                  <a:schemeClr val="tx1"/>
                </a:solidFill>
              </a:rPr>
              <a:t>, которое обладает </a:t>
            </a:r>
            <a:r>
              <a:rPr lang="ru-RU" sz="1400" b="1" dirty="0">
                <a:solidFill>
                  <a:srgbClr val="C00000"/>
                </a:solidFill>
              </a:rPr>
              <a:t>правом выдвигать кандидатов </a:t>
            </a:r>
            <a:r>
              <a:rPr lang="ru-RU" sz="1400" dirty="0">
                <a:solidFill>
                  <a:schemeClr val="tx1"/>
                </a:solidFill>
              </a:rPr>
              <a:t>(списки кандидатов) в депутаты и на иные выборные должности в органах государственной власти</a:t>
            </a:r>
            <a:endParaRPr lang="ru-RU" dirty="0"/>
          </a:p>
        </p:txBody>
      </p:sp>
      <p:sp>
        <p:nvSpPr>
          <p:cNvPr id="14" name="Скругленный прямоугольник 13"/>
          <p:cNvSpPr/>
          <p:nvPr/>
        </p:nvSpPr>
        <p:spPr>
          <a:xfrm>
            <a:off x="323850" y="2241550"/>
            <a:ext cx="8496300" cy="647700"/>
          </a:xfrm>
          <a:prstGeom prst="roundRect">
            <a:avLst/>
          </a:prstGeom>
          <a:solidFill>
            <a:schemeClr val="bg1"/>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Политическая партия </a:t>
            </a:r>
            <a:r>
              <a:rPr lang="ru-RU" sz="1400" b="1" dirty="0">
                <a:solidFill>
                  <a:srgbClr val="C00000"/>
                </a:solidFill>
              </a:rPr>
              <a:t>не вправе выдвигать кандидатами </a:t>
            </a:r>
            <a:r>
              <a:rPr lang="ru-RU" sz="1400" dirty="0">
                <a:solidFill>
                  <a:schemeClr val="tx1"/>
                </a:solidFill>
              </a:rPr>
              <a:t>в депутаты, в том числе в составе списков кандидатов, и на иные выборные должности в органах государственной власти и органах местного самоуправления граждан Российской Федерации, </a:t>
            </a:r>
            <a:r>
              <a:rPr lang="ru-RU" sz="1400" b="1" dirty="0">
                <a:solidFill>
                  <a:srgbClr val="C00000"/>
                </a:solidFill>
              </a:rPr>
              <a:t>являющихся членами иных политических партий</a:t>
            </a:r>
            <a:r>
              <a:rPr lang="ru-RU" sz="1400" dirty="0">
                <a:solidFill>
                  <a:schemeClr val="tx1"/>
                </a:solidFill>
              </a:rPr>
              <a:t>.</a:t>
            </a:r>
            <a:endParaRPr lang="ru-RU" dirty="0"/>
          </a:p>
        </p:txBody>
      </p:sp>
      <p:sp>
        <p:nvSpPr>
          <p:cNvPr id="15" name="Скругленный прямоугольник 14"/>
          <p:cNvSpPr/>
          <p:nvPr/>
        </p:nvSpPr>
        <p:spPr>
          <a:xfrm>
            <a:off x="323850" y="2998788"/>
            <a:ext cx="8496300" cy="681037"/>
          </a:xfrm>
          <a:prstGeom prst="roundRect">
            <a:avLst/>
          </a:prstGeom>
          <a:solidFill>
            <a:schemeClr val="bg1"/>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a:solidFill>
                  <a:srgbClr val="C00000"/>
                </a:solidFill>
              </a:rPr>
              <a:t>При выдвижении кандидатов </a:t>
            </a:r>
            <a:r>
              <a:rPr lang="ru-RU" sz="1400" dirty="0">
                <a:solidFill>
                  <a:schemeClr val="tx1"/>
                </a:solidFill>
              </a:rPr>
              <a:t>(списков кандидатов) в депутаты и на иные выборные должности в органах государственной власти и органах местного самоуправления политическая партия </a:t>
            </a:r>
            <a:r>
              <a:rPr lang="ru-RU" sz="1400" b="1" dirty="0">
                <a:solidFill>
                  <a:srgbClr val="C00000"/>
                </a:solidFill>
              </a:rPr>
              <a:t>обязана опубликовать свою предвыборную программу </a:t>
            </a:r>
            <a:r>
              <a:rPr lang="ru-RU" sz="1400" dirty="0">
                <a:solidFill>
                  <a:schemeClr val="tx1"/>
                </a:solidFill>
              </a:rPr>
              <a:t>в порядке и сроки, которые установлены законодательством  о выборах.</a:t>
            </a:r>
          </a:p>
        </p:txBody>
      </p:sp>
      <p:sp>
        <p:nvSpPr>
          <p:cNvPr id="16" name="Скругленный прямоугольник 15"/>
          <p:cNvSpPr/>
          <p:nvPr/>
        </p:nvSpPr>
        <p:spPr>
          <a:xfrm>
            <a:off x="395288" y="3789363"/>
            <a:ext cx="8424862" cy="2403475"/>
          </a:xfrm>
          <a:prstGeom prst="roundRect">
            <a:avLst/>
          </a:prstGeom>
          <a:solidFill>
            <a:schemeClr val="bg1"/>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7663" algn="just" eaLnBrk="0" hangingPunct="0">
              <a:defRPr/>
            </a:pPr>
            <a:r>
              <a:rPr lang="ru-RU" sz="1400" dirty="0">
                <a:solidFill>
                  <a:schemeClr val="tx1"/>
                </a:solidFill>
              </a:rPr>
              <a:t>Политическая партия </a:t>
            </a:r>
            <a:r>
              <a:rPr lang="ru-RU" sz="1400" b="1" dirty="0">
                <a:solidFill>
                  <a:srgbClr val="C00000"/>
                </a:solidFill>
              </a:rPr>
              <a:t>считается участвующей в выборах </a:t>
            </a:r>
            <a:r>
              <a:rPr lang="ru-RU" sz="1400" dirty="0">
                <a:solidFill>
                  <a:schemeClr val="tx1"/>
                </a:solidFill>
              </a:rPr>
              <a:t>в одном из следующих случаев проведения голосования на выборах за:</a:t>
            </a:r>
          </a:p>
          <a:p>
            <a:pPr indent="88900" algn="just" eaLnBrk="0" hangingPunct="0">
              <a:defRPr/>
            </a:pPr>
            <a:r>
              <a:rPr lang="ru-RU" sz="1400" dirty="0">
                <a:solidFill>
                  <a:schemeClr val="tx1"/>
                </a:solidFill>
              </a:rPr>
              <a:t>*выдвинутый ею и зарегистрированный федеральный список </a:t>
            </a:r>
            <a:r>
              <a:rPr lang="ru-RU" sz="1400" dirty="0">
                <a:solidFill>
                  <a:srgbClr val="C00000"/>
                </a:solidFill>
              </a:rPr>
              <a:t>кандидатов в депутаты Госдумы</a:t>
            </a:r>
          </a:p>
          <a:p>
            <a:pPr indent="88900" algn="just" eaLnBrk="0" hangingPunct="0">
              <a:defRPr/>
            </a:pPr>
            <a:r>
              <a:rPr lang="ru-RU" sz="1400" dirty="0">
                <a:solidFill>
                  <a:schemeClr val="tx1"/>
                </a:solidFill>
              </a:rPr>
              <a:t>*выдвинутого ею и зарегистрированного </a:t>
            </a:r>
            <a:r>
              <a:rPr lang="ru-RU" sz="1400" dirty="0">
                <a:solidFill>
                  <a:srgbClr val="C00000"/>
                </a:solidFill>
              </a:rPr>
              <a:t>кандидата на должность Президента РФ</a:t>
            </a:r>
          </a:p>
          <a:p>
            <a:pPr indent="88900" algn="just" eaLnBrk="0" hangingPunct="0">
              <a:defRPr/>
            </a:pPr>
            <a:r>
              <a:rPr lang="ru-RU" sz="1400" dirty="0">
                <a:solidFill>
                  <a:schemeClr val="tx1"/>
                </a:solidFill>
              </a:rPr>
              <a:t>*выдвинутых ею и зарегистрированных </a:t>
            </a:r>
            <a:r>
              <a:rPr lang="ru-RU" sz="1400" dirty="0">
                <a:solidFill>
                  <a:srgbClr val="C00000"/>
                </a:solidFill>
              </a:rPr>
              <a:t>кандидатов на должность высшего должностного лица </a:t>
            </a:r>
            <a:r>
              <a:rPr lang="ru-RU" sz="1400" dirty="0">
                <a:solidFill>
                  <a:schemeClr val="tx1"/>
                </a:solidFill>
              </a:rPr>
              <a:t>(руководителя высшего исполнительного органа государственной власти) </a:t>
            </a:r>
            <a:r>
              <a:rPr lang="ru-RU" sz="1400" dirty="0">
                <a:solidFill>
                  <a:srgbClr val="C00000"/>
                </a:solidFill>
              </a:rPr>
              <a:t>субъекта РФ </a:t>
            </a:r>
            <a:r>
              <a:rPr lang="ru-RU" sz="1400" dirty="0">
                <a:solidFill>
                  <a:schemeClr val="tx1"/>
                </a:solidFill>
              </a:rPr>
              <a:t>не менее чем </a:t>
            </a:r>
            <a:r>
              <a:rPr lang="ru-RU" sz="1400" dirty="0">
                <a:solidFill>
                  <a:srgbClr val="C00000"/>
                </a:solidFill>
              </a:rPr>
              <a:t>в 10 процентах субъектов </a:t>
            </a:r>
            <a:r>
              <a:rPr lang="ru-RU" sz="1400" dirty="0">
                <a:solidFill>
                  <a:schemeClr val="tx1"/>
                </a:solidFill>
              </a:rPr>
              <a:t>РФ</a:t>
            </a:r>
          </a:p>
          <a:p>
            <a:pPr indent="88900" algn="just" eaLnBrk="0" hangingPunct="0">
              <a:defRPr/>
            </a:pPr>
            <a:r>
              <a:rPr lang="ru-RU" sz="1400" dirty="0">
                <a:solidFill>
                  <a:schemeClr val="tx1"/>
                </a:solidFill>
              </a:rPr>
              <a:t>*выдвинутых ею и зарегистрированных </a:t>
            </a:r>
            <a:r>
              <a:rPr lang="ru-RU" sz="1400" dirty="0">
                <a:solidFill>
                  <a:srgbClr val="C00000"/>
                </a:solidFill>
              </a:rPr>
              <a:t>кандидатов</a:t>
            </a:r>
            <a:r>
              <a:rPr lang="ru-RU" sz="1400" dirty="0">
                <a:solidFill>
                  <a:schemeClr val="tx1"/>
                </a:solidFill>
              </a:rPr>
              <a:t> (списки кандидатов) </a:t>
            </a:r>
            <a:r>
              <a:rPr lang="ru-RU" sz="1400" dirty="0">
                <a:solidFill>
                  <a:srgbClr val="C00000"/>
                </a:solidFill>
              </a:rPr>
              <a:t>в депутаты законодательных </a:t>
            </a:r>
            <a:r>
              <a:rPr lang="ru-RU" sz="1400" dirty="0">
                <a:solidFill>
                  <a:schemeClr val="tx1"/>
                </a:solidFill>
              </a:rPr>
              <a:t>(представительных) </a:t>
            </a:r>
            <a:r>
              <a:rPr lang="ru-RU" sz="1400" dirty="0">
                <a:solidFill>
                  <a:srgbClr val="C00000"/>
                </a:solidFill>
              </a:rPr>
              <a:t>органов субъектов РФ </a:t>
            </a:r>
            <a:r>
              <a:rPr lang="ru-RU" sz="1400" dirty="0">
                <a:solidFill>
                  <a:schemeClr val="tx1"/>
                </a:solidFill>
              </a:rPr>
              <a:t>не менее чем </a:t>
            </a:r>
            <a:r>
              <a:rPr lang="ru-RU" sz="1400" dirty="0">
                <a:solidFill>
                  <a:srgbClr val="C00000"/>
                </a:solidFill>
              </a:rPr>
              <a:t>в 20 процентах субъектов </a:t>
            </a:r>
            <a:r>
              <a:rPr lang="ru-RU" sz="1400" dirty="0">
                <a:solidFill>
                  <a:schemeClr val="tx1"/>
                </a:solidFill>
              </a:rPr>
              <a:t>РФ</a:t>
            </a:r>
          </a:p>
          <a:p>
            <a:pPr indent="88900" algn="just" eaLnBrk="0" hangingPunct="0">
              <a:defRPr/>
            </a:pPr>
            <a:r>
              <a:rPr lang="ru-RU" sz="1400" dirty="0">
                <a:solidFill>
                  <a:schemeClr val="tx1"/>
                </a:solidFill>
              </a:rPr>
              <a:t>*выдвинутых ею и зарегистрированных </a:t>
            </a:r>
            <a:r>
              <a:rPr lang="ru-RU" sz="1400" dirty="0">
                <a:solidFill>
                  <a:srgbClr val="C00000"/>
                </a:solidFill>
              </a:rPr>
              <a:t>кандидатов</a:t>
            </a:r>
            <a:r>
              <a:rPr lang="ru-RU" sz="1400" dirty="0">
                <a:solidFill>
                  <a:schemeClr val="tx1"/>
                </a:solidFill>
              </a:rPr>
              <a:t> (списки кандидатов) на выборах </a:t>
            </a:r>
            <a:r>
              <a:rPr lang="ru-RU" sz="1400" dirty="0">
                <a:solidFill>
                  <a:srgbClr val="C00000"/>
                </a:solidFill>
              </a:rPr>
              <a:t>в органы местного самоуправления</a:t>
            </a:r>
            <a:r>
              <a:rPr lang="ru-RU" sz="1400" dirty="0">
                <a:solidFill>
                  <a:schemeClr val="tx1"/>
                </a:solidFill>
              </a:rPr>
              <a:t> более чем в половине субъектов РФ</a:t>
            </a:r>
            <a:endParaRPr lang="ru-RU" dirty="0"/>
          </a:p>
        </p:txBody>
      </p:sp>
      <p:sp>
        <p:nvSpPr>
          <p:cNvPr id="176135" name="Rectangle 11"/>
          <p:cNvSpPr>
            <a:spLocks noChangeArrowheads="1"/>
          </p:cNvSpPr>
          <p:nvPr/>
        </p:nvSpPr>
        <p:spPr bwMode="auto">
          <a:xfrm>
            <a:off x="4286250" y="90488"/>
            <a:ext cx="571500" cy="276225"/>
          </a:xfrm>
          <a:prstGeom prst="rect">
            <a:avLst/>
          </a:prstGeom>
          <a:noFill/>
          <a:ln w="9525">
            <a:noFill/>
            <a:miter lim="800000"/>
            <a:headEnd/>
            <a:tailEnd/>
          </a:ln>
        </p:spPr>
        <p:txBody>
          <a:bodyPr wrap="none" anchor="ctr">
            <a:spAutoFit/>
          </a:bodyPr>
          <a:lstStyle/>
          <a:p>
            <a:pPr indent="347663" algn="just" eaLnBrk="0" hangingPunct="0"/>
            <a:r>
              <a:rPr lang="ru-RU" sz="1200">
                <a:solidFill>
                  <a:srgbClr val="000000"/>
                </a:solidFill>
                <a:latin typeface="Calibri" pitchFamily="34" charset="0"/>
                <a:cs typeface="Times New Roman" pitchFamily="18" charset="0"/>
              </a:rPr>
              <a:t> </a:t>
            </a:r>
            <a:endParaRPr lang="ru-RU"/>
          </a:p>
        </p:txBody>
      </p:sp>
      <p:sp>
        <p:nvSpPr>
          <p:cNvPr id="18" name="Скругленный прямоугольник 17"/>
          <p:cNvSpPr/>
          <p:nvPr/>
        </p:nvSpPr>
        <p:spPr>
          <a:xfrm>
            <a:off x="395288" y="6291263"/>
            <a:ext cx="8353425" cy="431800"/>
          </a:xfrm>
          <a:prstGeom prst="roundRect">
            <a:avLst/>
          </a:prstGeom>
          <a:solidFill>
            <a:srgbClr val="FFFF00"/>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Политическая   партия,   не   принимавшая   в   течение   7   лет   подряд   участия   в   выборах</a:t>
            </a:r>
          </a:p>
          <a:p>
            <a:pPr algn="just">
              <a:defRPr/>
            </a:pPr>
            <a:r>
              <a:rPr lang="ru-RU" sz="1400" dirty="0">
                <a:solidFill>
                  <a:schemeClr val="tx1"/>
                </a:solidFill>
              </a:rPr>
              <a:t>подлежит   ликвидации</a:t>
            </a:r>
          </a:p>
        </p:txBody>
      </p:sp>
      <p:sp>
        <p:nvSpPr>
          <p:cNvPr id="19" name="Прямоугольник 1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171</a:t>
            </a:r>
          </a:p>
        </p:txBody>
      </p:sp>
      <p:pic>
        <p:nvPicPr>
          <p:cNvPr id="176138" name="Рисунок 19" descr="1500x500.jpg"/>
          <p:cNvPicPr>
            <a:picLocks noChangeAspect="1"/>
          </p:cNvPicPr>
          <p:nvPr/>
        </p:nvPicPr>
        <p:blipFill>
          <a:blip r:embed="rId2" cstate="email"/>
          <a:srcRect/>
          <a:stretch>
            <a:fillRect/>
          </a:stretch>
        </p:blipFill>
        <p:spPr bwMode="auto">
          <a:xfrm>
            <a:off x="0" y="0"/>
            <a:ext cx="9144000" cy="908050"/>
          </a:xfrm>
          <a:prstGeom prst="rect">
            <a:avLst/>
          </a:prstGeom>
          <a:noFill/>
          <a:ln w="9525">
            <a:noFill/>
            <a:miter lim="800000"/>
            <a:headEnd/>
            <a:tailEnd/>
          </a:ln>
        </p:spPr>
      </p:pic>
      <p:sp>
        <p:nvSpPr>
          <p:cNvPr id="22" name="Rectangle 2"/>
          <p:cNvSpPr>
            <a:spLocks noGrp="1" noChangeArrowheads="1"/>
          </p:cNvSpPr>
          <p:nvPr>
            <p:ph type="title"/>
          </p:nvPr>
        </p:nvSpPr>
        <p:spPr>
          <a:xfrm>
            <a:off x="0" y="0"/>
            <a:ext cx="9144000" cy="9080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Стрелка вправо 39"/>
          <p:cNvSpPr/>
          <p:nvPr/>
        </p:nvSpPr>
        <p:spPr>
          <a:xfrm>
            <a:off x="2195513" y="2151063"/>
            <a:ext cx="647700" cy="28892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кругленный прямоугольник 17"/>
          <p:cNvSpPr/>
          <p:nvPr/>
        </p:nvSpPr>
        <p:spPr>
          <a:xfrm>
            <a:off x="2843213" y="1935163"/>
            <a:ext cx="5976937" cy="720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323850" y="1125538"/>
            <a:ext cx="8496300" cy="2508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ПРИОСТАНОВЛЕНИЕ  ДЕЯТЕЛЬНОСТИ  ПОЛИТИЧЕСКОЙ  ПАРТИИ</a:t>
            </a:r>
          </a:p>
        </p:txBody>
      </p:sp>
      <p:sp>
        <p:nvSpPr>
          <p:cNvPr id="11" name="Скругленный прямоугольник 10"/>
          <p:cNvSpPr/>
          <p:nvPr/>
        </p:nvSpPr>
        <p:spPr>
          <a:xfrm>
            <a:off x="371475" y="1968500"/>
            <a:ext cx="1800225" cy="6492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ru-RU" sz="1400" dirty="0">
              <a:solidFill>
                <a:schemeClr val="tx1"/>
              </a:solidFill>
            </a:endParaRPr>
          </a:p>
        </p:txBody>
      </p:sp>
      <p:pic>
        <p:nvPicPr>
          <p:cNvPr id="177158" name="Picture 2" descr="печать"/>
          <p:cNvPicPr>
            <a:picLocks noChangeAspect="1" noChangeArrowheads="1"/>
          </p:cNvPicPr>
          <p:nvPr/>
        </p:nvPicPr>
        <p:blipFill>
          <a:blip r:embed="rId2" cstate="email"/>
          <a:srcRect/>
          <a:stretch>
            <a:fillRect/>
          </a:stretch>
        </p:blipFill>
        <p:spPr bwMode="auto">
          <a:xfrm>
            <a:off x="658813" y="2041525"/>
            <a:ext cx="336550" cy="360363"/>
          </a:xfrm>
          <a:prstGeom prst="rect">
            <a:avLst/>
          </a:prstGeom>
          <a:noFill/>
          <a:ln w="9525">
            <a:noFill/>
            <a:miter lim="800000"/>
            <a:headEnd/>
            <a:tailEnd/>
          </a:ln>
        </p:spPr>
      </p:pic>
      <p:sp>
        <p:nvSpPr>
          <p:cNvPr id="13" name="Прямоугольник 12"/>
          <p:cNvSpPr/>
          <p:nvPr/>
        </p:nvSpPr>
        <p:spPr>
          <a:xfrm>
            <a:off x="515938" y="2006600"/>
            <a:ext cx="1655762" cy="401638"/>
          </a:xfrm>
          <a:prstGeom prst="rect">
            <a:avLst/>
          </a:prstGeom>
        </p:spPr>
        <p:txBody>
          <a:bodyPr>
            <a:spAutoFit/>
          </a:bodyPr>
          <a:lstStyle/>
          <a:p>
            <a:pPr algn="r">
              <a:defRPr/>
            </a:pPr>
            <a:r>
              <a:rPr lang="ru-RU" sz="1000" dirty="0">
                <a:solidFill>
                  <a:prstClr val="black"/>
                </a:solidFill>
                <a:latin typeface="Franklin Gothic Book"/>
                <a:cs typeface="+mn-cs"/>
              </a:rPr>
              <a:t>Уполномоченный</a:t>
            </a:r>
          </a:p>
          <a:p>
            <a:pPr algn="r">
              <a:defRPr/>
            </a:pPr>
            <a:r>
              <a:rPr lang="ru-RU" sz="1000" dirty="0">
                <a:solidFill>
                  <a:prstClr val="black"/>
                </a:solidFill>
                <a:latin typeface="Franklin Gothic Book"/>
                <a:cs typeface="+mn-cs"/>
              </a:rPr>
              <a:t>орган</a:t>
            </a:r>
          </a:p>
        </p:txBody>
      </p:sp>
      <p:sp>
        <p:nvSpPr>
          <p:cNvPr id="14" name="TextBox 13"/>
          <p:cNvSpPr txBox="1"/>
          <p:nvPr/>
        </p:nvSpPr>
        <p:spPr>
          <a:xfrm>
            <a:off x="307975" y="2328863"/>
            <a:ext cx="1079500" cy="246062"/>
          </a:xfrm>
          <a:prstGeom prst="rect">
            <a:avLst/>
          </a:prstGeom>
          <a:noFill/>
        </p:spPr>
        <p:txBody>
          <a:bodyPr>
            <a:spAutoFit/>
          </a:bodyPr>
          <a:lstStyle/>
          <a:p>
            <a:pPr algn="r">
              <a:defRPr/>
            </a:pPr>
            <a:r>
              <a:rPr lang="ru-RU" sz="1000" dirty="0">
                <a:solidFill>
                  <a:prstClr val="black"/>
                </a:solidFill>
                <a:latin typeface="Franklin Gothic Book"/>
                <a:cs typeface="+mn-cs"/>
              </a:rPr>
              <a:t>Минюст России</a:t>
            </a:r>
          </a:p>
        </p:txBody>
      </p:sp>
      <p:sp>
        <p:nvSpPr>
          <p:cNvPr id="15" name="Скругленный прямоугольник 14"/>
          <p:cNvSpPr/>
          <p:nvPr/>
        </p:nvSpPr>
        <p:spPr>
          <a:xfrm>
            <a:off x="323850" y="1449388"/>
            <a:ext cx="8496300"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prstClr val="black"/>
                </a:solidFill>
              </a:rPr>
              <a:t>ОСУЩЕСТВЛЯЕТСЯ В СЛУЧАЕ НАРУШЕНИЯ ПОЛИТИЧЕСКОЙ ПАРТИЕЙ ЗАКОНОДАТЕЛЬСТВА РОССИЙСКОЙ ФЕДЕРАЦИИ  В СУДЕБНОМ ПОРЯДКЕ </a:t>
            </a:r>
            <a:endParaRPr lang="ru-RU" sz="1400" dirty="0"/>
          </a:p>
        </p:txBody>
      </p:sp>
      <p:sp>
        <p:nvSpPr>
          <p:cNvPr id="177162" name="TextBox 18"/>
          <p:cNvSpPr txBox="1">
            <a:spLocks noChangeArrowheads="1"/>
          </p:cNvSpPr>
          <p:nvPr/>
        </p:nvSpPr>
        <p:spPr bwMode="auto">
          <a:xfrm>
            <a:off x="2843213" y="1973263"/>
            <a:ext cx="5976937" cy="646112"/>
          </a:xfrm>
          <a:prstGeom prst="rect">
            <a:avLst/>
          </a:prstGeom>
          <a:noFill/>
          <a:ln w="9525">
            <a:noFill/>
            <a:miter lim="800000"/>
            <a:headEnd/>
            <a:tailEnd/>
          </a:ln>
        </p:spPr>
        <p:txBody>
          <a:bodyPr>
            <a:spAutoFit/>
          </a:bodyPr>
          <a:lstStyle/>
          <a:p>
            <a:pPr algn="just"/>
            <a:r>
              <a:rPr lang="ru-RU" sz="1200"/>
              <a:t>Направляет письменное предупреждение с указанием допущенных нарушений и устанавливает срок их устранения, составляющий не менее двух месяцев, при необходимости направляет повторное</a:t>
            </a:r>
          </a:p>
        </p:txBody>
      </p:sp>
      <p:sp>
        <p:nvSpPr>
          <p:cNvPr id="20" name="Скругленный прямоугольник 19"/>
          <p:cNvSpPr/>
          <p:nvPr/>
        </p:nvSpPr>
        <p:spPr>
          <a:xfrm>
            <a:off x="2124075" y="2727325"/>
            <a:ext cx="719138" cy="5048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Суд</a:t>
            </a:r>
          </a:p>
        </p:txBody>
      </p:sp>
      <p:sp>
        <p:nvSpPr>
          <p:cNvPr id="21" name="Стрелка углом 20"/>
          <p:cNvSpPr/>
          <p:nvPr/>
        </p:nvSpPr>
        <p:spPr>
          <a:xfrm flipV="1">
            <a:off x="1116013" y="2655888"/>
            <a:ext cx="935037" cy="503237"/>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2" name="Блок-схема: узел 21"/>
          <p:cNvSpPr/>
          <p:nvPr/>
        </p:nvSpPr>
        <p:spPr>
          <a:xfrm>
            <a:off x="2268538" y="2079625"/>
            <a:ext cx="358775" cy="2873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1</a:t>
            </a:r>
          </a:p>
        </p:txBody>
      </p:sp>
      <p:sp>
        <p:nvSpPr>
          <p:cNvPr id="23" name="Блок-схема: узел 22"/>
          <p:cNvSpPr/>
          <p:nvPr/>
        </p:nvSpPr>
        <p:spPr>
          <a:xfrm>
            <a:off x="1042988" y="2727325"/>
            <a:ext cx="333375" cy="28892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2</a:t>
            </a:r>
          </a:p>
        </p:txBody>
      </p:sp>
      <p:sp>
        <p:nvSpPr>
          <p:cNvPr id="24" name="TextBox 23"/>
          <p:cNvSpPr txBox="1"/>
          <p:nvPr/>
        </p:nvSpPr>
        <p:spPr>
          <a:xfrm>
            <a:off x="1241425" y="2908300"/>
            <a:ext cx="1079500" cy="246063"/>
          </a:xfrm>
          <a:prstGeom prst="rect">
            <a:avLst/>
          </a:prstGeom>
          <a:noFill/>
        </p:spPr>
        <p:txBody>
          <a:bodyPr>
            <a:spAutoFit/>
          </a:bodyPr>
          <a:lstStyle/>
          <a:p>
            <a:pPr>
              <a:defRPr/>
            </a:pPr>
            <a:r>
              <a:rPr lang="ru-RU" sz="1000" dirty="0">
                <a:solidFill>
                  <a:prstClr val="black"/>
                </a:solidFill>
                <a:latin typeface="Franklin Gothic Book"/>
                <a:cs typeface="+mn-cs"/>
              </a:rPr>
              <a:t>заявление</a:t>
            </a:r>
          </a:p>
        </p:txBody>
      </p:sp>
      <p:sp>
        <p:nvSpPr>
          <p:cNvPr id="26" name="Скругленный прямоугольник 25"/>
          <p:cNvSpPr/>
          <p:nvPr/>
        </p:nvSpPr>
        <p:spPr>
          <a:xfrm>
            <a:off x="3419475" y="2736850"/>
            <a:ext cx="5400675" cy="7921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a:solidFill>
                  <a:schemeClr val="tx1"/>
                </a:solidFill>
              </a:rPr>
              <a:t>Заявление федерального уполномоченного органа в суд о приостановлении деятельности политической партии не может быть внесено в суд в период рассмотрения судом жалобы политической партии на его письменные предупреждения.</a:t>
            </a:r>
          </a:p>
        </p:txBody>
      </p:sp>
      <p:sp>
        <p:nvSpPr>
          <p:cNvPr id="27" name="Скругленный прямоугольник 26"/>
          <p:cNvSpPr/>
          <p:nvPr/>
        </p:nvSpPr>
        <p:spPr>
          <a:xfrm>
            <a:off x="1763713" y="3619500"/>
            <a:ext cx="7056437" cy="936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a:solidFill>
                  <a:schemeClr val="tx1"/>
                </a:solidFill>
              </a:rPr>
              <a:t>Не допускается приостановление деятельности политической партии со дня официального опубликования решения о назначении (проведении) выборов депутатов Госдумы, выборов Президента России до дня официального опубликования результатов соответствующих выборов, за исключением случаев экстремисткой деятельности, нарушения территориального признака деятельности и запрета на деятельность в государственных и муниципальных органах и учреждениях.</a:t>
            </a:r>
          </a:p>
        </p:txBody>
      </p:sp>
      <p:sp>
        <p:nvSpPr>
          <p:cNvPr id="28" name="Скругленный прямоугольник 27"/>
          <p:cNvSpPr/>
          <p:nvPr/>
        </p:nvSpPr>
        <p:spPr>
          <a:xfrm>
            <a:off x="611188" y="4654550"/>
            <a:ext cx="8208962" cy="5762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a:solidFill>
                  <a:schemeClr val="tx1"/>
                </a:solidFill>
              </a:rPr>
              <a:t>Деятельность политической партии, представленной в Госдуме, не может быть приостановлена в случаях несоответствия количества региональных</a:t>
            </a:r>
            <a:r>
              <a:rPr lang="ru-RU" sz="1200" dirty="0"/>
              <a:t> </a:t>
            </a:r>
            <a:r>
              <a:rPr lang="ru-RU" sz="1200" dirty="0">
                <a:solidFill>
                  <a:schemeClr val="tx1"/>
                </a:solidFill>
              </a:rPr>
              <a:t>отделений, отсутствия необходимого числа членов политической партии в течение пяти лет со дня голосования на соответствующих выборах.</a:t>
            </a:r>
          </a:p>
        </p:txBody>
      </p:sp>
      <p:cxnSp>
        <p:nvCxnSpPr>
          <p:cNvPr id="32" name="Прямая со стрелкой 31"/>
          <p:cNvCxnSpPr/>
          <p:nvPr/>
        </p:nvCxnSpPr>
        <p:spPr>
          <a:xfrm flipH="1">
            <a:off x="2916238" y="2997200"/>
            <a:ext cx="503237"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2484438" y="3284538"/>
            <a:ext cx="0" cy="341312"/>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900113" y="3213100"/>
            <a:ext cx="1223962" cy="143986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Прямоугольник 58"/>
          <p:cNvSpPr/>
          <p:nvPr/>
        </p:nvSpPr>
        <p:spPr>
          <a:xfrm>
            <a:off x="611188" y="5300663"/>
            <a:ext cx="7777162" cy="1441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a:solidFill>
                  <a:schemeClr val="tx1"/>
                </a:solidFill>
              </a:rPr>
              <a:t>В случае приостановления деятельности политической партии на срок, установленный решением суда, приостанавливаются права политической партии как учредителя средств массовой информации, ей запрещается пользоваться государственными и муниципальными средствами массовой информации, организовывать и проводить собрания, митинги, демонстрации, шествия, пикетирования и иные публичные мероприятия, принимать участие в выборах и референдумах, использовать банковские вклады, за исключением осуществления расчетов, связанных с хозяйственной деятельностью политической партии, возмещением причиненных их действиями убытков (ущерба), уплатой налогов и штрафов, и расчетов по трудовым договорам (контрактам).</a:t>
            </a:r>
          </a:p>
        </p:txBody>
      </p:sp>
      <p:sp>
        <p:nvSpPr>
          <p:cNvPr id="31" name="Прямоугольник 3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172</a:t>
            </a:r>
          </a:p>
        </p:txBody>
      </p:sp>
      <p:pic>
        <p:nvPicPr>
          <p:cNvPr id="177176" name="Рисунок 32" descr="1500x500.jpg"/>
          <p:cNvPicPr>
            <a:picLocks noChangeAspect="1"/>
          </p:cNvPicPr>
          <p:nvPr/>
        </p:nvPicPr>
        <p:blipFill>
          <a:blip r:embed="rId3" cstate="email"/>
          <a:srcRect/>
          <a:stretch>
            <a:fillRect/>
          </a:stretch>
        </p:blipFill>
        <p:spPr bwMode="auto">
          <a:xfrm>
            <a:off x="0" y="0"/>
            <a:ext cx="9144000" cy="908050"/>
          </a:xfrm>
          <a:prstGeom prst="rect">
            <a:avLst/>
          </a:prstGeom>
          <a:noFill/>
          <a:ln w="9525">
            <a:noFill/>
            <a:miter lim="800000"/>
            <a:headEnd/>
            <a:tailEnd/>
          </a:ln>
        </p:spPr>
      </p:pic>
      <p:sp>
        <p:nvSpPr>
          <p:cNvPr id="37" name="Rectangle 2"/>
          <p:cNvSpPr>
            <a:spLocks noGrp="1" noChangeArrowheads="1"/>
          </p:cNvSpPr>
          <p:nvPr>
            <p:ph type="title"/>
          </p:nvPr>
        </p:nvSpPr>
        <p:spPr>
          <a:xfrm>
            <a:off x="0" y="0"/>
            <a:ext cx="9144000" cy="9080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4859338" y="2157413"/>
            <a:ext cx="3960812" cy="69532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в порядке и </a:t>
            </a:r>
            <a:r>
              <a:rPr lang="ru-RU" sz="1400" b="1" dirty="0">
                <a:solidFill>
                  <a:schemeClr val="tx1"/>
                </a:solidFill>
              </a:rPr>
              <a:t>по основаниям</a:t>
            </a:r>
            <a:r>
              <a:rPr lang="ru-RU" sz="1400" dirty="0">
                <a:solidFill>
                  <a:schemeClr val="tx1"/>
                </a:solidFill>
              </a:rPr>
              <a:t>, предусмотренным Федеральным законом "</a:t>
            </a:r>
            <a:r>
              <a:rPr lang="ru-RU" sz="1400" b="1" dirty="0">
                <a:solidFill>
                  <a:schemeClr val="tx1"/>
                </a:solidFill>
              </a:rPr>
              <a:t>О противодействии экстремистской деятельности</a:t>
            </a:r>
            <a:r>
              <a:rPr lang="ru-RU" sz="1400" dirty="0">
                <a:solidFill>
                  <a:schemeClr val="tx1"/>
                </a:solidFill>
              </a:rPr>
              <a:t>".</a:t>
            </a:r>
          </a:p>
        </p:txBody>
      </p:sp>
      <p:sp>
        <p:nvSpPr>
          <p:cNvPr id="6" name="Прямоугольник 5"/>
          <p:cNvSpPr/>
          <p:nvPr/>
        </p:nvSpPr>
        <p:spPr>
          <a:xfrm>
            <a:off x="827088" y="1225550"/>
            <a:ext cx="7273925" cy="252413"/>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dirty="0"/>
              <a:t>ЛИКВИДАЦИЯ ПОЛИТИЧЕСКОЙ ПАРТИИ</a:t>
            </a:r>
          </a:p>
        </p:txBody>
      </p:sp>
      <p:sp>
        <p:nvSpPr>
          <p:cNvPr id="9" name="Прямоугольник 8"/>
          <p:cNvSpPr/>
          <p:nvPr/>
        </p:nvSpPr>
        <p:spPr>
          <a:xfrm>
            <a:off x="3635375" y="1773238"/>
            <a:ext cx="2457450" cy="28733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по </a:t>
            </a:r>
            <a:r>
              <a:rPr lang="ru-RU" sz="1400" b="1" dirty="0">
                <a:solidFill>
                  <a:schemeClr val="tx1"/>
                </a:solidFill>
              </a:rPr>
              <a:t>решению</a:t>
            </a:r>
            <a:r>
              <a:rPr lang="ru-RU" sz="1400" dirty="0">
                <a:solidFill>
                  <a:schemeClr val="tx1"/>
                </a:solidFill>
              </a:rPr>
              <a:t> </a:t>
            </a:r>
            <a:r>
              <a:rPr lang="ru-RU" sz="1400" b="1" dirty="0">
                <a:solidFill>
                  <a:schemeClr val="tx1"/>
                </a:solidFill>
              </a:rPr>
              <a:t>Съезда</a:t>
            </a:r>
            <a:r>
              <a:rPr lang="ru-RU" sz="1400" dirty="0">
                <a:solidFill>
                  <a:schemeClr val="tx1"/>
                </a:solidFill>
              </a:rPr>
              <a:t> партии</a:t>
            </a:r>
          </a:p>
        </p:txBody>
      </p:sp>
      <p:sp>
        <p:nvSpPr>
          <p:cNvPr id="11" name="Прямоугольник 10"/>
          <p:cNvSpPr/>
          <p:nvPr/>
        </p:nvSpPr>
        <p:spPr>
          <a:xfrm>
            <a:off x="323850" y="2368550"/>
            <a:ext cx="4176713" cy="2873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по </a:t>
            </a:r>
            <a:r>
              <a:rPr lang="ru-RU" sz="1400" b="1" dirty="0">
                <a:solidFill>
                  <a:schemeClr val="tx1"/>
                </a:solidFill>
              </a:rPr>
              <a:t>решению</a:t>
            </a:r>
            <a:r>
              <a:rPr lang="ru-RU" sz="1400" dirty="0">
                <a:solidFill>
                  <a:schemeClr val="tx1"/>
                </a:solidFill>
              </a:rPr>
              <a:t> </a:t>
            </a:r>
            <a:r>
              <a:rPr lang="ru-RU" sz="1400" b="1" dirty="0">
                <a:solidFill>
                  <a:schemeClr val="tx1"/>
                </a:solidFill>
              </a:rPr>
              <a:t>Верховного Суда </a:t>
            </a:r>
            <a:r>
              <a:rPr lang="ru-RU" sz="1400" dirty="0">
                <a:solidFill>
                  <a:schemeClr val="tx1"/>
                </a:solidFill>
              </a:rPr>
              <a:t>РФ</a:t>
            </a:r>
          </a:p>
        </p:txBody>
      </p:sp>
      <p:sp>
        <p:nvSpPr>
          <p:cNvPr id="15" name="Скругленный прямоугольник 14"/>
          <p:cNvSpPr/>
          <p:nvPr/>
        </p:nvSpPr>
        <p:spPr>
          <a:xfrm>
            <a:off x="395288" y="1628775"/>
            <a:ext cx="1800225" cy="647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ru-RU" sz="1400" dirty="0">
              <a:solidFill>
                <a:schemeClr val="tx1"/>
              </a:solidFill>
            </a:endParaRPr>
          </a:p>
        </p:txBody>
      </p:sp>
      <p:pic>
        <p:nvPicPr>
          <p:cNvPr id="178183" name="Picture 2" descr="печать"/>
          <p:cNvPicPr>
            <a:picLocks noChangeAspect="1" noChangeArrowheads="1"/>
          </p:cNvPicPr>
          <p:nvPr/>
        </p:nvPicPr>
        <p:blipFill>
          <a:blip r:embed="rId2" cstate="email"/>
          <a:srcRect/>
          <a:stretch>
            <a:fillRect/>
          </a:stretch>
        </p:blipFill>
        <p:spPr bwMode="auto">
          <a:xfrm>
            <a:off x="684213" y="1700213"/>
            <a:ext cx="336550" cy="360362"/>
          </a:xfrm>
          <a:prstGeom prst="rect">
            <a:avLst/>
          </a:prstGeom>
          <a:noFill/>
          <a:ln w="9525">
            <a:noFill/>
            <a:miter lim="800000"/>
            <a:headEnd/>
            <a:tailEnd/>
          </a:ln>
        </p:spPr>
      </p:pic>
      <p:sp>
        <p:nvSpPr>
          <p:cNvPr id="16" name="Прямоугольник 15"/>
          <p:cNvSpPr/>
          <p:nvPr/>
        </p:nvSpPr>
        <p:spPr>
          <a:xfrm>
            <a:off x="539750" y="1666875"/>
            <a:ext cx="1655763" cy="400050"/>
          </a:xfrm>
          <a:prstGeom prst="rect">
            <a:avLst/>
          </a:prstGeom>
        </p:spPr>
        <p:txBody>
          <a:bodyPr>
            <a:spAutoFit/>
          </a:bodyPr>
          <a:lstStyle/>
          <a:p>
            <a:pPr algn="r">
              <a:defRPr/>
            </a:pPr>
            <a:r>
              <a:rPr lang="ru-RU" sz="1000" dirty="0">
                <a:solidFill>
                  <a:prstClr val="black"/>
                </a:solidFill>
                <a:latin typeface="Franklin Gothic Book"/>
                <a:cs typeface="+mn-cs"/>
              </a:rPr>
              <a:t>Уполномоченный</a:t>
            </a:r>
          </a:p>
          <a:p>
            <a:pPr algn="r">
              <a:defRPr/>
            </a:pPr>
            <a:r>
              <a:rPr lang="ru-RU" sz="1000" dirty="0">
                <a:solidFill>
                  <a:prstClr val="black"/>
                </a:solidFill>
                <a:latin typeface="Franklin Gothic Book"/>
                <a:cs typeface="+mn-cs"/>
              </a:rPr>
              <a:t>орган</a:t>
            </a:r>
          </a:p>
        </p:txBody>
      </p:sp>
      <p:sp>
        <p:nvSpPr>
          <p:cNvPr id="17" name="Стрелка углом 16"/>
          <p:cNvSpPr/>
          <p:nvPr/>
        </p:nvSpPr>
        <p:spPr>
          <a:xfrm rot="5400000">
            <a:off x="2447925" y="1576388"/>
            <a:ext cx="576263" cy="935037"/>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18" name="TextBox 17"/>
          <p:cNvSpPr txBox="1"/>
          <p:nvPr/>
        </p:nvSpPr>
        <p:spPr>
          <a:xfrm>
            <a:off x="2232025" y="1693863"/>
            <a:ext cx="1079500" cy="246062"/>
          </a:xfrm>
          <a:prstGeom prst="rect">
            <a:avLst/>
          </a:prstGeom>
          <a:noFill/>
        </p:spPr>
        <p:txBody>
          <a:bodyPr>
            <a:spAutoFit/>
          </a:bodyPr>
          <a:lstStyle/>
          <a:p>
            <a:pPr>
              <a:defRPr/>
            </a:pPr>
            <a:r>
              <a:rPr lang="ru-RU" sz="1000" dirty="0">
                <a:solidFill>
                  <a:prstClr val="black"/>
                </a:solidFill>
                <a:latin typeface="Franklin Gothic Book"/>
                <a:cs typeface="+mn-cs"/>
              </a:rPr>
              <a:t>заявление</a:t>
            </a:r>
          </a:p>
        </p:txBody>
      </p:sp>
      <p:sp>
        <p:nvSpPr>
          <p:cNvPr id="20" name="Прямоугольник 19"/>
          <p:cNvSpPr/>
          <p:nvPr/>
        </p:nvSpPr>
        <p:spPr>
          <a:xfrm>
            <a:off x="323850" y="2719388"/>
            <a:ext cx="4176713" cy="3805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8188" name="TextBox 20"/>
          <p:cNvSpPr txBox="1">
            <a:spLocks noChangeArrowheads="1"/>
          </p:cNvSpPr>
          <p:nvPr/>
        </p:nvSpPr>
        <p:spPr bwMode="auto">
          <a:xfrm>
            <a:off x="323850" y="2708275"/>
            <a:ext cx="4103688" cy="3786188"/>
          </a:xfrm>
          <a:prstGeom prst="rect">
            <a:avLst/>
          </a:prstGeom>
          <a:noFill/>
          <a:ln w="9525">
            <a:noFill/>
            <a:miter lim="800000"/>
            <a:headEnd/>
            <a:tailEnd/>
          </a:ln>
        </p:spPr>
        <p:txBody>
          <a:bodyPr>
            <a:spAutoFit/>
          </a:bodyPr>
          <a:lstStyle/>
          <a:p>
            <a:pPr algn="just"/>
            <a:r>
              <a:rPr lang="ru-RU" sz="1200"/>
              <a:t>а) за неисполнение запрещений о создании структурных подразделений политпартий в органах госвласти и органах местного самоуправления, в государственных органах, в государственных и негосударственных организациях, а также  территориального признака деятельности</a:t>
            </a:r>
          </a:p>
          <a:p>
            <a:pPr algn="just"/>
            <a:r>
              <a:rPr lang="ru-RU" sz="1200"/>
              <a:t>б) за неустранение в установленный решением суда срок нарушений, послуживших основанием для приостановления деятельности политической партии</a:t>
            </a:r>
          </a:p>
          <a:p>
            <a:pPr algn="just"/>
            <a:r>
              <a:rPr lang="ru-RU" sz="1200"/>
              <a:t>в) за неучастие в выборах</a:t>
            </a:r>
          </a:p>
          <a:p>
            <a:pPr algn="just"/>
            <a:r>
              <a:rPr lang="ru-RU" sz="1200"/>
              <a:t>г) за несоответствие количества региональных отделений (50% и более регионов РФ) </a:t>
            </a:r>
          </a:p>
          <a:p>
            <a:pPr algn="just"/>
            <a:r>
              <a:rPr lang="ru-RU" sz="1200"/>
              <a:t>д) за отсутствие необходимого числа членов политической партии (500 и более членов)</a:t>
            </a:r>
          </a:p>
          <a:p>
            <a:pPr algn="just"/>
            <a:r>
              <a:rPr lang="ru-RU" sz="1200"/>
              <a:t>е) неоднократного непредставления политической партией в установленный срок в федеральный уполномоченный орган обновленных сведений, необходимых для внесения изменений в единый государственный реестр юридических лиц, за исключением сведений о полученных лицензиях.</a:t>
            </a:r>
          </a:p>
        </p:txBody>
      </p:sp>
      <p:sp>
        <p:nvSpPr>
          <p:cNvPr id="25" name="Скругленный прямоугольник 24"/>
          <p:cNvSpPr/>
          <p:nvPr/>
        </p:nvSpPr>
        <p:spPr>
          <a:xfrm>
            <a:off x="4859338" y="4548188"/>
            <a:ext cx="3960812" cy="10080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8190" name="Прямоугольник 23"/>
          <p:cNvSpPr>
            <a:spLocks noChangeArrowheads="1"/>
          </p:cNvSpPr>
          <p:nvPr/>
        </p:nvSpPr>
        <p:spPr bwMode="auto">
          <a:xfrm>
            <a:off x="4859338" y="4557713"/>
            <a:ext cx="3960812" cy="1014412"/>
          </a:xfrm>
          <a:prstGeom prst="rect">
            <a:avLst/>
          </a:prstGeom>
          <a:noFill/>
          <a:ln w="9525">
            <a:noFill/>
            <a:miter lim="800000"/>
            <a:headEnd/>
            <a:tailEnd/>
          </a:ln>
        </p:spPr>
        <p:txBody>
          <a:bodyPr>
            <a:spAutoFit/>
          </a:bodyPr>
          <a:lstStyle/>
          <a:p>
            <a:pPr algn="just"/>
            <a:r>
              <a:rPr lang="ru-RU" sz="1200"/>
              <a:t>Политическая партия, представленная в ГД ФС РФ, не может быть ликвидирована по основаниям, предусмотренным подпунктами "г" и «д", в течение  5 лет со дня голосования на соответствующих выборах.</a:t>
            </a:r>
          </a:p>
        </p:txBody>
      </p:sp>
      <p:cxnSp>
        <p:nvCxnSpPr>
          <p:cNvPr id="27" name="Прямая со стрелкой 26"/>
          <p:cNvCxnSpPr/>
          <p:nvPr/>
        </p:nvCxnSpPr>
        <p:spPr>
          <a:xfrm flipH="1">
            <a:off x="4284663" y="4797425"/>
            <a:ext cx="57467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4284663" y="5157788"/>
            <a:ext cx="57467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4787900" y="5661025"/>
            <a:ext cx="4033838" cy="8556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8633" name="Прямоугольник 38"/>
          <p:cNvSpPr>
            <a:spLocks noChangeArrowheads="1"/>
          </p:cNvSpPr>
          <p:nvPr/>
        </p:nvSpPr>
        <p:spPr bwMode="auto">
          <a:xfrm>
            <a:off x="4787900" y="5661025"/>
            <a:ext cx="4033838" cy="831850"/>
          </a:xfrm>
          <a:prstGeom prst="rect">
            <a:avLst/>
          </a:prstGeom>
          <a:noFill/>
          <a:ln w="9525">
            <a:noFill/>
            <a:miter lim="800000"/>
            <a:headEnd/>
            <a:tailEnd/>
          </a:ln>
        </p:spPr>
        <p:txBody>
          <a:bodyPr>
            <a:spAutoFit/>
          </a:bodyPr>
          <a:lstStyle/>
          <a:p>
            <a:pPr>
              <a:spcAft>
                <a:spcPts val="600"/>
              </a:spcAft>
              <a:defRPr/>
            </a:pPr>
            <a:r>
              <a:rPr lang="ru-RU" sz="1200" dirty="0">
                <a:latin typeface="+mn-lt"/>
                <a:cs typeface="+mn-cs"/>
              </a:rPr>
              <a:t>Государственная регистрация политической партии в связи с ее ликвидацией осуществляется в срок не более чем 10 рабочих дней со дня представления всех оформленных в установленном порядке документов.</a:t>
            </a:r>
          </a:p>
        </p:txBody>
      </p:sp>
      <p:cxnSp>
        <p:nvCxnSpPr>
          <p:cNvPr id="28" name="Прямая со стрелкой 27"/>
          <p:cNvCxnSpPr/>
          <p:nvPr/>
        </p:nvCxnSpPr>
        <p:spPr>
          <a:xfrm>
            <a:off x="3348038" y="1484313"/>
            <a:ext cx="0" cy="92075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4787900" y="1484313"/>
            <a:ext cx="0" cy="28892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7667625" y="1484313"/>
            <a:ext cx="0" cy="72072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Скругленный прямоугольник 61"/>
          <p:cNvSpPr/>
          <p:nvPr/>
        </p:nvSpPr>
        <p:spPr>
          <a:xfrm>
            <a:off x="4859338" y="2997200"/>
            <a:ext cx="3960812" cy="14398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a:solidFill>
                  <a:schemeClr val="tx1"/>
                </a:solidFill>
              </a:rPr>
              <a:t>Не допускается ликвидация политической партии по решению Верховного Суда Российской Федерации со дня официального опубликования решения о назначении (проведении) выборов депутатов Госдумы, выборов Президента Российской Федерации до дня официального опубликования результатов указанных выборов</a:t>
            </a:r>
          </a:p>
        </p:txBody>
      </p:sp>
      <p:cxnSp>
        <p:nvCxnSpPr>
          <p:cNvPr id="66" name="Прямая со стрелкой 65"/>
          <p:cNvCxnSpPr/>
          <p:nvPr/>
        </p:nvCxnSpPr>
        <p:spPr>
          <a:xfrm>
            <a:off x="10333038" y="98107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4500563" y="2565400"/>
            <a:ext cx="431800" cy="57626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96863" y="1989138"/>
            <a:ext cx="1079500" cy="246062"/>
          </a:xfrm>
          <a:prstGeom prst="rect">
            <a:avLst/>
          </a:prstGeom>
          <a:noFill/>
        </p:spPr>
        <p:txBody>
          <a:bodyPr>
            <a:spAutoFit/>
          </a:bodyPr>
          <a:lstStyle/>
          <a:p>
            <a:pPr algn="r">
              <a:defRPr/>
            </a:pPr>
            <a:r>
              <a:rPr lang="ru-RU" sz="1000" dirty="0">
                <a:solidFill>
                  <a:prstClr val="black"/>
                </a:solidFill>
                <a:latin typeface="Franklin Gothic Book"/>
                <a:cs typeface="+mn-cs"/>
              </a:rPr>
              <a:t>Минюст России</a:t>
            </a:r>
          </a:p>
        </p:txBody>
      </p:sp>
      <p:sp>
        <p:nvSpPr>
          <p:cNvPr id="29" name="Прямоугольник 2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173</a:t>
            </a:r>
          </a:p>
        </p:txBody>
      </p:sp>
      <p:pic>
        <p:nvPicPr>
          <p:cNvPr id="178203" name="Рисунок 33" descr="1500x500.jpg"/>
          <p:cNvPicPr>
            <a:picLocks noChangeAspect="1"/>
          </p:cNvPicPr>
          <p:nvPr/>
        </p:nvPicPr>
        <p:blipFill>
          <a:blip r:embed="rId3" cstate="email"/>
          <a:srcRect/>
          <a:stretch>
            <a:fillRect/>
          </a:stretch>
        </p:blipFill>
        <p:spPr bwMode="auto">
          <a:xfrm>
            <a:off x="0" y="0"/>
            <a:ext cx="9144000" cy="908050"/>
          </a:xfrm>
          <a:prstGeom prst="rect">
            <a:avLst/>
          </a:prstGeom>
          <a:noFill/>
          <a:ln w="9525">
            <a:noFill/>
            <a:miter lim="800000"/>
            <a:headEnd/>
            <a:tailEnd/>
          </a:ln>
        </p:spPr>
      </p:pic>
      <p:sp>
        <p:nvSpPr>
          <p:cNvPr id="38" name="Rectangle 2"/>
          <p:cNvSpPr>
            <a:spLocks noGrp="1" noChangeArrowheads="1"/>
          </p:cNvSpPr>
          <p:nvPr>
            <p:ph type="title"/>
          </p:nvPr>
        </p:nvSpPr>
        <p:spPr>
          <a:xfrm>
            <a:off x="0" y="0"/>
            <a:ext cx="9144000" cy="9080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2.6.2. Федеральный закон от 11.07.2001 № 95-ФЗ</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«О политических партиях»</a:t>
            </a: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23850" y="1196975"/>
          <a:ext cx="8496300" cy="4886325"/>
        </p:xfrm>
        <a:graphic>
          <a:graphicData uri="http://schemas.openxmlformats.org/drawingml/2006/table">
            <a:tbl>
              <a:tblPr firstRow="1" bandRow="1">
                <a:tableStyleId>{5C22544A-7EE6-4342-B048-85BDC9FD1C3A}</a:tableStyleId>
              </a:tblPr>
              <a:tblGrid>
                <a:gridCol w="8496945"/>
              </a:tblGrid>
              <a:tr h="370840">
                <a:tc>
                  <a:txBody>
                    <a:bodyPr/>
                    <a:lstStyle/>
                    <a:p>
                      <a:pPr algn="ctr"/>
                      <a:r>
                        <a:rPr lang="ru-RU" sz="1800" b="0" dirty="0" smtClean="0">
                          <a:solidFill>
                            <a:schemeClr val="tx1"/>
                          </a:solidFill>
                        </a:rPr>
                        <a:t>ПОЛИТИЧЕСКИЕ  ПАРТИИ </a:t>
                      </a:r>
                    </a:p>
                    <a:p>
                      <a:pPr algn="ctr"/>
                      <a:r>
                        <a:rPr lang="ru-RU" sz="1800" b="0" dirty="0" smtClean="0">
                          <a:solidFill>
                            <a:schemeClr val="tx1"/>
                          </a:solidFill>
                        </a:rPr>
                        <a:t>ЗАРЕГИСТРИРОВАННЫЕ ПО СОСТОЯНИЮ НА 9 ОКТЯБРЯ 2017</a:t>
                      </a:r>
                      <a:endParaRPr lang="ru-RU" b="0" dirty="0">
                        <a:solidFill>
                          <a:schemeClr val="tx1"/>
                        </a:solidFill>
                      </a:endParaRPr>
                    </a:p>
                  </a:txBody>
                  <a:tcP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2"/>
                        </a:rPr>
                        <a:t>1. Всероссийская политическая партия </a:t>
                      </a:r>
                      <a:r>
                        <a:rPr kumimoji="0" lang="ru-RU" sz="1800" b="1" u="sng" kern="1200" dirty="0" smtClean="0">
                          <a:solidFill>
                            <a:schemeClr val="tx1"/>
                          </a:solidFill>
                          <a:latin typeface="+mn-lt"/>
                          <a:ea typeface="+mn-ea"/>
                          <a:cs typeface="+mn-cs"/>
                          <a:hlinkClick r:id="rId2"/>
                        </a:rPr>
                        <a:t>«ЕДИНАЯ РОССИЯ»</a:t>
                      </a:r>
                      <a:endParaRPr lang="ru-RU"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3"/>
                        </a:rPr>
                        <a:t>2. Политическая партия </a:t>
                      </a:r>
                      <a:r>
                        <a:rPr kumimoji="0" lang="ru-RU" sz="1800" b="1" u="sng" kern="1200" dirty="0" smtClean="0">
                          <a:solidFill>
                            <a:schemeClr val="tx1"/>
                          </a:solidFill>
                          <a:latin typeface="+mn-lt"/>
                          <a:ea typeface="+mn-ea"/>
                          <a:cs typeface="+mn-cs"/>
                          <a:hlinkClick r:id="rId3"/>
                        </a:rPr>
                        <a:t>«КОММУНИСТИЧЕСКАЯ ПАРТИЯ РОССИЙСКОЙ ФЕДЕРАЦИИ»</a:t>
                      </a:r>
                      <a:endParaRPr lang="ru-RU" dirty="0">
                        <a:solidFill>
                          <a:schemeClr val="tx1"/>
                        </a:solidFill>
                      </a:endParaRPr>
                    </a:p>
                  </a:txBody>
                  <a:tcPr/>
                </a:tc>
              </a:tr>
              <a:tr h="370840">
                <a:tc>
                  <a:txBody>
                    <a:bodyPr/>
                    <a:lstStyle/>
                    <a:p>
                      <a:pPr fontAlgn="base"/>
                      <a:r>
                        <a:rPr kumimoji="0" lang="ru-RU" sz="1800" u="sng" kern="1200" dirty="0" smtClean="0">
                          <a:solidFill>
                            <a:schemeClr val="tx1"/>
                          </a:solidFill>
                          <a:latin typeface="+mn-lt"/>
                          <a:ea typeface="+mn-ea"/>
                          <a:cs typeface="+mn-cs"/>
                          <a:hlinkClick r:id="rId4"/>
                        </a:rPr>
                        <a:t>3. Политическая партия </a:t>
                      </a:r>
                      <a:r>
                        <a:rPr kumimoji="0" lang="ru-RU" sz="1800" b="1" u="sng" kern="1200" dirty="0" smtClean="0">
                          <a:solidFill>
                            <a:schemeClr val="tx1"/>
                          </a:solidFill>
                          <a:latin typeface="+mn-lt"/>
                          <a:ea typeface="+mn-ea"/>
                          <a:cs typeface="+mn-cs"/>
                          <a:hlinkClick r:id="rId4"/>
                        </a:rPr>
                        <a:t>ЛДПР</a:t>
                      </a:r>
                      <a:r>
                        <a:rPr kumimoji="0" lang="ru-RU" sz="1800" u="sng" kern="1200" dirty="0" smtClean="0">
                          <a:solidFill>
                            <a:schemeClr val="tx1"/>
                          </a:solidFill>
                          <a:latin typeface="+mn-lt"/>
                          <a:ea typeface="+mn-ea"/>
                          <a:cs typeface="+mn-cs"/>
                          <a:hlinkClick r:id="rId4"/>
                        </a:rPr>
                        <a:t> – Либерально-демократическая партия Россия</a:t>
                      </a:r>
                      <a:endParaRPr kumimoji="0" lang="ru-RU" sz="1800" kern="1200" dirty="0">
                        <a:solidFill>
                          <a:schemeClr val="tx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5"/>
                        </a:rPr>
                        <a:t>4. Политическая партия </a:t>
                      </a:r>
                      <a:r>
                        <a:rPr kumimoji="0" lang="ru-RU" sz="1800" b="1" u="sng" kern="1200" dirty="0" smtClean="0">
                          <a:solidFill>
                            <a:schemeClr val="tx1"/>
                          </a:solidFill>
                          <a:latin typeface="+mn-lt"/>
                          <a:ea typeface="+mn-ea"/>
                          <a:cs typeface="+mn-cs"/>
                          <a:hlinkClick r:id="rId5"/>
                        </a:rPr>
                        <a:t>«ПАТРИОТЫ РОССИИ»</a:t>
                      </a:r>
                      <a:endParaRPr lang="ru-RU"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6"/>
                        </a:rPr>
                        <a:t>5. Политическая партия «Российская объединенная демократическая партия </a:t>
                      </a:r>
                      <a:r>
                        <a:rPr kumimoji="0" lang="ru-RU" sz="1800" b="1" u="sng" kern="1200" dirty="0" smtClean="0">
                          <a:solidFill>
                            <a:schemeClr val="tx1"/>
                          </a:solidFill>
                          <a:latin typeface="+mn-lt"/>
                          <a:ea typeface="+mn-ea"/>
                          <a:cs typeface="+mn-cs"/>
                          <a:hlinkClick r:id="rId6"/>
                        </a:rPr>
                        <a:t>«ЯБЛОКО»</a:t>
                      </a:r>
                      <a:endParaRPr lang="ru-RU"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7"/>
                        </a:rPr>
                        <a:t>6. Политическая партия </a:t>
                      </a:r>
                      <a:r>
                        <a:rPr kumimoji="0" lang="ru-RU" sz="1800" b="1" u="sng" kern="1200" dirty="0" smtClean="0">
                          <a:solidFill>
                            <a:schemeClr val="tx1"/>
                          </a:solidFill>
                          <a:latin typeface="+mn-lt"/>
                          <a:ea typeface="+mn-ea"/>
                          <a:cs typeface="+mn-cs"/>
                          <a:hlinkClick r:id="rId7"/>
                        </a:rPr>
                        <a:t>СПРАВЕДЛИВАЯ РОССИЯ</a:t>
                      </a:r>
                      <a:endParaRPr lang="ru-RU"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8"/>
                        </a:rPr>
                        <a:t>7. Всероссийская политическая партия </a:t>
                      </a:r>
                      <a:r>
                        <a:rPr kumimoji="0" lang="ru-RU" sz="1800" b="1" u="sng" kern="1200" dirty="0" smtClean="0">
                          <a:solidFill>
                            <a:schemeClr val="tx1"/>
                          </a:solidFill>
                          <a:latin typeface="+mn-lt"/>
                          <a:ea typeface="+mn-ea"/>
                          <a:cs typeface="+mn-cs"/>
                          <a:hlinkClick r:id="rId8"/>
                        </a:rPr>
                        <a:t>«ПАРТИЯ РОСТА» </a:t>
                      </a:r>
                      <a:endParaRPr lang="ru-RU" b="1" dirty="0">
                        <a:solidFill>
                          <a:schemeClr val="tx1"/>
                        </a:solidFill>
                      </a:endParaRPr>
                    </a:p>
                  </a:txBody>
                  <a:tcPr/>
                </a:tc>
              </a:tr>
              <a:tr h="370840">
                <a:tc>
                  <a:txBody>
                    <a:bodyPr/>
                    <a:lstStyle/>
                    <a:p>
                      <a:r>
                        <a:rPr kumimoji="0" lang="ru-RU" sz="1800" b="0" u="sng" kern="1200" dirty="0" smtClean="0">
                          <a:solidFill>
                            <a:schemeClr val="tx1"/>
                          </a:solidFill>
                          <a:latin typeface="+mn-lt"/>
                          <a:ea typeface="+mn-ea"/>
                          <a:cs typeface="+mn-cs"/>
                          <a:hlinkClick r:id="rId5"/>
                        </a:rPr>
                        <a:t>8. Политическая партия </a:t>
                      </a:r>
                      <a:r>
                        <a:rPr kumimoji="0" lang="ru-RU" sz="1800" b="1" u="sng" kern="1200" dirty="0" smtClean="0">
                          <a:solidFill>
                            <a:schemeClr val="tx1"/>
                          </a:solidFill>
                          <a:latin typeface="+mn-lt"/>
                          <a:ea typeface="+mn-ea"/>
                          <a:cs typeface="+mn-cs"/>
                          <a:hlinkClick r:id="rId5"/>
                        </a:rPr>
                        <a:t>«Партия народной свободы» (ПАРНАС)</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9"/>
                        </a:rPr>
                        <a:t>9. Политическая партия "</a:t>
                      </a:r>
                      <a:r>
                        <a:rPr kumimoji="0" lang="ru-RU" sz="1800" b="1" u="sng" kern="1200" dirty="0" smtClean="0">
                          <a:solidFill>
                            <a:schemeClr val="tx1"/>
                          </a:solidFill>
                          <a:latin typeface="+mn-lt"/>
                          <a:ea typeface="+mn-ea"/>
                          <a:cs typeface="+mn-cs"/>
                          <a:hlinkClick r:id="rId9"/>
                        </a:rPr>
                        <a:t>Демократическая партия России</a:t>
                      </a:r>
                      <a:r>
                        <a:rPr kumimoji="0" lang="ru-RU" sz="1800" u="sng" kern="1200" dirty="0" smtClean="0">
                          <a:solidFill>
                            <a:schemeClr val="tx1"/>
                          </a:solidFill>
                          <a:latin typeface="+mn-lt"/>
                          <a:ea typeface="+mn-ea"/>
                          <a:cs typeface="+mn-cs"/>
                          <a:hlinkClick r:id="rId9"/>
                        </a:rPr>
                        <a:t>»</a:t>
                      </a:r>
                      <a:endParaRPr lang="ru-RU"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10"/>
                        </a:rPr>
                        <a:t>10. Общероссийская политическая партия </a:t>
                      </a:r>
                      <a:r>
                        <a:rPr kumimoji="0" lang="ru-RU" sz="1800" b="1" u="sng" kern="1200" dirty="0" smtClean="0">
                          <a:solidFill>
                            <a:schemeClr val="tx1"/>
                          </a:solidFill>
                          <a:latin typeface="+mn-lt"/>
                          <a:ea typeface="+mn-ea"/>
                          <a:cs typeface="+mn-cs"/>
                          <a:hlinkClick r:id="rId10"/>
                        </a:rPr>
                        <a:t>«Народная партия «За женщин России»</a:t>
                      </a:r>
                      <a:endParaRPr lang="ru-RU" b="1" dirty="0">
                        <a:solidFill>
                          <a:schemeClr val="tx1"/>
                        </a:solidFill>
                      </a:endParaRPr>
                    </a:p>
                  </a:txBody>
                  <a:tcPr/>
                </a:tc>
              </a:tr>
            </a:tbl>
          </a:graphicData>
        </a:graphic>
      </p:graphicFrame>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174</a:t>
            </a:r>
          </a:p>
        </p:txBody>
      </p:sp>
      <p:pic>
        <p:nvPicPr>
          <p:cNvPr id="179229" name="Рисунок 9" descr="1500x500.jpg"/>
          <p:cNvPicPr>
            <a:picLocks noChangeAspect="1"/>
          </p:cNvPicPr>
          <p:nvPr/>
        </p:nvPicPr>
        <p:blipFill>
          <a:blip r:embed="rId11" cstate="email"/>
          <a:srcRect/>
          <a:stretch>
            <a:fillRect/>
          </a:stretch>
        </p:blipFill>
        <p:spPr bwMode="auto">
          <a:xfrm>
            <a:off x="0" y="0"/>
            <a:ext cx="9144000" cy="692150"/>
          </a:xfrm>
          <a:prstGeom prst="rect">
            <a:avLst/>
          </a:prstGeom>
          <a:noFill/>
          <a:ln w="9525">
            <a:noFill/>
            <a:miter lim="800000"/>
            <a:headEnd/>
            <a:tailEnd/>
          </a:ln>
        </p:spPr>
      </p:pic>
      <p:sp>
        <p:nvSpPr>
          <p:cNvPr id="11"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23850" y="1196975"/>
          <a:ext cx="8496300" cy="4987925"/>
        </p:xfrm>
        <a:graphic>
          <a:graphicData uri="http://schemas.openxmlformats.org/drawingml/2006/table">
            <a:tbl>
              <a:tblPr firstRow="1" bandRow="1">
                <a:tableStyleId>{5C22544A-7EE6-4342-B048-85BDC9FD1C3A}</a:tableStyleId>
              </a:tblPr>
              <a:tblGrid>
                <a:gridCol w="8496944"/>
              </a:tblGrid>
              <a:tr h="370840">
                <a:tc>
                  <a:txBody>
                    <a:bodyPr/>
                    <a:lstStyle/>
                    <a:p>
                      <a:pPr algn="ctr"/>
                      <a:r>
                        <a:rPr lang="ru-RU" sz="1800" b="0" dirty="0" smtClean="0">
                          <a:solidFill>
                            <a:schemeClr val="tx1"/>
                          </a:solidFill>
                        </a:rPr>
                        <a:t>ПОЛИТИЧЕСКИЕ  ПАРТИИ </a:t>
                      </a:r>
                    </a:p>
                    <a:p>
                      <a:pPr algn="ctr"/>
                      <a:r>
                        <a:rPr lang="ru-RU" sz="1800" b="0" dirty="0" smtClean="0">
                          <a:solidFill>
                            <a:schemeClr val="tx1"/>
                          </a:solidFill>
                        </a:rPr>
                        <a:t>ЗАРЕГИСТРИРОВАННЫЕ ПО СОСТОЯНИЮ НА 9 ОКТЯБРЯ 2017 ГОДА</a:t>
                      </a:r>
                      <a:endParaRPr lang="ru-RU" b="0" dirty="0">
                        <a:solidFill>
                          <a:schemeClr val="tx1"/>
                        </a:solidFill>
                      </a:endParaRPr>
                    </a:p>
                  </a:txBody>
                  <a:tcP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2"/>
                        </a:rPr>
                        <a:t>11.</a:t>
                      </a:r>
                      <a:r>
                        <a:rPr kumimoji="0" lang="ru-RU" sz="1800" u="sng" kern="1200" dirty="0" smtClean="0">
                          <a:solidFill>
                            <a:schemeClr val="dk1"/>
                          </a:solidFill>
                          <a:latin typeface="+mn-lt"/>
                          <a:ea typeface="+mn-ea"/>
                          <a:cs typeface="+mn-cs"/>
                          <a:hlinkClick r:id="rId3"/>
                        </a:rPr>
                        <a:t> Политическая партия </a:t>
                      </a:r>
                      <a:r>
                        <a:rPr kumimoji="0" lang="ru-RU" sz="1800" b="1" u="sng" kern="1200" dirty="0" smtClean="0">
                          <a:solidFill>
                            <a:schemeClr val="dk1"/>
                          </a:solidFill>
                          <a:latin typeface="+mn-lt"/>
                          <a:ea typeface="+mn-ea"/>
                          <a:cs typeface="+mn-cs"/>
                          <a:hlinkClick r:id="rId3"/>
                        </a:rPr>
                        <a:t>«АЛЬЯНС  ЗЕЛЁНЫХ»</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3"/>
                        </a:rPr>
                        <a:t>12. Политическая партия </a:t>
                      </a:r>
                      <a:r>
                        <a:rPr kumimoji="0" lang="ru-RU" sz="1800" b="1" u="sng" kern="1200" dirty="0" smtClean="0">
                          <a:solidFill>
                            <a:schemeClr val="dk1"/>
                          </a:solidFill>
                          <a:latin typeface="+mn-lt"/>
                          <a:ea typeface="+mn-ea"/>
                          <a:cs typeface="+mn-cs"/>
                          <a:hlinkClick r:id="rId3"/>
                        </a:rPr>
                        <a:t>«Союз Горожан»</a:t>
                      </a:r>
                      <a:endParaRPr lang="ru-RU" b="1" dirty="0"/>
                    </a:p>
                  </a:txBody>
                  <a:tcPr/>
                </a:tc>
              </a:tr>
              <a:tr h="37084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4"/>
                        </a:rPr>
                        <a:t>13. Всероссийская политическая партия </a:t>
                      </a:r>
                      <a:r>
                        <a:rPr kumimoji="0" lang="ru-RU" sz="1800" b="1" u="sng" kern="1200" dirty="0" smtClean="0">
                          <a:solidFill>
                            <a:schemeClr val="dk1"/>
                          </a:solidFill>
                          <a:latin typeface="+mn-lt"/>
                          <a:ea typeface="+mn-ea"/>
                          <a:cs typeface="+mn-cs"/>
                          <a:hlinkClick r:id="rId4"/>
                        </a:rPr>
                        <a:t>«Народная партия России»</a:t>
                      </a:r>
                      <a:endParaRPr kumimoji="0" lang="ru-RU" sz="1800" b="1"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5"/>
                        </a:rPr>
                        <a:t>14. Политическая партия </a:t>
                      </a:r>
                      <a:r>
                        <a:rPr kumimoji="0" lang="ru-RU" sz="1800" b="1" u="sng" kern="1200" dirty="0" smtClean="0">
                          <a:solidFill>
                            <a:schemeClr val="dk1"/>
                          </a:solidFill>
                          <a:latin typeface="+mn-lt"/>
                          <a:ea typeface="+mn-ea"/>
                          <a:cs typeface="+mn-cs"/>
                          <a:hlinkClick r:id="rId5"/>
                        </a:rPr>
                        <a:t>«Гражданская Позиция»</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6"/>
                        </a:rPr>
                        <a:t>15. Всероссийская политическая партия </a:t>
                      </a:r>
                      <a:r>
                        <a:rPr kumimoji="0" lang="ru-RU" sz="1800" b="1" u="sng" kern="1200" dirty="0" smtClean="0">
                          <a:solidFill>
                            <a:schemeClr val="dk1"/>
                          </a:solidFill>
                          <a:latin typeface="+mn-lt"/>
                          <a:ea typeface="+mn-ea"/>
                          <a:cs typeface="+mn-cs"/>
                          <a:hlinkClick r:id="rId6"/>
                        </a:rPr>
                        <a:t>«Социал-демократическая партия России»</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7"/>
                        </a:rPr>
                        <a:t>16. Политическая партия </a:t>
                      </a:r>
                      <a:r>
                        <a:rPr kumimoji="0" lang="ru-RU" sz="1800" b="1" u="sng" kern="1200" dirty="0" smtClean="0">
                          <a:solidFill>
                            <a:schemeClr val="dk1"/>
                          </a:solidFill>
                          <a:latin typeface="+mn-lt"/>
                          <a:ea typeface="+mn-ea"/>
                          <a:cs typeface="+mn-cs"/>
                          <a:hlinkClick r:id="rId7"/>
                        </a:rPr>
                        <a:t>«КОММУНИСТИЧЕСКАЯ ПАРТИЯ СОЦИАЛЬНОЙ СПРАВЕДЛИВОСТИ»</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8"/>
                        </a:rPr>
                        <a:t>17. Всероссийская политическая партия </a:t>
                      </a:r>
                      <a:r>
                        <a:rPr kumimoji="0" lang="ru-RU" sz="1800" b="1" u="sng" kern="1200" dirty="0" smtClean="0">
                          <a:solidFill>
                            <a:schemeClr val="dk1"/>
                          </a:solidFill>
                          <a:latin typeface="+mn-lt"/>
                          <a:ea typeface="+mn-ea"/>
                          <a:cs typeface="+mn-cs"/>
                          <a:hlinkClick r:id="rId8"/>
                        </a:rPr>
                        <a:t>«Партия пенсионеров России»</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9"/>
                        </a:rPr>
                        <a:t>18. Политическая партия </a:t>
                      </a:r>
                      <a:r>
                        <a:rPr kumimoji="0" lang="ru-RU" sz="1800" b="1" u="sng" kern="1200" dirty="0" smtClean="0">
                          <a:solidFill>
                            <a:schemeClr val="dk1"/>
                          </a:solidFill>
                          <a:latin typeface="+mn-lt"/>
                          <a:ea typeface="+mn-ea"/>
                          <a:cs typeface="+mn-cs"/>
                          <a:hlinkClick r:id="rId9"/>
                        </a:rPr>
                        <a:t>«Города России»</a:t>
                      </a:r>
                      <a:endParaRPr kumimoji="0" lang="ru-RU" sz="1800" b="1" u="sng" kern="1200" dirty="0" smtClean="0">
                        <a:solidFill>
                          <a:schemeClr val="dk1"/>
                        </a:solidFill>
                        <a:latin typeface="+mn-lt"/>
                        <a:ea typeface="+mn-ea"/>
                        <a:cs typeface="+mn-cs"/>
                        <a:hlinkClick r:id="rId1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1"/>
                        </a:rPr>
                        <a:t>19. Политическая партия </a:t>
                      </a:r>
                      <a:r>
                        <a:rPr kumimoji="0" lang="ru-RU" sz="1800" b="1" u="sng" kern="1200" dirty="0" smtClean="0">
                          <a:solidFill>
                            <a:schemeClr val="dk1"/>
                          </a:solidFill>
                          <a:latin typeface="+mn-lt"/>
                          <a:ea typeface="+mn-ea"/>
                          <a:cs typeface="+mn-cs"/>
                          <a:hlinkClick r:id="rId11"/>
                        </a:rPr>
                        <a:t>«Молодая Россия»</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2"/>
                        </a:rPr>
                        <a:t>20. Всероссийская политическая партия </a:t>
                      </a:r>
                      <a:r>
                        <a:rPr kumimoji="0" lang="ru-RU" sz="1800" b="1" u="sng" kern="1200" dirty="0" smtClean="0">
                          <a:solidFill>
                            <a:schemeClr val="dk1"/>
                          </a:solidFill>
                          <a:latin typeface="+mn-lt"/>
                          <a:ea typeface="+mn-ea"/>
                          <a:cs typeface="+mn-cs"/>
                          <a:hlinkClick r:id="rId12"/>
                        </a:rPr>
                        <a:t>«Партия свободных граждан»</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3"/>
                        </a:rPr>
                        <a:t>21. Политическая партия </a:t>
                      </a:r>
                      <a:r>
                        <a:rPr kumimoji="0" lang="ru-RU" sz="1800" b="1" u="sng" kern="1200" dirty="0" smtClean="0">
                          <a:solidFill>
                            <a:schemeClr val="dk1"/>
                          </a:solidFill>
                          <a:latin typeface="+mn-lt"/>
                          <a:ea typeface="+mn-ea"/>
                          <a:cs typeface="+mn-cs"/>
                          <a:hlinkClick r:id="rId13"/>
                        </a:rPr>
                        <a:t>«Российская экологическая партия «Зеленые»</a:t>
                      </a:r>
                      <a:endParaRPr lang="ru-RU" b="1" dirty="0"/>
                    </a:p>
                  </a:txBody>
                  <a:tcPr/>
                </a:tc>
              </a:tr>
            </a:tbl>
          </a:graphicData>
        </a:graphic>
      </p:graphicFrame>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175</a:t>
            </a:r>
          </a:p>
        </p:txBody>
      </p:sp>
      <p:pic>
        <p:nvPicPr>
          <p:cNvPr id="180255" name="Рисунок 10" descr="1500x500.jpg"/>
          <p:cNvPicPr>
            <a:picLocks noChangeAspect="1"/>
          </p:cNvPicPr>
          <p:nvPr/>
        </p:nvPicPr>
        <p:blipFill>
          <a:blip r:embed="rId14" cstate="email"/>
          <a:srcRect/>
          <a:stretch>
            <a:fillRect/>
          </a:stretch>
        </p:blipFill>
        <p:spPr bwMode="auto">
          <a:xfrm>
            <a:off x="0" y="0"/>
            <a:ext cx="9144000" cy="692150"/>
          </a:xfrm>
          <a:prstGeom prst="rect">
            <a:avLst/>
          </a:prstGeom>
          <a:noFill/>
          <a:ln w="9525">
            <a:noFill/>
            <a:miter lim="800000"/>
            <a:headEnd/>
            <a:tailEnd/>
          </a:ln>
        </p:spPr>
      </p:pic>
      <p:sp>
        <p:nvSpPr>
          <p:cNvPr id="12"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23850" y="1196975"/>
          <a:ext cx="8496300" cy="5156200"/>
        </p:xfrm>
        <a:graphic>
          <a:graphicData uri="http://schemas.openxmlformats.org/drawingml/2006/table">
            <a:tbl>
              <a:tblPr firstRow="1" bandRow="1">
                <a:tableStyleId>{5C22544A-7EE6-4342-B048-85BDC9FD1C3A}</a:tableStyleId>
              </a:tblPr>
              <a:tblGrid>
                <a:gridCol w="8496944"/>
              </a:tblGrid>
              <a:tr h="370840">
                <a:tc>
                  <a:txBody>
                    <a:bodyPr/>
                    <a:lstStyle/>
                    <a:p>
                      <a:pPr algn="ctr"/>
                      <a:r>
                        <a:rPr lang="ru-RU" sz="1800" b="0" dirty="0" smtClean="0">
                          <a:solidFill>
                            <a:schemeClr val="tx1"/>
                          </a:solidFill>
                        </a:rPr>
                        <a:t>ПОЛИТИЧЕСКИЕ  ПАРТИИ </a:t>
                      </a:r>
                    </a:p>
                    <a:p>
                      <a:pPr algn="ctr"/>
                      <a:r>
                        <a:rPr lang="ru-RU" sz="1800" b="0" dirty="0" smtClean="0">
                          <a:solidFill>
                            <a:schemeClr val="tx1"/>
                          </a:solidFill>
                        </a:rPr>
                        <a:t>ЗАРЕГИСТРИРОВАННЫЕ ПО СОСТОЯНИЮ НА 9 ОКТЯБРЯ 2017 ГОДА</a:t>
                      </a:r>
                      <a:endParaRPr lang="ru-RU" b="0" dirty="0">
                        <a:solidFill>
                          <a:schemeClr val="tx1"/>
                        </a:solidFill>
                      </a:endParaRPr>
                    </a:p>
                  </a:txBody>
                  <a:tcP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2"/>
                        </a:rPr>
                        <a:t>22. </a:t>
                      </a:r>
                      <a:r>
                        <a:rPr kumimoji="0" lang="ru-RU" sz="1800" b="1" u="sng" kern="1200" dirty="0" smtClean="0">
                          <a:solidFill>
                            <a:schemeClr val="dk1"/>
                          </a:solidFill>
                          <a:latin typeface="+mn-lt"/>
                          <a:ea typeface="+mn-ea"/>
                          <a:cs typeface="+mn-cs"/>
                          <a:hlinkClick r:id="rId2"/>
                        </a:rPr>
                        <a:t>Политическая партия КОММУНИСТИЧЕСКАЯ ПАРТИЯ КОММУНИСТЫ РОССИИ</a:t>
                      </a:r>
                      <a:endParaRPr kumimoji="0" lang="ru-RU" sz="1800" b="1" u="sng" kern="1200" dirty="0" smtClean="0">
                        <a:solidFill>
                          <a:schemeClr val="dk1"/>
                        </a:solidFill>
                        <a:latin typeface="+mn-lt"/>
                        <a:ea typeface="+mn-ea"/>
                        <a:cs typeface="+mn-cs"/>
                        <a:hlinkClick r:id="rId3"/>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4"/>
                        </a:rPr>
                        <a:t>23. Всероссийская политическая партия </a:t>
                      </a:r>
                      <a:r>
                        <a:rPr kumimoji="0" lang="ru-RU" sz="1800" b="1" u="sng" kern="1200" dirty="0" smtClean="0">
                          <a:solidFill>
                            <a:schemeClr val="dk1"/>
                          </a:solidFill>
                          <a:latin typeface="+mn-lt"/>
                          <a:ea typeface="+mn-ea"/>
                          <a:cs typeface="+mn-cs"/>
                          <a:hlinkClick r:id="rId4"/>
                        </a:rPr>
                        <a:t>«Аграрная партия России»</a:t>
                      </a:r>
                      <a:endParaRPr lang="ru-RU" b="1" dirty="0"/>
                    </a:p>
                  </a:txBody>
                  <a:tcPr/>
                </a:tc>
              </a:tr>
              <a:tr h="37084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5"/>
                        </a:rPr>
                        <a:t>24. </a:t>
                      </a:r>
                      <a:r>
                        <a:rPr kumimoji="0" lang="ru-RU" sz="1800" b="0" u="sng" kern="1200" dirty="0" smtClean="0">
                          <a:solidFill>
                            <a:schemeClr val="dk1"/>
                          </a:solidFill>
                          <a:latin typeface="+mn-lt"/>
                          <a:ea typeface="+mn-ea"/>
                          <a:cs typeface="+mn-cs"/>
                          <a:hlinkClick r:id="rId5"/>
                        </a:rPr>
                        <a:t>Общественная организация – Политическая партия </a:t>
                      </a:r>
                      <a:r>
                        <a:rPr kumimoji="0" lang="ru-RU" sz="1800" b="1" u="sng" kern="1200" dirty="0" smtClean="0">
                          <a:solidFill>
                            <a:schemeClr val="dk1"/>
                          </a:solidFill>
                          <a:latin typeface="+mn-lt"/>
                          <a:ea typeface="+mn-ea"/>
                          <a:cs typeface="+mn-cs"/>
                          <a:hlinkClick r:id="rId5"/>
                        </a:rPr>
                        <a:t>«РОССИЙСКИЙ ОБЩЕНАРОДНЫЙ  СОЮЗ»</a:t>
                      </a:r>
                      <a:endParaRPr kumimoji="0" lang="ru-RU" sz="1800" b="1"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6"/>
                        </a:rPr>
                        <a:t>25. Всероссийская политическая партия  </a:t>
                      </a:r>
                      <a:r>
                        <a:rPr kumimoji="0" lang="ru-RU" sz="1800" b="1" u="sng" kern="1200" dirty="0" smtClean="0">
                          <a:solidFill>
                            <a:schemeClr val="dk1"/>
                          </a:solidFill>
                          <a:latin typeface="+mn-lt"/>
                          <a:ea typeface="+mn-ea"/>
                          <a:cs typeface="+mn-cs"/>
                          <a:hlinkClick r:id="rId6"/>
                        </a:rPr>
                        <a:t>ПАРТИЯ  ЗА  СПРАВЕДЛИВОСТЬ !</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7"/>
                        </a:rPr>
                        <a:t>26. Политическая партия  </a:t>
                      </a:r>
                      <a:r>
                        <a:rPr kumimoji="0" lang="ru-RU" sz="1800" b="1" u="sng" kern="1200" dirty="0" smtClean="0">
                          <a:solidFill>
                            <a:schemeClr val="dk1"/>
                          </a:solidFill>
                          <a:latin typeface="+mn-lt"/>
                          <a:ea typeface="+mn-ea"/>
                          <a:cs typeface="+mn-cs"/>
                          <a:hlinkClick r:id="rId7"/>
                        </a:rPr>
                        <a:t>СОЦИАЛЬНОЙ  ЗАЩИТЫ</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8"/>
                        </a:rPr>
                        <a:t>27. Общественная организация Всероссийская политическая партия </a:t>
                      </a:r>
                      <a:r>
                        <a:rPr kumimoji="0" lang="ru-RU" sz="1800" b="1" u="sng" kern="1200" dirty="0" smtClean="0">
                          <a:solidFill>
                            <a:schemeClr val="dk1"/>
                          </a:solidFill>
                          <a:latin typeface="+mn-lt"/>
                          <a:ea typeface="+mn-ea"/>
                          <a:cs typeface="+mn-cs"/>
                          <a:hlinkClick r:id="rId8"/>
                        </a:rPr>
                        <a:t>«Гражданская Сила»</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9"/>
                        </a:rPr>
                        <a:t>28. Политическая партия </a:t>
                      </a:r>
                      <a:r>
                        <a:rPr kumimoji="0" lang="ru-RU" sz="1800" b="1" u="sng" kern="1200" dirty="0" smtClean="0">
                          <a:solidFill>
                            <a:schemeClr val="dk1"/>
                          </a:solidFill>
                          <a:latin typeface="+mn-lt"/>
                          <a:ea typeface="+mn-ea"/>
                          <a:cs typeface="+mn-cs"/>
                          <a:hlinkClick r:id="rId9"/>
                        </a:rPr>
                        <a:t>«Российская партия пенсионеров за социальную справедливость»</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0"/>
                        </a:rPr>
                        <a:t>29. Всероссийская политическая партия </a:t>
                      </a:r>
                      <a:r>
                        <a:rPr kumimoji="0" lang="ru-RU" sz="1800" b="1" u="sng" kern="1200" dirty="0" smtClean="0">
                          <a:solidFill>
                            <a:schemeClr val="dk1"/>
                          </a:solidFill>
                          <a:latin typeface="+mn-lt"/>
                          <a:ea typeface="+mn-ea"/>
                          <a:cs typeface="+mn-cs"/>
                          <a:hlinkClick r:id="rId10"/>
                        </a:rPr>
                        <a:t>«НАРОДНЫЙ АЛЬЯНС»</a:t>
                      </a:r>
                      <a:endParaRPr kumimoji="0" lang="ru-RU" sz="1800" b="1" u="sng" kern="1200" dirty="0" smtClean="0">
                        <a:solidFill>
                          <a:schemeClr val="dk1"/>
                        </a:solidFill>
                        <a:latin typeface="+mn-lt"/>
                        <a:ea typeface="+mn-ea"/>
                        <a:cs typeface="+mn-cs"/>
                        <a:hlinkClick r:id="rId11"/>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2"/>
                        </a:rPr>
                        <a:t>30. Политическая партия </a:t>
                      </a:r>
                      <a:r>
                        <a:rPr kumimoji="0" lang="ru-RU" sz="1800" b="1" u="sng" kern="1200" dirty="0" smtClean="0">
                          <a:solidFill>
                            <a:schemeClr val="dk1"/>
                          </a:solidFill>
                          <a:latin typeface="+mn-lt"/>
                          <a:ea typeface="+mn-ea"/>
                          <a:cs typeface="+mn-cs"/>
                          <a:hlinkClick r:id="rId12"/>
                        </a:rPr>
                        <a:t>«Монархическая партия»</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3"/>
                        </a:rPr>
                        <a:t>31. Российская политическая </a:t>
                      </a:r>
                      <a:r>
                        <a:rPr kumimoji="0" lang="ru-RU" sz="1800" b="1" u="sng" kern="1200" dirty="0" smtClean="0">
                          <a:solidFill>
                            <a:schemeClr val="dk1"/>
                          </a:solidFill>
                          <a:latin typeface="+mn-lt"/>
                          <a:ea typeface="+mn-ea"/>
                          <a:cs typeface="+mn-cs"/>
                          <a:hlinkClick r:id="rId13"/>
                        </a:rPr>
                        <a:t>Партия Мира и Единства</a:t>
                      </a:r>
                      <a:endParaRPr lang="ru-RU" b="1" dirty="0"/>
                    </a:p>
                  </a:txBody>
                  <a:tcPr/>
                </a:tc>
              </a:tr>
            </a:tbl>
          </a:graphicData>
        </a:graphic>
      </p:graphicFrame>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176</a:t>
            </a:r>
          </a:p>
        </p:txBody>
      </p:sp>
      <p:pic>
        <p:nvPicPr>
          <p:cNvPr id="181277" name="Рисунок 10" descr="1500x500.jpg"/>
          <p:cNvPicPr>
            <a:picLocks noChangeAspect="1"/>
          </p:cNvPicPr>
          <p:nvPr/>
        </p:nvPicPr>
        <p:blipFill>
          <a:blip r:embed="rId14" cstate="email"/>
          <a:srcRect/>
          <a:stretch>
            <a:fillRect/>
          </a:stretch>
        </p:blipFill>
        <p:spPr bwMode="auto">
          <a:xfrm>
            <a:off x="0" y="0"/>
            <a:ext cx="9144000" cy="692150"/>
          </a:xfrm>
          <a:prstGeom prst="rect">
            <a:avLst/>
          </a:prstGeom>
          <a:noFill/>
          <a:ln w="9525">
            <a:noFill/>
            <a:miter lim="800000"/>
            <a:headEnd/>
            <a:tailEnd/>
          </a:ln>
        </p:spPr>
      </p:pic>
      <p:sp>
        <p:nvSpPr>
          <p:cNvPr id="12"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23850" y="1196975"/>
          <a:ext cx="8496300" cy="4987925"/>
        </p:xfrm>
        <a:graphic>
          <a:graphicData uri="http://schemas.openxmlformats.org/drawingml/2006/table">
            <a:tbl>
              <a:tblPr firstRow="1" bandRow="1">
                <a:tableStyleId>{5C22544A-7EE6-4342-B048-85BDC9FD1C3A}</a:tableStyleId>
              </a:tblPr>
              <a:tblGrid>
                <a:gridCol w="8496944"/>
              </a:tblGrid>
              <a:tr h="370840">
                <a:tc>
                  <a:txBody>
                    <a:bodyPr/>
                    <a:lstStyle/>
                    <a:p>
                      <a:pPr algn="ctr"/>
                      <a:r>
                        <a:rPr lang="ru-RU" sz="1800" b="0" dirty="0" smtClean="0">
                          <a:solidFill>
                            <a:schemeClr val="tx1"/>
                          </a:solidFill>
                        </a:rPr>
                        <a:t>ПОЛИТИЧЕСКИЕ  ПАРТИИ </a:t>
                      </a:r>
                    </a:p>
                    <a:p>
                      <a:pPr algn="ctr"/>
                      <a:r>
                        <a:rPr lang="ru-RU" sz="1800" b="0" dirty="0" smtClean="0">
                          <a:solidFill>
                            <a:schemeClr val="tx1"/>
                          </a:solidFill>
                        </a:rPr>
                        <a:t>ЗАРЕГИСТРИРОВАННЫЕ ПО СОСТОЯНИЮ НА 9 ОКТЯБРЯ 2017 ГОДА</a:t>
                      </a:r>
                      <a:endParaRPr lang="ru-RU" b="0" dirty="0">
                        <a:solidFill>
                          <a:schemeClr val="tx1"/>
                        </a:solidFill>
                      </a:endParaRPr>
                    </a:p>
                  </a:txBody>
                  <a:tcP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2"/>
                        </a:rPr>
                        <a:t>32. Политическая партия </a:t>
                      </a:r>
                      <a:r>
                        <a:rPr kumimoji="0" lang="ru-RU" sz="1800" b="1" u="sng" kern="1200" dirty="0" smtClean="0">
                          <a:solidFill>
                            <a:schemeClr val="tx1"/>
                          </a:solidFill>
                          <a:latin typeface="+mn-lt"/>
                          <a:ea typeface="+mn-ea"/>
                          <a:cs typeface="+mn-cs"/>
                          <a:hlinkClick r:id="rId2"/>
                        </a:rPr>
                        <a:t>«Гражданская Платформа»</a:t>
                      </a:r>
                      <a:endParaRPr kumimoji="0" lang="ru-RU" sz="1800" b="1" u="sng" kern="1200" dirty="0" smtClean="0">
                        <a:solidFill>
                          <a:schemeClr val="tx1"/>
                        </a:solidFill>
                        <a:latin typeface="+mn-lt"/>
                        <a:ea typeface="+mn-ea"/>
                        <a:cs typeface="+mn-cs"/>
                        <a:hlinkClick r:id="rId3"/>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tx1"/>
                          </a:solidFill>
                          <a:latin typeface="+mn-lt"/>
                          <a:ea typeface="+mn-ea"/>
                          <a:cs typeface="+mn-cs"/>
                          <a:hlinkClick r:id="rId4"/>
                        </a:rPr>
                        <a:t>33. Всероссийская политическая партия  </a:t>
                      </a:r>
                      <a:r>
                        <a:rPr kumimoji="0" lang="ru-RU" sz="1800" b="1" u="sng" kern="1200" dirty="0" smtClean="0">
                          <a:solidFill>
                            <a:schemeClr val="tx1"/>
                          </a:solidFill>
                          <a:latin typeface="+mn-lt"/>
                          <a:ea typeface="+mn-ea"/>
                          <a:cs typeface="+mn-cs"/>
                          <a:hlinkClick r:id="rId4"/>
                        </a:rPr>
                        <a:t>«ЧЕСТНО» /Человек. Справедливость. Ответственность/»</a:t>
                      </a:r>
                      <a:endParaRPr lang="ru-RU" b="1" dirty="0">
                        <a:solidFill>
                          <a:schemeClr val="tx1"/>
                        </a:solidFill>
                      </a:endParaRPr>
                    </a:p>
                  </a:txBody>
                  <a:tcPr/>
                </a:tc>
              </a:tr>
              <a:tr h="37084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5"/>
                        </a:rPr>
                        <a:t>34. Политическая партия </a:t>
                      </a:r>
                      <a:r>
                        <a:rPr kumimoji="0" lang="ru-RU" sz="1800" b="1" u="sng" kern="1200" dirty="0" smtClean="0">
                          <a:solidFill>
                            <a:schemeClr val="dk1"/>
                          </a:solidFill>
                          <a:latin typeface="+mn-lt"/>
                          <a:ea typeface="+mn-ea"/>
                          <a:cs typeface="+mn-cs"/>
                          <a:hlinkClick r:id="rId5"/>
                        </a:rPr>
                        <a:t>«Партия налогоплательщиков России»</a:t>
                      </a:r>
                      <a:r>
                        <a:rPr kumimoji="0" lang="ru-RU" sz="1800" b="1" kern="1200" dirty="0" smtClean="0">
                          <a:solidFill>
                            <a:schemeClr val="dk1"/>
                          </a:solidFill>
                          <a:latin typeface="+mn-lt"/>
                          <a:ea typeface="+mn-ea"/>
                          <a:cs typeface="+mn-cs"/>
                        </a:rPr>
                        <a:t> </a:t>
                      </a:r>
                      <a:endParaRPr kumimoji="0" lang="ru-RU" sz="1800" b="1"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5"/>
                        </a:rPr>
                        <a:t>35. Политическая партия </a:t>
                      </a:r>
                      <a:r>
                        <a:rPr kumimoji="0" lang="ru-RU" sz="1800" b="1" u="sng" kern="1200" dirty="0" smtClean="0">
                          <a:solidFill>
                            <a:schemeClr val="dk1"/>
                          </a:solidFill>
                          <a:latin typeface="+mn-lt"/>
                          <a:ea typeface="+mn-ea"/>
                          <a:cs typeface="+mn-cs"/>
                          <a:hlinkClick r:id="rId5"/>
                        </a:rPr>
                        <a:t>«Демократический выбор»</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6"/>
                        </a:rPr>
                        <a:t>36. Политическая партия </a:t>
                      </a:r>
                      <a:r>
                        <a:rPr kumimoji="0" lang="ru-RU" sz="1800" b="1" u="sng" kern="1200" dirty="0" smtClean="0">
                          <a:solidFill>
                            <a:schemeClr val="dk1"/>
                          </a:solidFill>
                          <a:latin typeface="+mn-lt"/>
                          <a:ea typeface="+mn-ea"/>
                          <a:cs typeface="+mn-cs"/>
                          <a:hlinkClick r:id="rId6"/>
                        </a:rPr>
                        <a:t>«Трудовая партия России» </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7"/>
                        </a:rPr>
                        <a:t>37. Политическая партия </a:t>
                      </a:r>
                      <a:r>
                        <a:rPr kumimoji="0" lang="ru-RU" sz="1800" b="1" u="sng" kern="1200" dirty="0" smtClean="0">
                          <a:solidFill>
                            <a:schemeClr val="dk1"/>
                          </a:solidFill>
                          <a:latin typeface="+mn-lt"/>
                          <a:ea typeface="+mn-ea"/>
                          <a:cs typeface="+mn-cs"/>
                          <a:hlinkClick r:id="rId7"/>
                        </a:rPr>
                        <a:t>«Против всех»</a:t>
                      </a:r>
                      <a:endParaRPr lang="ru-RU" b="1" dirty="0"/>
                    </a:p>
                  </a:txBody>
                  <a:tcPr/>
                </a:tc>
              </a:tr>
              <a:tr h="370840">
                <a:tc>
                  <a:txBody>
                    <a:bodyPr/>
                    <a:lstStyle/>
                    <a:p>
                      <a:pPr fontAlgn="base"/>
                      <a:r>
                        <a:rPr kumimoji="0" lang="ru-RU" sz="1800" b="0" u="sng" kern="1200" dirty="0" smtClean="0">
                          <a:solidFill>
                            <a:schemeClr val="dk1"/>
                          </a:solidFill>
                          <a:latin typeface="+mn-lt"/>
                          <a:ea typeface="+mn-ea"/>
                          <a:cs typeface="+mn-cs"/>
                          <a:hlinkClick r:id="rId8"/>
                        </a:rPr>
                        <a:t>38. Политическая партия </a:t>
                      </a:r>
                      <a:r>
                        <a:rPr kumimoji="0" lang="ru-RU" sz="1800" b="1" u="sng" kern="1200" dirty="0" smtClean="0">
                          <a:solidFill>
                            <a:schemeClr val="dk1"/>
                          </a:solidFill>
                          <a:latin typeface="+mn-lt"/>
                          <a:ea typeface="+mn-ea"/>
                          <a:cs typeface="+mn-cs"/>
                          <a:hlinkClick r:id="rId8"/>
                        </a:rPr>
                        <a:t>. «Российская Социалистическая партия»</a:t>
                      </a:r>
                      <a:endParaRPr kumimoji="0" lang="ru-RU"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9"/>
                        </a:rPr>
                        <a:t>39. Политическая партия </a:t>
                      </a:r>
                      <a:r>
                        <a:rPr kumimoji="0" lang="ru-RU" sz="1800" b="1" u="sng" kern="1200" dirty="0" smtClean="0">
                          <a:solidFill>
                            <a:schemeClr val="dk1"/>
                          </a:solidFill>
                          <a:latin typeface="+mn-lt"/>
                          <a:ea typeface="+mn-ea"/>
                          <a:cs typeface="+mn-cs"/>
                          <a:hlinkClick r:id="rId9"/>
                        </a:rPr>
                        <a:t>«Партия Духовного Преображения России»</a:t>
                      </a:r>
                      <a:endParaRPr kumimoji="0" lang="ru-RU" sz="1800" b="1" u="sng" kern="1200" dirty="0" smtClean="0">
                        <a:solidFill>
                          <a:schemeClr val="dk1"/>
                        </a:solidFill>
                        <a:latin typeface="+mn-lt"/>
                        <a:ea typeface="+mn-ea"/>
                        <a:cs typeface="+mn-cs"/>
                        <a:hlinkClick r:id="rId1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0" u="sng" kern="1200" dirty="0" smtClean="0">
                          <a:solidFill>
                            <a:schemeClr val="dk1"/>
                          </a:solidFill>
                          <a:latin typeface="+mn-lt"/>
                          <a:ea typeface="+mn-ea"/>
                          <a:cs typeface="+mn-cs"/>
                          <a:hlinkClick r:id="rId11"/>
                        </a:rPr>
                        <a:t>40. Политическая партия </a:t>
                      </a:r>
                      <a:r>
                        <a:rPr kumimoji="0" lang="ru-RU" sz="1800" b="1" u="sng" kern="1200" dirty="0" smtClean="0">
                          <a:solidFill>
                            <a:schemeClr val="dk1"/>
                          </a:solidFill>
                          <a:latin typeface="+mn-lt"/>
                          <a:ea typeface="+mn-ea"/>
                          <a:cs typeface="+mn-cs"/>
                          <a:hlinkClick r:id="rId11"/>
                        </a:rPr>
                        <a:t>«ПАРТИЯ ВЕТЕРАНОВ РОССИИ» </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2"/>
                        </a:rPr>
                        <a:t>41. </a:t>
                      </a:r>
                      <a:r>
                        <a:rPr kumimoji="0" lang="ru-RU" sz="1800" b="0" u="sng" kern="1200" dirty="0" smtClean="0">
                          <a:solidFill>
                            <a:schemeClr val="dk1"/>
                          </a:solidFill>
                          <a:latin typeface="+mn-lt"/>
                          <a:ea typeface="+mn-ea"/>
                          <a:cs typeface="+mn-cs"/>
                          <a:hlinkClick r:id="rId12"/>
                        </a:rPr>
                        <a:t>Политическая партия </a:t>
                      </a:r>
                      <a:r>
                        <a:rPr kumimoji="0" lang="ru-RU" sz="1800" b="1" u="sng" kern="1200" dirty="0" smtClean="0">
                          <a:solidFill>
                            <a:schemeClr val="dk1"/>
                          </a:solidFill>
                          <a:latin typeface="+mn-lt"/>
                          <a:ea typeface="+mn-ea"/>
                          <a:cs typeface="+mn-cs"/>
                          <a:hlinkClick r:id="rId12"/>
                        </a:rPr>
                        <a:t>«Российский Объединённый Трудовой Фронт»</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3"/>
                        </a:rPr>
                        <a:t>42.</a:t>
                      </a:r>
                      <a:r>
                        <a:rPr kumimoji="0" lang="ru-RU" sz="1800" kern="1200" dirty="0" smtClean="0">
                          <a:solidFill>
                            <a:schemeClr val="dk1"/>
                          </a:solidFill>
                          <a:latin typeface="+mn-lt"/>
                          <a:ea typeface="+mn-ea"/>
                          <a:cs typeface="+mn-cs"/>
                        </a:rPr>
                        <a:t> </a:t>
                      </a:r>
                      <a:r>
                        <a:rPr kumimoji="0" lang="ru-RU" sz="1800" u="sng" kern="1200" dirty="0" smtClean="0">
                          <a:solidFill>
                            <a:schemeClr val="dk1"/>
                          </a:solidFill>
                          <a:latin typeface="+mn-lt"/>
                          <a:ea typeface="+mn-ea"/>
                          <a:cs typeface="+mn-cs"/>
                          <a:hlinkClick r:id="rId13"/>
                        </a:rPr>
                        <a:t>Всероссийская политическая партия </a:t>
                      </a:r>
                      <a:r>
                        <a:rPr kumimoji="0" lang="ru-RU" sz="1800" b="1" u="sng" kern="1200" dirty="0" smtClean="0">
                          <a:solidFill>
                            <a:schemeClr val="dk1"/>
                          </a:solidFill>
                          <a:latin typeface="+mn-lt"/>
                          <a:ea typeface="+mn-ea"/>
                          <a:cs typeface="+mn-cs"/>
                          <a:hlinkClick r:id="rId13"/>
                        </a:rPr>
                        <a:t>«ПАРТИЯ ДЕЛА»</a:t>
                      </a:r>
                      <a:endParaRPr lang="ru-RU" b="1" dirty="0"/>
                    </a:p>
                  </a:txBody>
                  <a:tcPr/>
                </a:tc>
              </a:tr>
            </a:tbl>
          </a:graphicData>
        </a:graphic>
      </p:graphicFrame>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177</a:t>
            </a:r>
          </a:p>
        </p:txBody>
      </p:sp>
      <p:pic>
        <p:nvPicPr>
          <p:cNvPr id="182303" name="Рисунок 10" descr="1500x500.jpg"/>
          <p:cNvPicPr>
            <a:picLocks noChangeAspect="1"/>
          </p:cNvPicPr>
          <p:nvPr/>
        </p:nvPicPr>
        <p:blipFill>
          <a:blip r:embed="rId14" cstate="email"/>
          <a:srcRect/>
          <a:stretch>
            <a:fillRect/>
          </a:stretch>
        </p:blipFill>
        <p:spPr bwMode="auto">
          <a:xfrm>
            <a:off x="0" y="0"/>
            <a:ext cx="9144000" cy="692150"/>
          </a:xfrm>
          <a:prstGeom prst="rect">
            <a:avLst/>
          </a:prstGeom>
          <a:noFill/>
          <a:ln w="9525">
            <a:noFill/>
            <a:miter lim="800000"/>
            <a:headEnd/>
            <a:tailEnd/>
          </a:ln>
        </p:spPr>
      </p:pic>
      <p:sp>
        <p:nvSpPr>
          <p:cNvPr id="12"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23850" y="1196975"/>
          <a:ext cx="8496300" cy="5257800"/>
        </p:xfrm>
        <a:graphic>
          <a:graphicData uri="http://schemas.openxmlformats.org/drawingml/2006/table">
            <a:tbl>
              <a:tblPr firstRow="1" bandRow="1">
                <a:tableStyleId>{5C22544A-7EE6-4342-B048-85BDC9FD1C3A}</a:tableStyleId>
              </a:tblPr>
              <a:tblGrid>
                <a:gridCol w="8496944"/>
              </a:tblGrid>
              <a:tr h="370840">
                <a:tc>
                  <a:txBody>
                    <a:bodyPr/>
                    <a:lstStyle/>
                    <a:p>
                      <a:pPr algn="ctr"/>
                      <a:r>
                        <a:rPr lang="ru-RU" sz="1800" b="0" dirty="0" smtClean="0">
                          <a:solidFill>
                            <a:schemeClr val="tx1"/>
                          </a:solidFill>
                        </a:rPr>
                        <a:t>ПОЛИТИЧЕСКИЕ  ПАРТИИ </a:t>
                      </a:r>
                    </a:p>
                    <a:p>
                      <a:pPr algn="ctr"/>
                      <a:r>
                        <a:rPr lang="ru-RU" sz="1800" b="0" dirty="0" smtClean="0">
                          <a:solidFill>
                            <a:schemeClr val="tx1"/>
                          </a:solidFill>
                        </a:rPr>
                        <a:t>ЗАРЕГИСТРИРОВАННЫЕ ПО СОСТОЯНИЮ НА 9 ОКТЯБРЯ 2017 ГОДА</a:t>
                      </a:r>
                      <a:endParaRPr lang="ru-RU" b="0" dirty="0">
                        <a:solidFill>
                          <a:schemeClr val="tx1"/>
                        </a:solidFill>
                      </a:endParaRPr>
                    </a:p>
                  </a:txBody>
                  <a:tcP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2"/>
                        </a:rPr>
                        <a:t>43.</a:t>
                      </a:r>
                      <a:r>
                        <a:rPr kumimoji="0" lang="ru-RU" sz="1800" kern="1200" dirty="0" smtClean="0">
                          <a:solidFill>
                            <a:schemeClr val="dk1"/>
                          </a:solidFill>
                          <a:latin typeface="+mn-lt"/>
                          <a:ea typeface="+mn-ea"/>
                          <a:cs typeface="+mn-cs"/>
                        </a:rPr>
                        <a:t> </a:t>
                      </a:r>
                      <a:r>
                        <a:rPr kumimoji="0" lang="ru-RU" sz="1800" u="sng" kern="1200" dirty="0" smtClean="0">
                          <a:solidFill>
                            <a:schemeClr val="dk1"/>
                          </a:solidFill>
                          <a:latin typeface="+mn-lt"/>
                          <a:ea typeface="+mn-ea"/>
                          <a:cs typeface="+mn-cs"/>
                          <a:hlinkClick r:id="rId2"/>
                        </a:rPr>
                        <a:t>Политическая партия </a:t>
                      </a:r>
                      <a:r>
                        <a:rPr kumimoji="0" lang="ru-RU" sz="1800" b="1" u="sng" kern="1200" dirty="0" smtClean="0">
                          <a:solidFill>
                            <a:schemeClr val="dk1"/>
                          </a:solidFill>
                          <a:latin typeface="+mn-lt"/>
                          <a:ea typeface="+mn-ea"/>
                          <a:cs typeface="+mn-cs"/>
                          <a:hlinkClick r:id="rId2"/>
                        </a:rPr>
                        <a:t>«НАЦИОНАЛЬНОЙ БЕЗОПАСНОСТИ РОССИИ»</a:t>
                      </a:r>
                      <a:endParaRPr kumimoji="0" lang="ru-RU" sz="1800" b="1" u="sng" kern="1200" dirty="0" smtClean="0">
                        <a:solidFill>
                          <a:schemeClr val="dk1"/>
                        </a:solidFill>
                        <a:latin typeface="+mn-lt"/>
                        <a:ea typeface="+mn-ea"/>
                        <a:cs typeface="+mn-cs"/>
                        <a:hlinkClick r:id="rId3"/>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4"/>
                        </a:rPr>
                        <a:t>44. </a:t>
                      </a:r>
                      <a:r>
                        <a:rPr kumimoji="0" lang="ru-RU" sz="1800" b="0" u="sng" kern="1200" dirty="0" smtClean="0">
                          <a:solidFill>
                            <a:schemeClr val="dk1"/>
                          </a:solidFill>
                          <a:latin typeface="+mn-lt"/>
                          <a:ea typeface="+mn-ea"/>
                          <a:cs typeface="+mn-cs"/>
                          <a:hlinkClick r:id="rId4"/>
                        </a:rPr>
                        <a:t>Всероссийская политическая партия </a:t>
                      </a:r>
                      <a:r>
                        <a:rPr kumimoji="0" lang="ru-RU" sz="1800" b="1" u="sng" kern="1200" dirty="0" smtClean="0">
                          <a:solidFill>
                            <a:schemeClr val="dk1"/>
                          </a:solidFill>
                          <a:latin typeface="+mn-lt"/>
                          <a:ea typeface="+mn-ea"/>
                          <a:cs typeface="+mn-cs"/>
                          <a:hlinkClick r:id="rId4"/>
                        </a:rPr>
                        <a:t>«РОДИНА»</a:t>
                      </a:r>
                      <a:endParaRPr lang="ru-RU" b="1" dirty="0"/>
                    </a:p>
                  </a:txBody>
                  <a:tcPr/>
                </a:tc>
              </a:tr>
              <a:tr h="37084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5"/>
                        </a:rPr>
                        <a:t>45. Всероссийская политическая партия </a:t>
                      </a:r>
                      <a:r>
                        <a:rPr kumimoji="0" lang="ru-RU" sz="1800" b="1" u="sng" kern="1200" dirty="0" smtClean="0">
                          <a:solidFill>
                            <a:schemeClr val="dk1"/>
                          </a:solidFill>
                          <a:latin typeface="+mn-lt"/>
                          <a:ea typeface="+mn-ea"/>
                          <a:cs typeface="+mn-cs"/>
                          <a:hlinkClick r:id="rId5"/>
                        </a:rPr>
                        <a:t>«Союз Труда»</a:t>
                      </a:r>
                      <a:endParaRPr kumimoji="0" lang="ru-RU" sz="1800" b="1"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6"/>
                        </a:rPr>
                        <a:t>46. Политическая партия </a:t>
                      </a:r>
                      <a:r>
                        <a:rPr kumimoji="0" lang="ru-RU" sz="1800" b="1" u="sng" kern="1200" dirty="0" smtClean="0">
                          <a:solidFill>
                            <a:schemeClr val="dk1"/>
                          </a:solidFill>
                          <a:latin typeface="+mn-lt"/>
                          <a:ea typeface="+mn-ea"/>
                          <a:cs typeface="+mn-cs"/>
                          <a:hlinkClick r:id="rId6"/>
                        </a:rPr>
                        <a:t>«Российская партия народного управления» </a:t>
                      </a:r>
                      <a:endParaRPr kumimoji="0" lang="ru-RU" sz="1800" b="1" u="sng" kern="1200" dirty="0" smtClean="0">
                        <a:solidFill>
                          <a:schemeClr val="dk1"/>
                        </a:solidFill>
                        <a:latin typeface="+mn-lt"/>
                        <a:ea typeface="+mn-ea"/>
                        <a:cs typeface="+mn-cs"/>
                        <a:hlinkClick r:id="rId7"/>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8"/>
                        </a:rPr>
                        <a:t>47. Всероссийская политическая партия </a:t>
                      </a:r>
                      <a:r>
                        <a:rPr kumimoji="0" lang="ru-RU" sz="1800" b="1" u="sng" kern="1200" dirty="0" smtClean="0">
                          <a:solidFill>
                            <a:schemeClr val="dk1"/>
                          </a:solidFill>
                          <a:latin typeface="+mn-lt"/>
                          <a:ea typeface="+mn-ea"/>
                          <a:cs typeface="+mn-cs"/>
                          <a:hlinkClick r:id="rId8"/>
                        </a:rPr>
                        <a:t>«Женский Диалог»</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9"/>
                        </a:rPr>
                        <a:t>48. Политическая партия </a:t>
                      </a:r>
                      <a:r>
                        <a:rPr kumimoji="0" lang="ru-RU" sz="1800" b="1" u="sng" kern="1200" dirty="0" smtClean="0">
                          <a:solidFill>
                            <a:schemeClr val="dk1"/>
                          </a:solidFill>
                          <a:latin typeface="+mn-lt"/>
                          <a:ea typeface="+mn-ea"/>
                          <a:cs typeface="+mn-cs"/>
                          <a:hlinkClick r:id="rId9"/>
                        </a:rPr>
                        <a:t>«Рожденные в Союзе Советских Социалистических Республик» </a:t>
                      </a:r>
                      <a:endParaRPr lang="ru-RU" b="1" dirty="0"/>
                    </a:p>
                  </a:txBody>
                  <a:tcPr/>
                </a:tc>
              </a:tr>
              <a:tr h="37084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0"/>
                        </a:rPr>
                        <a:t>49. Всероссийская политическая партия </a:t>
                      </a:r>
                      <a:r>
                        <a:rPr kumimoji="0" lang="ru-RU" sz="1800" b="1" u="sng" kern="1200" dirty="0" smtClean="0">
                          <a:solidFill>
                            <a:schemeClr val="dk1"/>
                          </a:solidFill>
                          <a:latin typeface="+mn-lt"/>
                          <a:ea typeface="+mn-ea"/>
                          <a:cs typeface="+mn-cs"/>
                          <a:hlinkClick r:id="rId10"/>
                        </a:rPr>
                        <a:t>«Партия Возрождения Села»</a:t>
                      </a:r>
                      <a:r>
                        <a:rPr kumimoji="0" lang="ru-RU" sz="1800" u="sng" kern="1200" dirty="0" smtClean="0">
                          <a:solidFill>
                            <a:schemeClr val="dk1"/>
                          </a:solidFill>
                          <a:latin typeface="+mn-lt"/>
                          <a:ea typeface="+mn-ea"/>
                          <a:cs typeface="+mn-cs"/>
                          <a:hlinkClick r:id="rId10"/>
                        </a:rPr>
                        <a:t> </a:t>
                      </a:r>
                      <a:endParaRPr kumimoji="0" lang="ru-RU" sz="18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1"/>
                        </a:rPr>
                        <a:t>50. Общественная организация – Всероссийская политическая партия </a:t>
                      </a:r>
                      <a:r>
                        <a:rPr kumimoji="0" lang="ru-RU" sz="1800" b="1" u="sng" kern="1200" dirty="0" smtClean="0">
                          <a:solidFill>
                            <a:schemeClr val="dk1"/>
                          </a:solidFill>
                          <a:latin typeface="+mn-lt"/>
                          <a:ea typeface="+mn-ea"/>
                          <a:cs typeface="+mn-cs"/>
                          <a:hlinkClick r:id="rId11"/>
                        </a:rPr>
                        <a:t>«ЗАЩИТНИКИ ОТЕЧЕСТВА» </a:t>
                      </a:r>
                      <a:endParaRPr kumimoji="0" lang="ru-RU" sz="1800" b="1" u="sng" kern="1200" dirty="0" smtClean="0">
                        <a:solidFill>
                          <a:schemeClr val="dk1"/>
                        </a:solidFill>
                        <a:latin typeface="+mn-lt"/>
                        <a:ea typeface="+mn-ea"/>
                        <a:cs typeface="+mn-cs"/>
                        <a:hlinkClick r:id="rId12"/>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3"/>
                        </a:rPr>
                        <a:t>51. Политическая партия </a:t>
                      </a:r>
                      <a:r>
                        <a:rPr kumimoji="0" lang="ru-RU" sz="1800" b="1" u="sng" kern="1200" dirty="0" smtClean="0">
                          <a:solidFill>
                            <a:schemeClr val="dk1"/>
                          </a:solidFill>
                          <a:latin typeface="+mn-lt"/>
                          <a:ea typeface="+mn-ea"/>
                          <a:cs typeface="+mn-cs"/>
                          <a:hlinkClick r:id="rId13"/>
                        </a:rPr>
                        <a:t>«Казачья партия Российской Федерации» </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4"/>
                        </a:rPr>
                        <a:t>52. Общероссийская политическая партия </a:t>
                      </a:r>
                      <a:r>
                        <a:rPr kumimoji="0" lang="ru-RU" sz="1800" b="1" u="sng" kern="1200" dirty="0" smtClean="0">
                          <a:solidFill>
                            <a:schemeClr val="dk1"/>
                          </a:solidFill>
                          <a:latin typeface="+mn-lt"/>
                          <a:ea typeface="+mn-ea"/>
                          <a:cs typeface="+mn-cs"/>
                          <a:hlinkClick r:id="rId14"/>
                        </a:rPr>
                        <a:t>«РАЗВИТИЕ РОССИИ» </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5"/>
                        </a:rPr>
                        <a:t>53. Политическая партия </a:t>
                      </a:r>
                      <a:r>
                        <a:rPr kumimoji="0" lang="ru-RU" sz="1800" b="1" u="sng" kern="1200" dirty="0" smtClean="0">
                          <a:solidFill>
                            <a:schemeClr val="dk1"/>
                          </a:solidFill>
                          <a:latin typeface="+mn-lt"/>
                          <a:ea typeface="+mn-ea"/>
                          <a:cs typeface="+mn-cs"/>
                          <a:hlinkClick r:id="rId15"/>
                        </a:rPr>
                        <a:t>«Демократическая правовая Россия»</a:t>
                      </a:r>
                      <a:r>
                        <a:rPr kumimoji="0" lang="ru-RU" sz="1800" b="1" kern="1200" dirty="0" smtClean="0">
                          <a:solidFill>
                            <a:schemeClr val="dk1"/>
                          </a:solidFill>
                          <a:latin typeface="+mn-lt"/>
                          <a:ea typeface="+mn-ea"/>
                          <a:cs typeface="+mn-cs"/>
                        </a:rPr>
                        <a:t> </a:t>
                      </a:r>
                      <a:endParaRPr lang="ru-RU" b="1" dirty="0"/>
                    </a:p>
                  </a:txBody>
                  <a:tcPr/>
                </a:tc>
              </a:tr>
            </a:tbl>
          </a:graphicData>
        </a:graphic>
      </p:graphicFrame>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178</a:t>
            </a:r>
          </a:p>
        </p:txBody>
      </p:sp>
      <p:pic>
        <p:nvPicPr>
          <p:cNvPr id="183327" name="Рисунок 10" descr="1500x500.jpg"/>
          <p:cNvPicPr>
            <a:picLocks noChangeAspect="1"/>
          </p:cNvPicPr>
          <p:nvPr/>
        </p:nvPicPr>
        <p:blipFill>
          <a:blip r:embed="rId16" cstate="email"/>
          <a:srcRect/>
          <a:stretch>
            <a:fillRect/>
          </a:stretch>
        </p:blipFill>
        <p:spPr bwMode="auto">
          <a:xfrm>
            <a:off x="0" y="0"/>
            <a:ext cx="9144000" cy="692150"/>
          </a:xfrm>
          <a:prstGeom prst="rect">
            <a:avLst/>
          </a:prstGeom>
          <a:noFill/>
          <a:ln w="9525">
            <a:noFill/>
            <a:miter lim="800000"/>
            <a:headEnd/>
            <a:tailEnd/>
          </a:ln>
        </p:spPr>
      </p:pic>
      <p:sp>
        <p:nvSpPr>
          <p:cNvPr id="12"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23850" y="1196975"/>
          <a:ext cx="8496300" cy="5359400"/>
        </p:xfrm>
        <a:graphic>
          <a:graphicData uri="http://schemas.openxmlformats.org/drawingml/2006/table">
            <a:tbl>
              <a:tblPr firstRow="1" bandRow="1">
                <a:tableStyleId>{5C22544A-7EE6-4342-B048-85BDC9FD1C3A}</a:tableStyleId>
              </a:tblPr>
              <a:tblGrid>
                <a:gridCol w="8496944"/>
              </a:tblGrid>
              <a:tr h="370840">
                <a:tc>
                  <a:txBody>
                    <a:bodyPr/>
                    <a:lstStyle/>
                    <a:p>
                      <a:pPr algn="ctr"/>
                      <a:r>
                        <a:rPr lang="ru-RU" sz="1800" b="0" dirty="0" smtClean="0">
                          <a:solidFill>
                            <a:schemeClr val="tx1"/>
                          </a:solidFill>
                        </a:rPr>
                        <a:t>ПОЛИТИЧЕСКИЕ  ПАРТИИ </a:t>
                      </a:r>
                    </a:p>
                    <a:p>
                      <a:pPr algn="ctr"/>
                      <a:r>
                        <a:rPr lang="ru-RU" sz="1800" b="0" dirty="0" smtClean="0">
                          <a:solidFill>
                            <a:schemeClr val="tx1"/>
                          </a:solidFill>
                        </a:rPr>
                        <a:t>ЗАРЕГИСТРИРОВАННЫЕ ПО СОСТОЯНИЮ НА 9 ОКТЯБРЯ 2017 ГОДА</a:t>
                      </a:r>
                      <a:endParaRPr lang="ru-RU" b="0" dirty="0">
                        <a:solidFill>
                          <a:schemeClr val="tx1"/>
                        </a:solidFill>
                      </a:endParaRPr>
                    </a:p>
                  </a:txBody>
                  <a:tcP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2"/>
                        </a:rPr>
                        <a:t>54. Политическая партия </a:t>
                      </a:r>
                      <a:r>
                        <a:rPr kumimoji="0" lang="ru-RU" sz="1800" b="1" u="sng" kern="1200" dirty="0" smtClean="0">
                          <a:solidFill>
                            <a:schemeClr val="dk1"/>
                          </a:solidFill>
                          <a:latin typeface="+mn-lt"/>
                          <a:ea typeface="+mn-ea"/>
                          <a:cs typeface="+mn-cs"/>
                          <a:hlinkClick r:id="rId2"/>
                        </a:rPr>
                        <a:t>«ПАРТИЯ СОЦИАЛЬНОЙ СОЛИДАРНОСТИ»</a:t>
                      </a:r>
                      <a:r>
                        <a:rPr kumimoji="0" lang="ru-RU" sz="1800" b="1" kern="1200" dirty="0" smtClean="0">
                          <a:solidFill>
                            <a:schemeClr val="dk1"/>
                          </a:solidFill>
                          <a:latin typeface="+mn-lt"/>
                          <a:ea typeface="+mn-ea"/>
                          <a:cs typeface="+mn-cs"/>
                        </a:rPr>
                        <a:t> </a:t>
                      </a:r>
                      <a:endParaRPr kumimoji="0" lang="ru-RU" sz="1800" b="1" u="sng" kern="1200" dirty="0" smtClean="0">
                        <a:solidFill>
                          <a:schemeClr val="dk1"/>
                        </a:solidFill>
                        <a:latin typeface="+mn-lt"/>
                        <a:ea typeface="+mn-ea"/>
                        <a:cs typeface="+mn-cs"/>
                        <a:hlinkClick r:id="rId3"/>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4"/>
                        </a:rPr>
                        <a:t>55. Общероссийская политическая партия </a:t>
                      </a:r>
                      <a:r>
                        <a:rPr kumimoji="0" lang="ru-RU" sz="1800" b="1" u="sng" kern="1200" dirty="0" smtClean="0">
                          <a:solidFill>
                            <a:schemeClr val="dk1"/>
                          </a:solidFill>
                          <a:latin typeface="+mn-lt"/>
                          <a:ea typeface="+mn-ea"/>
                          <a:cs typeface="+mn-cs"/>
                          <a:hlinkClick r:id="rId4"/>
                        </a:rPr>
                        <a:t>«ДОСТОИНСТВО»</a:t>
                      </a:r>
                      <a:r>
                        <a:rPr kumimoji="0" lang="ru-RU" sz="1800" b="1" kern="1200" dirty="0" smtClean="0">
                          <a:solidFill>
                            <a:schemeClr val="dk1"/>
                          </a:solidFill>
                          <a:latin typeface="+mn-lt"/>
                          <a:ea typeface="+mn-ea"/>
                          <a:cs typeface="+mn-cs"/>
                        </a:rPr>
                        <a:t> </a:t>
                      </a:r>
                      <a:endParaRPr lang="ru-RU" b="1" dirty="0"/>
                    </a:p>
                  </a:txBody>
                  <a:tcPr/>
                </a:tc>
              </a:tr>
              <a:tr h="37084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5"/>
                        </a:rPr>
                        <a:t>56. </a:t>
                      </a:r>
                      <a:r>
                        <a:rPr kumimoji="0" lang="ru-RU" sz="1800" b="0" u="sng" kern="1200" dirty="0" smtClean="0">
                          <a:solidFill>
                            <a:schemeClr val="dk1"/>
                          </a:solidFill>
                          <a:latin typeface="+mn-lt"/>
                          <a:ea typeface="+mn-ea"/>
                          <a:cs typeface="+mn-cs"/>
                          <a:hlinkClick r:id="rId5"/>
                        </a:rPr>
                        <a:t>Всероссийская политическая партия </a:t>
                      </a:r>
                      <a:r>
                        <a:rPr kumimoji="0" lang="ru-RU" sz="1800" b="1" u="sng" kern="1200" dirty="0" smtClean="0">
                          <a:solidFill>
                            <a:schemeClr val="dk1"/>
                          </a:solidFill>
                          <a:latin typeface="+mn-lt"/>
                          <a:ea typeface="+mn-ea"/>
                          <a:cs typeface="+mn-cs"/>
                          <a:hlinkClick r:id="rId5"/>
                        </a:rPr>
                        <a:t>«ПАРТИЯ ВЕЛИКОЕ ОТЕЧЕСТВО» </a:t>
                      </a:r>
                      <a:endParaRPr kumimoji="0" lang="ru-RU" sz="1800" b="1"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6"/>
                        </a:rPr>
                        <a:t>57. </a:t>
                      </a:r>
                      <a:r>
                        <a:rPr kumimoji="0" lang="ru-RU" sz="1800" b="0" u="sng" kern="1200" dirty="0" smtClean="0">
                          <a:solidFill>
                            <a:schemeClr val="dk1"/>
                          </a:solidFill>
                          <a:latin typeface="+mn-lt"/>
                          <a:ea typeface="+mn-ea"/>
                          <a:cs typeface="+mn-cs"/>
                          <a:hlinkClick r:id="rId6"/>
                        </a:rPr>
                        <a:t>Всероссийская политическая партия </a:t>
                      </a:r>
                      <a:r>
                        <a:rPr kumimoji="0" lang="ru-RU" sz="1800" b="1" u="sng" kern="1200" dirty="0" smtClean="0">
                          <a:solidFill>
                            <a:schemeClr val="dk1"/>
                          </a:solidFill>
                          <a:latin typeface="+mn-lt"/>
                          <a:ea typeface="+mn-ea"/>
                          <a:cs typeface="+mn-cs"/>
                          <a:hlinkClick r:id="rId6"/>
                        </a:rPr>
                        <a:t>«Российская партия садоводов»</a:t>
                      </a:r>
                      <a:endParaRPr kumimoji="0" lang="ru-RU" sz="1800" b="1" u="sng" kern="1200" dirty="0" smtClean="0">
                        <a:solidFill>
                          <a:schemeClr val="dk1"/>
                        </a:solidFill>
                        <a:latin typeface="+mn-lt"/>
                        <a:ea typeface="+mn-ea"/>
                        <a:cs typeface="+mn-cs"/>
                        <a:hlinkClick r:id="rId7"/>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8"/>
                        </a:rPr>
                        <a:t>58. Политическая партия </a:t>
                      </a:r>
                      <a:r>
                        <a:rPr kumimoji="0" lang="ru-RU" sz="1800" b="1" u="sng" kern="1200" dirty="0" smtClean="0">
                          <a:solidFill>
                            <a:schemeClr val="dk1"/>
                          </a:solidFill>
                          <a:latin typeface="+mn-lt"/>
                          <a:ea typeface="+mn-ea"/>
                          <a:cs typeface="+mn-cs"/>
                          <a:hlinkClick r:id="rId8"/>
                        </a:rPr>
                        <a:t>«Гражданская инициатива»</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9"/>
                        </a:rPr>
                        <a:t>59. Политическая партия </a:t>
                      </a:r>
                      <a:r>
                        <a:rPr kumimoji="0" lang="ru-RU" sz="1800" b="1" u="sng" kern="1200" dirty="0" smtClean="0">
                          <a:solidFill>
                            <a:schemeClr val="dk1"/>
                          </a:solidFill>
                          <a:latin typeface="+mn-lt"/>
                          <a:ea typeface="+mn-ea"/>
                          <a:cs typeface="+mn-cs"/>
                          <a:hlinkClick r:id="rId9"/>
                        </a:rPr>
                        <a:t>«Партия Возрождения России» </a:t>
                      </a:r>
                      <a:endParaRPr lang="ru-RU" b="1" dirty="0"/>
                    </a:p>
                  </a:txBody>
                  <a:tcPr/>
                </a:tc>
              </a:tr>
              <a:tr h="37084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0"/>
                        </a:rPr>
                        <a:t>60. Политическая партия </a:t>
                      </a:r>
                      <a:r>
                        <a:rPr kumimoji="0" lang="ru-RU" sz="1800" b="1" u="sng" kern="1200" dirty="0" smtClean="0">
                          <a:solidFill>
                            <a:schemeClr val="dk1"/>
                          </a:solidFill>
                          <a:latin typeface="+mn-lt"/>
                          <a:ea typeface="+mn-ea"/>
                          <a:cs typeface="+mn-cs"/>
                          <a:hlinkClick r:id="rId10"/>
                        </a:rPr>
                        <a:t>«Национальный курс» </a:t>
                      </a:r>
                      <a:endParaRPr kumimoji="0" lang="ru-RU" sz="1800" b="1"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1"/>
                        </a:rPr>
                        <a:t>61. </a:t>
                      </a:r>
                      <a:r>
                        <a:rPr kumimoji="0" lang="ru-RU" sz="1800" b="0" u="sng" kern="1200" dirty="0" smtClean="0">
                          <a:solidFill>
                            <a:schemeClr val="dk1"/>
                          </a:solidFill>
                          <a:latin typeface="+mn-lt"/>
                          <a:ea typeface="+mn-ea"/>
                          <a:cs typeface="+mn-cs"/>
                          <a:hlinkClick r:id="rId11"/>
                        </a:rPr>
                        <a:t>Общероссийская политическая партия </a:t>
                      </a:r>
                      <a:r>
                        <a:rPr kumimoji="0" lang="ru-RU" sz="1800" b="1" u="sng" kern="1200" dirty="0" smtClean="0">
                          <a:solidFill>
                            <a:schemeClr val="dk1"/>
                          </a:solidFill>
                          <a:latin typeface="+mn-lt"/>
                          <a:ea typeface="+mn-ea"/>
                          <a:cs typeface="+mn-cs"/>
                          <a:hlinkClick r:id="rId11"/>
                        </a:rPr>
                        <a:t>"НАРОД ПРОТИВ КОРРУПЦИИ</a:t>
                      </a:r>
                      <a:r>
                        <a:rPr kumimoji="0" lang="ru-RU" sz="1800" b="1" u="sng" kern="1200" dirty="0" smtClean="0">
                          <a:solidFill>
                            <a:schemeClr val="dk1"/>
                          </a:solidFill>
                          <a:latin typeface="+mn-lt"/>
                          <a:ea typeface="+mn-ea"/>
                          <a:cs typeface="+mn-cs"/>
                          <a:hlinkClick r:id="rId12"/>
                        </a:rPr>
                        <a:t>«</a:t>
                      </a:r>
                      <a:r>
                        <a:rPr kumimoji="0" lang="ru-RU" sz="1800" b="1" u="sng" kern="1200" dirty="0" smtClean="0">
                          <a:solidFill>
                            <a:schemeClr val="dk1"/>
                          </a:solidFill>
                          <a:latin typeface="+mn-lt"/>
                          <a:ea typeface="+mn-ea"/>
                          <a:cs typeface="+mn-cs"/>
                          <a:hlinkClick r:id="rId11"/>
                        </a:rPr>
                        <a:t> </a:t>
                      </a:r>
                      <a:endParaRPr kumimoji="0" lang="ru-RU" sz="1800" b="1" u="sng" kern="1200" dirty="0" smtClean="0">
                        <a:solidFill>
                          <a:schemeClr val="dk1"/>
                        </a:solidFill>
                        <a:latin typeface="+mn-lt"/>
                        <a:ea typeface="+mn-ea"/>
                        <a:cs typeface="+mn-cs"/>
                        <a:hlinkClick r:id="rId12"/>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3"/>
                        </a:rPr>
                        <a:t>62. Политическая партия </a:t>
                      </a:r>
                      <a:r>
                        <a:rPr kumimoji="0" lang="ru-RU" sz="1800" b="1" u="sng" kern="1200" dirty="0" smtClean="0">
                          <a:solidFill>
                            <a:schemeClr val="dk1"/>
                          </a:solidFill>
                          <a:latin typeface="+mn-lt"/>
                          <a:ea typeface="+mn-ea"/>
                          <a:cs typeface="+mn-cs"/>
                          <a:hlinkClick r:id="rId13"/>
                        </a:rPr>
                        <a:t>«Родная Партия»</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4"/>
                        </a:rPr>
                        <a:t>63. Политическая партия «Спортивная партия России </a:t>
                      </a:r>
                      <a:r>
                        <a:rPr kumimoji="0" lang="ru-RU" sz="1800" b="1" u="sng" kern="1200" dirty="0" smtClean="0">
                          <a:solidFill>
                            <a:schemeClr val="dk1"/>
                          </a:solidFill>
                          <a:latin typeface="+mn-lt"/>
                          <a:ea typeface="+mn-ea"/>
                          <a:cs typeface="+mn-cs"/>
                          <a:hlinkClick r:id="rId14"/>
                        </a:rPr>
                        <a:t>«ЗДОРОВЫЕ СИЛЫ»</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5"/>
                        </a:rPr>
                        <a:t>64. Всероссийская политическая партия </a:t>
                      </a:r>
                      <a:r>
                        <a:rPr kumimoji="0" lang="ru-RU" sz="1800" b="1" u="sng" kern="1200" dirty="0" smtClean="0">
                          <a:solidFill>
                            <a:schemeClr val="dk1"/>
                          </a:solidFill>
                          <a:latin typeface="+mn-lt"/>
                          <a:ea typeface="+mn-ea"/>
                          <a:cs typeface="+mn-cs"/>
                          <a:hlinkClick r:id="rId15"/>
                        </a:rPr>
                        <a:t>«Интернациональная партия России»</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16"/>
                        </a:rPr>
                        <a:t>65. Политическая партия </a:t>
                      </a:r>
                      <a:r>
                        <a:rPr kumimoji="0" lang="ru-RU" sz="1800" b="1" u="sng" kern="1200" dirty="0" smtClean="0">
                          <a:solidFill>
                            <a:schemeClr val="dk1"/>
                          </a:solidFill>
                          <a:latin typeface="+mn-lt"/>
                          <a:ea typeface="+mn-ea"/>
                          <a:cs typeface="+mn-cs"/>
                          <a:hlinkClick r:id="rId16"/>
                        </a:rPr>
                        <a:t>«Партия Социальных Реформ - Прибыль от природных ресурсов - Народу» </a:t>
                      </a:r>
                      <a:endParaRPr lang="ru-RU" b="1" dirty="0"/>
                    </a:p>
                  </a:txBody>
                  <a:tcPr/>
                </a:tc>
              </a:tr>
            </a:tbl>
          </a:graphicData>
        </a:graphic>
      </p:graphicFrame>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179</a:t>
            </a:r>
          </a:p>
        </p:txBody>
      </p:sp>
      <p:pic>
        <p:nvPicPr>
          <p:cNvPr id="184353" name="Рисунок 10" descr="1500x500.jpg"/>
          <p:cNvPicPr>
            <a:picLocks noChangeAspect="1"/>
          </p:cNvPicPr>
          <p:nvPr/>
        </p:nvPicPr>
        <p:blipFill>
          <a:blip r:embed="rId17" cstate="email"/>
          <a:srcRect/>
          <a:stretch>
            <a:fillRect/>
          </a:stretch>
        </p:blipFill>
        <p:spPr bwMode="auto">
          <a:xfrm>
            <a:off x="0" y="0"/>
            <a:ext cx="9144000" cy="692150"/>
          </a:xfrm>
          <a:prstGeom prst="rect">
            <a:avLst/>
          </a:prstGeom>
          <a:noFill/>
          <a:ln w="9525">
            <a:noFill/>
            <a:miter lim="800000"/>
            <a:headEnd/>
            <a:tailEnd/>
          </a:ln>
        </p:spPr>
      </p:pic>
      <p:sp>
        <p:nvSpPr>
          <p:cNvPr id="12"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683568" y="1944216"/>
          <a:ext cx="7848872"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Прямоугольник 6"/>
          <p:cNvSpPr>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a:t>
            </a:r>
          </a:p>
        </p:txBody>
      </p:sp>
      <p:pic>
        <p:nvPicPr>
          <p:cNvPr id="19461"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comb/>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23850" y="1196975"/>
          <a:ext cx="8496300" cy="3941763"/>
        </p:xfrm>
        <a:graphic>
          <a:graphicData uri="http://schemas.openxmlformats.org/drawingml/2006/table">
            <a:tbl>
              <a:tblPr firstRow="1" bandRow="1">
                <a:tableStyleId>{5C22544A-7EE6-4342-B048-85BDC9FD1C3A}</a:tableStyleId>
              </a:tblPr>
              <a:tblGrid>
                <a:gridCol w="8496944"/>
              </a:tblGrid>
              <a:tr h="370840">
                <a:tc>
                  <a:txBody>
                    <a:bodyPr/>
                    <a:lstStyle/>
                    <a:p>
                      <a:pPr algn="ctr"/>
                      <a:r>
                        <a:rPr lang="ru-RU" sz="1800" b="0" dirty="0" smtClean="0">
                          <a:solidFill>
                            <a:schemeClr val="tx1"/>
                          </a:solidFill>
                        </a:rPr>
                        <a:t>ПОЛИТИЧЕСКИЕ  ПАРТИИ </a:t>
                      </a:r>
                    </a:p>
                    <a:p>
                      <a:pPr algn="ctr"/>
                      <a:r>
                        <a:rPr lang="ru-RU" sz="1800" b="0" dirty="0" smtClean="0">
                          <a:solidFill>
                            <a:schemeClr val="tx1"/>
                          </a:solidFill>
                        </a:rPr>
                        <a:t>ЗАРЕГИСТРИРОВАННЫЕ ПО СОСТОЯНИЮ НА 9 ОКТЯБРЯ 2017 ГОДА</a:t>
                      </a:r>
                      <a:endParaRPr lang="ru-RU" b="0" dirty="0">
                        <a:solidFill>
                          <a:schemeClr val="tx1"/>
                        </a:solidFill>
                      </a:endParaRPr>
                    </a:p>
                  </a:txBody>
                  <a:tcP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2"/>
                        </a:rPr>
                        <a:t>66. Политическая партия </a:t>
                      </a:r>
                      <a:r>
                        <a:rPr kumimoji="0" lang="ru-RU" sz="1800" b="1" u="sng" kern="1200" dirty="0" smtClean="0">
                          <a:solidFill>
                            <a:schemeClr val="dk1"/>
                          </a:solidFill>
                          <a:latin typeface="+mn-lt"/>
                          <a:ea typeface="+mn-ea"/>
                          <a:cs typeface="+mn-cs"/>
                          <a:hlinkClick r:id="rId2"/>
                        </a:rPr>
                        <a:t>«Объединённая партия людей ограниченной трудоспособности России» </a:t>
                      </a:r>
                      <a:endParaRPr kumimoji="0" lang="ru-RU" sz="1800" b="1" u="sng" kern="1200" dirty="0" smtClean="0">
                        <a:solidFill>
                          <a:schemeClr val="dk1"/>
                        </a:solidFill>
                        <a:latin typeface="+mn-lt"/>
                        <a:ea typeface="+mn-ea"/>
                        <a:cs typeface="+mn-cs"/>
                        <a:hlinkClick r:id="rId3"/>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4"/>
                        </a:rPr>
                        <a:t>67. Общественная организация - Политическая партия </a:t>
                      </a:r>
                      <a:r>
                        <a:rPr kumimoji="0" lang="ru-RU" sz="1800" b="1" u="sng" kern="1200" dirty="0" smtClean="0">
                          <a:solidFill>
                            <a:schemeClr val="dk1"/>
                          </a:solidFill>
                          <a:latin typeface="+mn-lt"/>
                          <a:ea typeface="+mn-ea"/>
                          <a:cs typeface="+mn-cs"/>
                          <a:hlinkClick r:id="rId4"/>
                        </a:rPr>
                        <a:t>«Добрых дел, защиты детей, женщин, свободы, природы и пенсионеров»</a:t>
                      </a:r>
                      <a:endParaRPr lang="ru-RU" b="1" dirty="0"/>
                    </a:p>
                  </a:txBody>
                  <a:tcPr/>
                </a:tc>
              </a:tr>
              <a:tr h="37084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5"/>
                        </a:rPr>
                        <a:t>68. Общественная организация - Политическая партия </a:t>
                      </a:r>
                      <a:r>
                        <a:rPr kumimoji="0" lang="ru-RU" sz="1800" b="1" u="sng" kern="1200" dirty="0" smtClean="0">
                          <a:solidFill>
                            <a:schemeClr val="dk1"/>
                          </a:solidFill>
                          <a:latin typeface="+mn-lt"/>
                          <a:ea typeface="+mn-ea"/>
                          <a:cs typeface="+mn-cs"/>
                          <a:hlinkClick r:id="rId5"/>
                        </a:rPr>
                        <a:t>«Возрождение аграрной России»</a:t>
                      </a:r>
                      <a:endParaRPr kumimoji="0" lang="ru-RU" sz="1800" b="1"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6"/>
                        </a:rPr>
                        <a:t>69. Общественная организация Политическая партия </a:t>
                      </a:r>
                      <a:r>
                        <a:rPr kumimoji="0" lang="ru-RU" sz="1800" b="1" u="sng" kern="1200" dirty="0" smtClean="0">
                          <a:solidFill>
                            <a:schemeClr val="dk1"/>
                          </a:solidFill>
                          <a:latin typeface="+mn-lt"/>
                          <a:ea typeface="+mn-ea"/>
                          <a:cs typeface="+mn-cs"/>
                          <a:hlinkClick r:id="rId6"/>
                        </a:rPr>
                        <a:t>«Партия Поддержки»</a:t>
                      </a:r>
                      <a:endParaRPr kumimoji="0" lang="ru-RU" sz="1800" b="1" u="sng" kern="1200" dirty="0" smtClean="0">
                        <a:solidFill>
                          <a:schemeClr val="dk1"/>
                        </a:solidFill>
                        <a:latin typeface="+mn-lt"/>
                        <a:ea typeface="+mn-ea"/>
                        <a:cs typeface="+mn-cs"/>
                        <a:hlinkClick r:id="rId7"/>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8"/>
                        </a:rPr>
                        <a:t>70. Общественная организация - Политическая партия  </a:t>
                      </a:r>
                      <a:r>
                        <a:rPr kumimoji="0" lang="ru-RU" sz="1800" b="1" u="sng" kern="1200" dirty="0" smtClean="0">
                          <a:solidFill>
                            <a:schemeClr val="dk1"/>
                          </a:solidFill>
                          <a:latin typeface="+mn-lt"/>
                          <a:ea typeface="+mn-ea"/>
                          <a:cs typeface="+mn-cs"/>
                          <a:hlinkClick r:id="rId8"/>
                        </a:rPr>
                        <a:t>«ПАРТИЯ РОДИТЕЛЕЙ БУДУЩЕГО»</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u="sng" kern="1200" dirty="0" smtClean="0">
                          <a:solidFill>
                            <a:schemeClr val="dk1"/>
                          </a:solidFill>
                          <a:latin typeface="+mn-lt"/>
                          <a:ea typeface="+mn-ea"/>
                          <a:cs typeface="+mn-cs"/>
                          <a:hlinkClick r:id="rId9"/>
                        </a:rPr>
                        <a:t>71. Политическая партия </a:t>
                      </a:r>
                      <a:r>
                        <a:rPr kumimoji="0" lang="ru-RU" sz="1800" b="1" u="sng" kern="1200" dirty="0" smtClean="0">
                          <a:solidFill>
                            <a:schemeClr val="dk1"/>
                          </a:solidFill>
                          <a:latin typeface="+mn-lt"/>
                          <a:ea typeface="+mn-ea"/>
                          <a:cs typeface="+mn-cs"/>
                          <a:hlinkClick r:id="rId9"/>
                        </a:rPr>
                        <a:t>«Партия Малого Бизнеса России»</a:t>
                      </a:r>
                      <a:endParaRPr lang="ru-RU" b="1" dirty="0"/>
                    </a:p>
                  </a:txBody>
                  <a:tcPr/>
                </a:tc>
              </a:tr>
            </a:tbl>
          </a:graphicData>
        </a:graphic>
      </p:graphicFrame>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180</a:t>
            </a:r>
          </a:p>
        </p:txBody>
      </p:sp>
      <p:pic>
        <p:nvPicPr>
          <p:cNvPr id="185365" name="Рисунок 10" descr="1500x500.jpg"/>
          <p:cNvPicPr>
            <a:picLocks noChangeAspect="1"/>
          </p:cNvPicPr>
          <p:nvPr/>
        </p:nvPicPr>
        <p:blipFill>
          <a:blip r:embed="rId10" cstate="email"/>
          <a:srcRect/>
          <a:stretch>
            <a:fillRect/>
          </a:stretch>
        </p:blipFill>
        <p:spPr bwMode="auto">
          <a:xfrm>
            <a:off x="0" y="0"/>
            <a:ext cx="9144000" cy="692150"/>
          </a:xfrm>
          <a:prstGeom prst="rect">
            <a:avLst/>
          </a:prstGeom>
          <a:noFill/>
          <a:ln w="9525">
            <a:noFill/>
            <a:miter lim="800000"/>
            <a:headEnd/>
            <a:tailEnd/>
          </a:ln>
        </p:spPr>
      </p:pic>
      <p:sp>
        <p:nvSpPr>
          <p:cNvPr id="12"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95288" y="1916113"/>
          <a:ext cx="8496300" cy="4327525"/>
        </p:xfrm>
        <a:graphic>
          <a:graphicData uri="http://schemas.openxmlformats.org/drawingml/2006/table">
            <a:tbl>
              <a:tblPr firstRow="1" bandRow="1">
                <a:tableStyleId>{5C22544A-7EE6-4342-B048-85BDC9FD1C3A}</a:tableStyleId>
              </a:tblPr>
              <a:tblGrid>
                <a:gridCol w="4032448"/>
                <a:gridCol w="648072"/>
                <a:gridCol w="648072"/>
                <a:gridCol w="648072"/>
                <a:gridCol w="648072"/>
                <a:gridCol w="648072"/>
                <a:gridCol w="648072"/>
                <a:gridCol w="576064"/>
              </a:tblGrid>
              <a:tr h="370840">
                <a:tc rowSpan="2">
                  <a:txBody>
                    <a:bodyPr/>
                    <a:lstStyle/>
                    <a:p>
                      <a:pPr algn="ctr"/>
                      <a:r>
                        <a:rPr lang="ru-RU" sz="1600" b="0" dirty="0" smtClean="0">
                          <a:solidFill>
                            <a:schemeClr val="tx1"/>
                          </a:solidFill>
                        </a:rPr>
                        <a:t>Избирательное объединение, избирательный блок</a:t>
                      </a:r>
                      <a:endParaRPr lang="ru-RU" sz="1600" b="0" dirty="0">
                        <a:solidFill>
                          <a:schemeClr val="tx1"/>
                        </a:solidFill>
                      </a:endParaRPr>
                    </a:p>
                  </a:txBody>
                  <a:tcPr>
                    <a:solidFill>
                      <a:srgbClr val="FFC000"/>
                    </a:solidFill>
                  </a:tcPr>
                </a:tc>
                <a:tc gridSpan="7">
                  <a:txBody>
                    <a:bodyPr/>
                    <a:lstStyle/>
                    <a:p>
                      <a:pPr algn="ctr"/>
                      <a:r>
                        <a:rPr lang="ru-RU" sz="1200" b="0" dirty="0" smtClean="0">
                          <a:solidFill>
                            <a:schemeClr val="tx1"/>
                          </a:solidFill>
                        </a:rPr>
                        <a:t>Получено</a:t>
                      </a:r>
                      <a:r>
                        <a:rPr lang="ru-RU" sz="1200" b="0" baseline="0" dirty="0" smtClean="0">
                          <a:solidFill>
                            <a:schemeClr val="tx1"/>
                          </a:solidFill>
                        </a:rPr>
                        <a:t> голосов %</a:t>
                      </a:r>
                      <a:endParaRPr lang="ru-RU" sz="1200" b="0" dirty="0">
                        <a:solidFill>
                          <a:schemeClr val="tx1"/>
                        </a:solidFill>
                      </a:endParaRPr>
                    </a:p>
                  </a:txBody>
                  <a:tcPr>
                    <a:solidFill>
                      <a:srgbClr val="FFC000"/>
                    </a:solidFil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r h="356984">
                <a:tc vMerge="1">
                  <a:txBody>
                    <a:bodyPr/>
                    <a:lstStyle/>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1993</a:t>
                      </a: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1995</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1999</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2003</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2007</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2011</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2016</a:t>
                      </a:r>
                    </a:p>
                    <a:p>
                      <a:pPr algn="ctr"/>
                      <a:endParaRPr lang="ru-RU" sz="1200" dirty="0">
                        <a:solidFill>
                          <a:schemeClr val="tx1"/>
                        </a:solidFill>
                      </a:endParaRPr>
                    </a:p>
                  </a:txBody>
                  <a:tcPr>
                    <a:solidFill>
                      <a:srgbClr val="FFC000"/>
                    </a:solidFill>
                  </a:tcPr>
                </a:tc>
              </a:tr>
              <a:tr h="356984">
                <a:tc>
                  <a:txBody>
                    <a:bodyPr/>
                    <a:lstStyle/>
                    <a:p>
                      <a:r>
                        <a:rPr lang="ru-RU" sz="1800" dirty="0" smtClean="0">
                          <a:solidFill>
                            <a:srgbClr val="C00000"/>
                          </a:solidFill>
                        </a:rPr>
                        <a:t>«Выбор России»</a:t>
                      </a:r>
                      <a:endParaRPr lang="ru-RU" sz="1800" dirty="0">
                        <a:solidFill>
                          <a:srgbClr val="C00000"/>
                        </a:solidFill>
                      </a:endParaRPr>
                    </a:p>
                  </a:txBody>
                  <a:tcPr/>
                </a:tc>
                <a:tc>
                  <a:txBody>
                    <a:bodyPr/>
                    <a:lstStyle/>
                    <a:p>
                      <a:pPr algn="ctr"/>
                      <a:r>
                        <a:rPr lang="ru-RU" sz="1200" dirty="0" smtClean="0">
                          <a:solidFill>
                            <a:srgbClr val="C00000"/>
                          </a:solidFill>
                        </a:rPr>
                        <a:t>15,51</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r>
              <a:tr h="370840">
                <a:tc>
                  <a:txBody>
                    <a:bodyPr/>
                    <a:lstStyle/>
                    <a:p>
                      <a:r>
                        <a:rPr lang="ru-RU" sz="1800" dirty="0" smtClean="0">
                          <a:solidFill>
                            <a:srgbClr val="C00000"/>
                          </a:solidFill>
                        </a:rPr>
                        <a:t>Блок ДВР – ОД</a:t>
                      </a:r>
                      <a:endParaRPr lang="ru-RU" sz="1800" dirty="0">
                        <a:solidFill>
                          <a:srgbClr val="C00000"/>
                        </a:solidFill>
                      </a:endParaRPr>
                    </a:p>
                  </a:txBody>
                  <a:tcPr/>
                </a:tc>
                <a:tc>
                  <a:txBody>
                    <a:bodyPr/>
                    <a:lstStyle/>
                    <a:p>
                      <a:pPr algn="ctr"/>
                      <a:endParaRPr lang="ru-RU" sz="1200">
                        <a:solidFill>
                          <a:srgbClr val="C00000"/>
                        </a:solidFill>
                      </a:endParaRPr>
                    </a:p>
                  </a:txBody>
                  <a:tcPr/>
                </a:tc>
                <a:tc>
                  <a:txBody>
                    <a:bodyPr/>
                    <a:lstStyle/>
                    <a:p>
                      <a:pPr algn="ctr"/>
                      <a:r>
                        <a:rPr lang="ru-RU" sz="1200" dirty="0" smtClean="0">
                          <a:solidFill>
                            <a:srgbClr val="C00000"/>
                          </a:solidFill>
                        </a:rPr>
                        <a:t>3,86</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a:solidFill>
                          <a:srgbClr val="C00000"/>
                        </a:solidFill>
                      </a:endParaRPr>
                    </a:p>
                  </a:txBody>
                  <a:tcPr/>
                </a:tc>
              </a:tr>
              <a:tr h="370840">
                <a:tc>
                  <a:txBody>
                    <a:bodyPr/>
                    <a:lstStyle/>
                    <a:p>
                      <a:r>
                        <a:rPr lang="ru-RU" sz="1800" dirty="0" smtClean="0">
                          <a:solidFill>
                            <a:srgbClr val="C00000"/>
                          </a:solidFill>
                        </a:rPr>
                        <a:t>Коммунистическая</a:t>
                      </a:r>
                      <a:r>
                        <a:rPr lang="ru-RU" sz="1800" baseline="0" dirty="0" smtClean="0">
                          <a:solidFill>
                            <a:srgbClr val="C00000"/>
                          </a:solidFill>
                        </a:rPr>
                        <a:t> партия Российской Федерации</a:t>
                      </a:r>
                      <a:endParaRPr lang="ru-RU" sz="1800" dirty="0">
                        <a:solidFill>
                          <a:srgbClr val="C00000"/>
                        </a:solidFill>
                      </a:endParaRPr>
                    </a:p>
                  </a:txBody>
                  <a:tcPr/>
                </a:tc>
                <a:tc>
                  <a:txBody>
                    <a:bodyPr/>
                    <a:lstStyle/>
                    <a:p>
                      <a:pPr algn="ctr"/>
                      <a:r>
                        <a:rPr lang="ru-RU" sz="1200" dirty="0" smtClean="0">
                          <a:solidFill>
                            <a:srgbClr val="C00000"/>
                          </a:solidFill>
                        </a:rPr>
                        <a:t>12,4</a:t>
                      </a:r>
                      <a:endParaRPr lang="ru-RU" sz="1200" dirty="0">
                        <a:solidFill>
                          <a:srgbClr val="C00000"/>
                        </a:solidFill>
                      </a:endParaRPr>
                    </a:p>
                  </a:txBody>
                  <a:tcPr/>
                </a:tc>
                <a:tc>
                  <a:txBody>
                    <a:bodyPr/>
                    <a:lstStyle/>
                    <a:p>
                      <a:pPr algn="ctr"/>
                      <a:r>
                        <a:rPr lang="ru-RU" sz="1200" dirty="0" smtClean="0">
                          <a:solidFill>
                            <a:srgbClr val="C00000"/>
                          </a:solidFill>
                        </a:rPr>
                        <a:t>22,3</a:t>
                      </a:r>
                      <a:endParaRPr lang="ru-RU" sz="1200" dirty="0">
                        <a:solidFill>
                          <a:srgbClr val="C00000"/>
                        </a:solidFill>
                      </a:endParaRPr>
                    </a:p>
                  </a:txBody>
                  <a:tcPr/>
                </a:tc>
                <a:tc>
                  <a:txBody>
                    <a:bodyPr/>
                    <a:lstStyle/>
                    <a:p>
                      <a:pPr algn="ctr"/>
                      <a:r>
                        <a:rPr lang="ru-RU" sz="1200" dirty="0" smtClean="0">
                          <a:solidFill>
                            <a:srgbClr val="C00000"/>
                          </a:solidFill>
                        </a:rPr>
                        <a:t>24,29</a:t>
                      </a:r>
                      <a:endParaRPr lang="ru-RU" sz="1200" dirty="0">
                        <a:solidFill>
                          <a:srgbClr val="C00000"/>
                        </a:solidFill>
                      </a:endParaRPr>
                    </a:p>
                  </a:txBody>
                  <a:tcPr/>
                </a:tc>
                <a:tc>
                  <a:txBody>
                    <a:bodyPr/>
                    <a:lstStyle/>
                    <a:p>
                      <a:pPr algn="ctr"/>
                      <a:r>
                        <a:rPr lang="ru-RU" sz="1200" dirty="0" smtClean="0">
                          <a:solidFill>
                            <a:srgbClr val="C00000"/>
                          </a:solidFill>
                        </a:rPr>
                        <a:t>12,61</a:t>
                      </a:r>
                      <a:endParaRPr lang="ru-RU" sz="1200" dirty="0">
                        <a:solidFill>
                          <a:srgbClr val="C00000"/>
                        </a:solidFill>
                      </a:endParaRPr>
                    </a:p>
                  </a:txBody>
                  <a:tcPr/>
                </a:tc>
                <a:tc>
                  <a:txBody>
                    <a:bodyPr/>
                    <a:lstStyle/>
                    <a:p>
                      <a:pPr algn="ctr"/>
                      <a:r>
                        <a:rPr lang="ru-RU" sz="1200" dirty="0" smtClean="0">
                          <a:solidFill>
                            <a:srgbClr val="C00000"/>
                          </a:solidFill>
                        </a:rPr>
                        <a:t>11,57</a:t>
                      </a:r>
                      <a:endParaRPr lang="ru-RU" sz="1200" dirty="0">
                        <a:solidFill>
                          <a:srgbClr val="C00000"/>
                        </a:solidFill>
                      </a:endParaRPr>
                    </a:p>
                  </a:txBody>
                  <a:tcPr/>
                </a:tc>
                <a:tc>
                  <a:txBody>
                    <a:bodyPr/>
                    <a:lstStyle/>
                    <a:p>
                      <a:pPr algn="ctr"/>
                      <a:r>
                        <a:rPr lang="ru-RU" sz="1200" dirty="0" smtClean="0">
                          <a:solidFill>
                            <a:srgbClr val="C00000"/>
                          </a:solidFill>
                        </a:rPr>
                        <a:t>19,19</a:t>
                      </a:r>
                      <a:endParaRPr lang="ru-RU" sz="1200" dirty="0">
                        <a:solidFill>
                          <a:srgbClr val="C00000"/>
                        </a:solidFill>
                      </a:endParaRPr>
                    </a:p>
                  </a:txBody>
                  <a:tcPr/>
                </a:tc>
                <a:tc>
                  <a:txBody>
                    <a:bodyPr/>
                    <a:lstStyle/>
                    <a:p>
                      <a:pPr algn="ctr"/>
                      <a:r>
                        <a:rPr lang="ru-RU" sz="1200" dirty="0" smtClean="0">
                          <a:solidFill>
                            <a:srgbClr val="C00000"/>
                          </a:solidFill>
                        </a:rPr>
                        <a:t>13,34</a:t>
                      </a:r>
                      <a:endParaRPr lang="ru-RU" sz="1200" dirty="0">
                        <a:solidFill>
                          <a:srgbClr val="C00000"/>
                        </a:solidFill>
                      </a:endParaRPr>
                    </a:p>
                  </a:txBody>
                  <a:tcPr/>
                </a:tc>
              </a:tr>
              <a:tr h="370840">
                <a:tc>
                  <a:txBody>
                    <a:bodyPr/>
                    <a:lstStyle/>
                    <a:p>
                      <a:r>
                        <a:rPr lang="ru-RU" sz="1800" dirty="0" smtClean="0">
                          <a:solidFill>
                            <a:srgbClr val="C00000"/>
                          </a:solidFill>
                        </a:rPr>
                        <a:t>Либерально-демократическая партия</a:t>
                      </a:r>
                      <a:endParaRPr lang="ru-RU" sz="1800" dirty="0">
                        <a:solidFill>
                          <a:srgbClr val="C00000"/>
                        </a:solidFill>
                      </a:endParaRPr>
                    </a:p>
                  </a:txBody>
                  <a:tcPr/>
                </a:tc>
                <a:tc>
                  <a:txBody>
                    <a:bodyPr/>
                    <a:lstStyle/>
                    <a:p>
                      <a:pPr algn="ctr"/>
                      <a:r>
                        <a:rPr lang="ru-RU" sz="1200" dirty="0" smtClean="0">
                          <a:solidFill>
                            <a:srgbClr val="C00000"/>
                          </a:solidFill>
                        </a:rPr>
                        <a:t>22,9</a:t>
                      </a:r>
                      <a:endParaRPr lang="ru-RU" sz="1200" dirty="0">
                        <a:solidFill>
                          <a:srgbClr val="C00000"/>
                        </a:solidFill>
                      </a:endParaRPr>
                    </a:p>
                  </a:txBody>
                  <a:tcPr/>
                </a:tc>
                <a:tc>
                  <a:txBody>
                    <a:bodyPr/>
                    <a:lstStyle/>
                    <a:p>
                      <a:pPr algn="ctr"/>
                      <a:r>
                        <a:rPr lang="ru-RU" sz="1200" dirty="0" smtClean="0">
                          <a:solidFill>
                            <a:srgbClr val="C00000"/>
                          </a:solidFill>
                        </a:rPr>
                        <a:t>11,18</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r>
                        <a:rPr lang="ru-RU" sz="1200" dirty="0" smtClean="0">
                          <a:solidFill>
                            <a:srgbClr val="C00000"/>
                          </a:solidFill>
                        </a:rPr>
                        <a:t>11,45</a:t>
                      </a:r>
                      <a:endParaRPr lang="ru-RU" sz="1200" dirty="0">
                        <a:solidFill>
                          <a:srgbClr val="C00000"/>
                        </a:solidFill>
                      </a:endParaRPr>
                    </a:p>
                  </a:txBody>
                  <a:tcPr/>
                </a:tc>
                <a:tc>
                  <a:txBody>
                    <a:bodyPr/>
                    <a:lstStyle/>
                    <a:p>
                      <a:pPr algn="ctr"/>
                      <a:r>
                        <a:rPr lang="ru-RU" sz="1200" dirty="0" smtClean="0">
                          <a:solidFill>
                            <a:srgbClr val="C00000"/>
                          </a:solidFill>
                        </a:rPr>
                        <a:t>8,14</a:t>
                      </a:r>
                      <a:endParaRPr lang="ru-RU" sz="1200" dirty="0">
                        <a:solidFill>
                          <a:srgbClr val="C00000"/>
                        </a:solidFill>
                      </a:endParaRPr>
                    </a:p>
                  </a:txBody>
                  <a:tcPr/>
                </a:tc>
                <a:tc>
                  <a:txBody>
                    <a:bodyPr/>
                    <a:lstStyle/>
                    <a:p>
                      <a:pPr algn="ctr"/>
                      <a:r>
                        <a:rPr lang="ru-RU" sz="1200" dirty="0" smtClean="0">
                          <a:solidFill>
                            <a:srgbClr val="C00000"/>
                          </a:solidFill>
                        </a:rPr>
                        <a:t>11,67</a:t>
                      </a:r>
                      <a:endParaRPr lang="ru-RU" sz="1200" dirty="0">
                        <a:solidFill>
                          <a:srgbClr val="C00000"/>
                        </a:solidFill>
                      </a:endParaRPr>
                    </a:p>
                  </a:txBody>
                  <a:tcPr/>
                </a:tc>
                <a:tc>
                  <a:txBody>
                    <a:bodyPr/>
                    <a:lstStyle/>
                    <a:p>
                      <a:pPr algn="ctr"/>
                      <a:r>
                        <a:rPr lang="ru-RU" sz="1200" dirty="0" smtClean="0">
                          <a:solidFill>
                            <a:srgbClr val="C00000"/>
                          </a:solidFill>
                        </a:rPr>
                        <a:t>13,14</a:t>
                      </a:r>
                      <a:endParaRPr lang="ru-RU" sz="1200" dirty="0">
                        <a:solidFill>
                          <a:srgbClr val="C00000"/>
                        </a:solidFill>
                      </a:endParaRPr>
                    </a:p>
                  </a:txBody>
                  <a:tcPr/>
                </a:tc>
              </a:tr>
              <a:tr h="370840">
                <a:tc>
                  <a:txBody>
                    <a:bodyPr/>
                    <a:lstStyle/>
                    <a:p>
                      <a:r>
                        <a:rPr lang="ru-RU" sz="1800" dirty="0" smtClean="0">
                          <a:solidFill>
                            <a:srgbClr val="C00000"/>
                          </a:solidFill>
                        </a:rPr>
                        <a:t>БЛОК ЖИРИНОВСКОГО</a:t>
                      </a:r>
                      <a:endParaRPr lang="ru-RU" sz="1800"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dirty="0">
                        <a:solidFill>
                          <a:srgbClr val="C00000"/>
                        </a:solidFill>
                      </a:endParaRPr>
                    </a:p>
                  </a:txBody>
                  <a:tcPr/>
                </a:tc>
                <a:tc>
                  <a:txBody>
                    <a:bodyPr/>
                    <a:lstStyle/>
                    <a:p>
                      <a:pPr algn="ctr"/>
                      <a:r>
                        <a:rPr lang="ru-RU" sz="1200" dirty="0" smtClean="0">
                          <a:solidFill>
                            <a:srgbClr val="C00000"/>
                          </a:solidFill>
                        </a:rPr>
                        <a:t>5,98</a:t>
                      </a:r>
                      <a:endParaRPr lang="ru-RU" sz="1200"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a:solidFill>
                          <a:srgbClr val="C00000"/>
                        </a:solidFill>
                      </a:endParaRPr>
                    </a:p>
                  </a:txBody>
                  <a:tcPr/>
                </a:tc>
              </a:tr>
              <a:tr h="370840">
                <a:tc>
                  <a:txBody>
                    <a:bodyPr/>
                    <a:lstStyle/>
                    <a:p>
                      <a:r>
                        <a:rPr lang="ru-RU" sz="1800" dirty="0" smtClean="0">
                          <a:solidFill>
                            <a:srgbClr val="C00000"/>
                          </a:solidFill>
                        </a:rPr>
                        <a:t>Женщины России</a:t>
                      </a:r>
                      <a:endParaRPr lang="ru-RU" sz="1800" dirty="0">
                        <a:solidFill>
                          <a:srgbClr val="C00000"/>
                        </a:solidFill>
                      </a:endParaRPr>
                    </a:p>
                  </a:txBody>
                  <a:tcPr/>
                </a:tc>
                <a:tc>
                  <a:txBody>
                    <a:bodyPr/>
                    <a:lstStyle/>
                    <a:p>
                      <a:pPr algn="ctr"/>
                      <a:r>
                        <a:rPr lang="ru-RU" sz="1200" dirty="0" smtClean="0">
                          <a:solidFill>
                            <a:srgbClr val="C00000"/>
                          </a:solidFill>
                        </a:rPr>
                        <a:t>8,13</a:t>
                      </a:r>
                      <a:endParaRPr lang="ru-RU" sz="1200" dirty="0">
                        <a:solidFill>
                          <a:srgbClr val="C00000"/>
                        </a:solidFill>
                      </a:endParaRPr>
                    </a:p>
                  </a:txBody>
                  <a:tcPr/>
                </a:tc>
                <a:tc>
                  <a:txBody>
                    <a:bodyPr/>
                    <a:lstStyle/>
                    <a:p>
                      <a:pPr algn="ctr"/>
                      <a:r>
                        <a:rPr lang="ru-RU" sz="1200" dirty="0" smtClean="0">
                          <a:solidFill>
                            <a:srgbClr val="C00000"/>
                          </a:solidFill>
                        </a:rPr>
                        <a:t>4,61</a:t>
                      </a:r>
                      <a:endParaRPr lang="ru-RU" sz="1200" dirty="0">
                        <a:solidFill>
                          <a:srgbClr val="C00000"/>
                        </a:solidFill>
                      </a:endParaRPr>
                    </a:p>
                  </a:txBody>
                  <a:tcPr/>
                </a:tc>
                <a:tc>
                  <a:txBody>
                    <a:bodyPr/>
                    <a:lstStyle/>
                    <a:p>
                      <a:pPr algn="ctr"/>
                      <a:r>
                        <a:rPr lang="ru-RU" sz="1200" dirty="0" smtClean="0">
                          <a:solidFill>
                            <a:srgbClr val="C00000"/>
                          </a:solidFill>
                        </a:rPr>
                        <a:t>2,04</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a:solidFill>
                          <a:srgbClr val="C00000"/>
                        </a:solidFill>
                      </a:endParaRPr>
                    </a:p>
                  </a:txBody>
                  <a:tcPr/>
                </a:tc>
              </a:tr>
              <a:tr h="370840">
                <a:tc>
                  <a:txBody>
                    <a:bodyPr/>
                    <a:lstStyle/>
                    <a:p>
                      <a:r>
                        <a:rPr lang="ru-RU" sz="1800" dirty="0" smtClean="0">
                          <a:solidFill>
                            <a:srgbClr val="C00000"/>
                          </a:solidFill>
                        </a:rPr>
                        <a:t>Аграрная</a:t>
                      </a:r>
                      <a:r>
                        <a:rPr lang="ru-RU" sz="1800" baseline="0" dirty="0" smtClean="0">
                          <a:solidFill>
                            <a:srgbClr val="C00000"/>
                          </a:solidFill>
                        </a:rPr>
                        <a:t> партия России</a:t>
                      </a:r>
                      <a:endParaRPr lang="ru-RU" sz="1800" dirty="0">
                        <a:solidFill>
                          <a:srgbClr val="C00000"/>
                        </a:solidFill>
                      </a:endParaRPr>
                    </a:p>
                  </a:txBody>
                  <a:tcPr/>
                </a:tc>
                <a:tc>
                  <a:txBody>
                    <a:bodyPr/>
                    <a:lstStyle/>
                    <a:p>
                      <a:pPr algn="ctr"/>
                      <a:r>
                        <a:rPr lang="ru-RU" sz="1200" dirty="0" smtClean="0">
                          <a:solidFill>
                            <a:srgbClr val="C00000"/>
                          </a:solidFill>
                        </a:rPr>
                        <a:t>7,99</a:t>
                      </a:r>
                      <a:endParaRPr lang="ru-RU" sz="1200" dirty="0">
                        <a:solidFill>
                          <a:srgbClr val="C00000"/>
                        </a:solidFill>
                      </a:endParaRPr>
                    </a:p>
                  </a:txBody>
                  <a:tcPr/>
                </a:tc>
                <a:tc>
                  <a:txBody>
                    <a:bodyPr/>
                    <a:lstStyle/>
                    <a:p>
                      <a:pPr algn="ctr"/>
                      <a:r>
                        <a:rPr lang="ru-RU" sz="1200" dirty="0" smtClean="0">
                          <a:solidFill>
                            <a:srgbClr val="C00000"/>
                          </a:solidFill>
                        </a:rPr>
                        <a:t>3,78</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r>
                        <a:rPr lang="ru-RU" sz="1200" dirty="0" smtClean="0">
                          <a:solidFill>
                            <a:srgbClr val="C00000"/>
                          </a:solidFill>
                        </a:rPr>
                        <a:t>3,64</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r>
              <a:tr h="370840">
                <a:tc>
                  <a:txBody>
                    <a:bodyPr/>
                    <a:lstStyle/>
                    <a:p>
                      <a:r>
                        <a:rPr lang="ru-RU" sz="1800" dirty="0" smtClean="0">
                          <a:solidFill>
                            <a:srgbClr val="C00000"/>
                          </a:solidFill>
                        </a:rPr>
                        <a:t>Партия Российского единства и согласия</a:t>
                      </a:r>
                      <a:endParaRPr lang="ru-RU" sz="1800" dirty="0">
                        <a:solidFill>
                          <a:srgbClr val="C00000"/>
                        </a:solidFill>
                      </a:endParaRPr>
                    </a:p>
                  </a:txBody>
                  <a:tcPr/>
                </a:tc>
                <a:tc>
                  <a:txBody>
                    <a:bodyPr/>
                    <a:lstStyle/>
                    <a:p>
                      <a:pPr algn="ctr"/>
                      <a:r>
                        <a:rPr lang="ru-RU" sz="1200" dirty="0" smtClean="0">
                          <a:solidFill>
                            <a:srgbClr val="C00000"/>
                          </a:solidFill>
                        </a:rPr>
                        <a:t>6,73</a:t>
                      </a:r>
                      <a:endParaRPr lang="ru-RU" sz="1200" dirty="0">
                        <a:solidFill>
                          <a:srgbClr val="C00000"/>
                        </a:solidFill>
                      </a:endParaRPr>
                    </a:p>
                  </a:txBody>
                  <a:tcPr/>
                </a:tc>
                <a:tc>
                  <a:txBody>
                    <a:bodyPr/>
                    <a:lstStyle/>
                    <a:p>
                      <a:pPr algn="ctr"/>
                      <a:r>
                        <a:rPr lang="ru-RU" sz="1200" dirty="0" smtClean="0">
                          <a:solidFill>
                            <a:srgbClr val="C00000"/>
                          </a:solidFill>
                        </a:rPr>
                        <a:t>0,36</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r>
            </a:tbl>
          </a:graphicData>
        </a:graphic>
      </p:graphicFrame>
      <p:sp>
        <p:nvSpPr>
          <p:cNvPr id="186467" name="TextBox 6"/>
          <p:cNvSpPr txBox="1">
            <a:spLocks noChangeArrowheads="1"/>
          </p:cNvSpPr>
          <p:nvPr/>
        </p:nvSpPr>
        <p:spPr bwMode="auto">
          <a:xfrm>
            <a:off x="684213" y="1196975"/>
            <a:ext cx="8208962" cy="646113"/>
          </a:xfrm>
          <a:prstGeom prst="rect">
            <a:avLst/>
          </a:prstGeom>
          <a:noFill/>
          <a:ln w="9525">
            <a:noFill/>
            <a:miter lim="800000"/>
            <a:headEnd/>
            <a:tailEnd/>
          </a:ln>
        </p:spPr>
        <p:txBody>
          <a:bodyPr>
            <a:spAutoFit/>
          </a:bodyPr>
          <a:lstStyle/>
          <a:p>
            <a:pPr algn="ctr"/>
            <a:r>
              <a:rPr lang="ru-RU" b="1"/>
              <a:t>Представительство партий в Государственной Думе </a:t>
            </a:r>
          </a:p>
          <a:p>
            <a:pPr algn="ctr"/>
            <a:r>
              <a:rPr lang="ru-RU" b="1"/>
              <a:t>по результатам выборов 1993,1995,1999, 2003, 2007, 2011, 2016 годов</a:t>
            </a:r>
            <a:endParaRPr lang="ru-RU"/>
          </a:p>
        </p:txBody>
      </p:sp>
      <p:sp>
        <p:nvSpPr>
          <p:cNvPr id="7" name="Прямоугольник 6"/>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181</a:t>
            </a:r>
          </a:p>
        </p:txBody>
      </p:sp>
      <p:pic>
        <p:nvPicPr>
          <p:cNvPr id="186469" name="Рисунок 8"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1"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23850" y="1844675"/>
          <a:ext cx="8496300" cy="4435475"/>
        </p:xfrm>
        <a:graphic>
          <a:graphicData uri="http://schemas.openxmlformats.org/drawingml/2006/table">
            <a:tbl>
              <a:tblPr firstRow="1" bandRow="1">
                <a:tableStyleId>{5C22544A-7EE6-4342-B048-85BDC9FD1C3A}</a:tableStyleId>
              </a:tblPr>
              <a:tblGrid>
                <a:gridCol w="3960118"/>
                <a:gridCol w="648072"/>
                <a:gridCol w="648072"/>
                <a:gridCol w="648072"/>
                <a:gridCol w="648072"/>
                <a:gridCol w="648072"/>
                <a:gridCol w="648072"/>
                <a:gridCol w="648394"/>
              </a:tblGrid>
              <a:tr h="370840">
                <a:tc rowSpan="2">
                  <a:txBody>
                    <a:bodyPr/>
                    <a:lstStyle/>
                    <a:p>
                      <a:pPr algn="ctr"/>
                      <a:r>
                        <a:rPr lang="ru-RU" sz="1600" b="0" dirty="0" smtClean="0">
                          <a:solidFill>
                            <a:schemeClr val="tx1"/>
                          </a:solidFill>
                        </a:rPr>
                        <a:t>Избирательное объединение, избирательный блок</a:t>
                      </a:r>
                      <a:endParaRPr lang="ru-RU" sz="1600" b="0" dirty="0">
                        <a:solidFill>
                          <a:schemeClr val="tx1"/>
                        </a:solidFill>
                      </a:endParaRPr>
                    </a:p>
                  </a:txBody>
                  <a:tcPr>
                    <a:solidFill>
                      <a:srgbClr val="FFC000"/>
                    </a:solidFill>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rPr>
                        <a:t>Получено</a:t>
                      </a:r>
                      <a:r>
                        <a:rPr lang="ru-RU" sz="1200" b="0" baseline="0" dirty="0" smtClean="0">
                          <a:solidFill>
                            <a:schemeClr val="tx1"/>
                          </a:solidFill>
                        </a:rPr>
                        <a:t> голосов %</a:t>
                      </a:r>
                      <a:endParaRPr lang="ru-RU" sz="1200" b="0" dirty="0">
                        <a:solidFill>
                          <a:schemeClr val="tx1"/>
                        </a:solidFill>
                      </a:endParaRPr>
                    </a:p>
                  </a:txBody>
                  <a:tcPr>
                    <a:solidFill>
                      <a:srgbClr val="FFC000"/>
                    </a:solidFil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r h="370840">
                <a:tc vMerge="1">
                  <a:txBody>
                    <a:bodyPr/>
                    <a:lstStyle/>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1993</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1995</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1999</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2003</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2007</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2011</a:t>
                      </a:r>
                    </a:p>
                    <a:p>
                      <a:pPr algn="ctr"/>
                      <a:endParaRPr lang="ru-RU" sz="1200" dirty="0">
                        <a:solidFill>
                          <a:schemeClr val="tx1"/>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2016</a:t>
                      </a:r>
                    </a:p>
                    <a:p>
                      <a:pPr algn="ctr"/>
                      <a:endParaRPr lang="ru-RU" sz="1200" dirty="0">
                        <a:solidFill>
                          <a:schemeClr val="tx1"/>
                        </a:solidFill>
                      </a:endParaRPr>
                    </a:p>
                  </a:txBody>
                  <a:tcPr>
                    <a:solidFill>
                      <a:srgbClr val="FFC000"/>
                    </a:solidFill>
                  </a:tcPr>
                </a:tc>
              </a:tr>
              <a:tr h="370840">
                <a:tc>
                  <a:txBody>
                    <a:bodyPr/>
                    <a:lstStyle/>
                    <a:p>
                      <a:r>
                        <a:rPr kumimoji="0" lang="ru-RU" kern="1200" dirty="0" smtClean="0">
                          <a:solidFill>
                            <a:srgbClr val="C00000"/>
                          </a:solidFill>
                          <a:latin typeface="+mn-lt"/>
                          <a:ea typeface="+mn-ea"/>
                          <a:cs typeface="+mn-cs"/>
                        </a:rPr>
                        <a:t>Демократическая партия России</a:t>
                      </a:r>
                      <a:endParaRPr kumimoji="0" lang="ru-RU" kern="1200" dirty="0">
                        <a:solidFill>
                          <a:srgbClr val="C00000"/>
                        </a:solidFill>
                        <a:latin typeface="+mn-lt"/>
                        <a:ea typeface="+mn-ea"/>
                        <a:cs typeface="+mn-cs"/>
                      </a:endParaRPr>
                    </a:p>
                  </a:txBody>
                  <a:tcPr/>
                </a:tc>
                <a:tc>
                  <a:txBody>
                    <a:bodyPr/>
                    <a:lstStyle/>
                    <a:p>
                      <a:pPr algn="ctr"/>
                      <a:r>
                        <a:rPr lang="ru-RU" sz="1200" dirty="0" smtClean="0">
                          <a:solidFill>
                            <a:srgbClr val="C00000"/>
                          </a:solidFill>
                        </a:rPr>
                        <a:t>5,52</a:t>
                      </a:r>
                      <a:endParaRPr lang="ru-RU" sz="1200" dirty="0">
                        <a:solidFill>
                          <a:srgbClr val="C00000"/>
                        </a:solidFill>
                      </a:endParaRPr>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r>
              <a:tr h="370840">
                <a:tc>
                  <a:txBody>
                    <a:bodyPr/>
                    <a:lstStyle/>
                    <a:p>
                      <a:r>
                        <a:rPr kumimoji="0" lang="ru-RU" kern="1200" dirty="0" smtClean="0">
                          <a:solidFill>
                            <a:srgbClr val="C00000"/>
                          </a:solidFill>
                          <a:latin typeface="+mn-lt"/>
                          <a:ea typeface="+mn-ea"/>
                          <a:cs typeface="+mn-cs"/>
                        </a:rPr>
                        <a:t>«ЯБЛОКО»</a:t>
                      </a:r>
                      <a:endParaRPr kumimoji="0" lang="ru-RU" kern="1200" dirty="0">
                        <a:solidFill>
                          <a:srgbClr val="C00000"/>
                        </a:solidFill>
                        <a:latin typeface="+mn-lt"/>
                        <a:ea typeface="+mn-ea"/>
                        <a:cs typeface="+mn-cs"/>
                      </a:endParaRPr>
                    </a:p>
                  </a:txBody>
                  <a:tcPr/>
                </a:tc>
                <a:tc>
                  <a:txBody>
                    <a:bodyPr/>
                    <a:lstStyle/>
                    <a:p>
                      <a:pPr algn="ctr"/>
                      <a:r>
                        <a:rPr lang="ru-RU" sz="1200" dirty="0" smtClean="0">
                          <a:solidFill>
                            <a:srgbClr val="C00000"/>
                          </a:solidFill>
                        </a:rPr>
                        <a:t>7,86</a:t>
                      </a:r>
                      <a:endParaRPr lang="ru-RU" sz="1200" dirty="0">
                        <a:solidFill>
                          <a:srgbClr val="C00000"/>
                        </a:solidFill>
                      </a:endParaRPr>
                    </a:p>
                  </a:txBody>
                  <a:tcPr/>
                </a:tc>
                <a:tc>
                  <a:txBody>
                    <a:bodyPr/>
                    <a:lstStyle/>
                    <a:p>
                      <a:pPr algn="ctr"/>
                      <a:r>
                        <a:rPr lang="ru-RU" sz="1200" dirty="0" smtClean="0">
                          <a:solidFill>
                            <a:srgbClr val="C00000"/>
                          </a:solidFill>
                        </a:rPr>
                        <a:t>6,89</a:t>
                      </a:r>
                      <a:endParaRPr lang="ru-RU" sz="1200" dirty="0">
                        <a:solidFill>
                          <a:srgbClr val="C00000"/>
                        </a:solidFill>
                      </a:endParaRPr>
                    </a:p>
                  </a:txBody>
                  <a:tcPr/>
                </a:tc>
                <a:tc>
                  <a:txBody>
                    <a:bodyPr/>
                    <a:lstStyle/>
                    <a:p>
                      <a:pPr algn="ctr"/>
                      <a:r>
                        <a:rPr lang="ru-RU" sz="1200" dirty="0" smtClean="0">
                          <a:solidFill>
                            <a:srgbClr val="C00000"/>
                          </a:solidFill>
                        </a:rPr>
                        <a:t>5,93</a:t>
                      </a:r>
                      <a:endParaRPr lang="ru-RU" sz="1200" dirty="0">
                        <a:solidFill>
                          <a:srgbClr val="C00000"/>
                        </a:solidFill>
                      </a:endParaRPr>
                    </a:p>
                  </a:txBody>
                  <a:tcPr/>
                </a:tc>
                <a:tc>
                  <a:txBody>
                    <a:bodyPr/>
                    <a:lstStyle/>
                    <a:p>
                      <a:pPr algn="ctr"/>
                      <a:r>
                        <a:rPr lang="ru-RU" sz="1200" dirty="0" smtClean="0">
                          <a:solidFill>
                            <a:srgbClr val="C00000"/>
                          </a:solidFill>
                        </a:rPr>
                        <a:t>4,30</a:t>
                      </a:r>
                      <a:endParaRPr lang="ru-RU" sz="1200" dirty="0">
                        <a:solidFill>
                          <a:srgbClr val="C00000"/>
                        </a:solidFill>
                      </a:endParaRPr>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r>
              <a:tr h="370840">
                <a:tc>
                  <a:txBody>
                    <a:bodyPr/>
                    <a:lstStyle/>
                    <a:p>
                      <a:r>
                        <a:rPr lang="ru-RU" dirty="0" smtClean="0">
                          <a:solidFill>
                            <a:srgbClr val="C00000"/>
                          </a:solidFill>
                        </a:rPr>
                        <a:t>Наш дом</a:t>
                      </a:r>
                      <a:r>
                        <a:rPr lang="ru-RU" baseline="0" dirty="0" smtClean="0">
                          <a:solidFill>
                            <a:srgbClr val="C00000"/>
                          </a:solidFill>
                        </a:rPr>
                        <a:t> – Россия</a:t>
                      </a:r>
                      <a:endParaRPr lang="ru-RU"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r>
                        <a:rPr lang="ru-RU" sz="1200" dirty="0" smtClean="0">
                          <a:solidFill>
                            <a:srgbClr val="C00000"/>
                          </a:solidFill>
                        </a:rPr>
                        <a:t>10,13</a:t>
                      </a:r>
                      <a:endParaRPr lang="ru-RU" sz="1200" dirty="0">
                        <a:solidFill>
                          <a:srgbClr val="C00000"/>
                        </a:solidFill>
                      </a:endParaRPr>
                    </a:p>
                  </a:txBody>
                  <a:tcPr/>
                </a:tc>
                <a:tc>
                  <a:txBody>
                    <a:bodyPr/>
                    <a:lstStyle/>
                    <a:p>
                      <a:pPr algn="ctr"/>
                      <a:r>
                        <a:rPr lang="ru-RU" sz="1200" dirty="0" smtClean="0">
                          <a:solidFill>
                            <a:srgbClr val="C00000"/>
                          </a:solidFill>
                        </a:rPr>
                        <a:t>1,19</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r>
              <a:tr h="370840">
                <a:tc>
                  <a:txBody>
                    <a:bodyPr/>
                    <a:lstStyle/>
                    <a:p>
                      <a:r>
                        <a:rPr lang="ru-RU" dirty="0" smtClean="0">
                          <a:solidFill>
                            <a:srgbClr val="C00000"/>
                          </a:solidFill>
                        </a:rPr>
                        <a:t>Единство</a:t>
                      </a:r>
                      <a:endParaRPr lang="ru-RU"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dirty="0">
                        <a:solidFill>
                          <a:srgbClr val="C00000"/>
                        </a:solidFill>
                      </a:endParaRPr>
                    </a:p>
                  </a:txBody>
                  <a:tcPr/>
                </a:tc>
                <a:tc>
                  <a:txBody>
                    <a:bodyPr/>
                    <a:lstStyle/>
                    <a:p>
                      <a:pPr algn="ctr"/>
                      <a:r>
                        <a:rPr lang="ru-RU" sz="1200" dirty="0" smtClean="0">
                          <a:solidFill>
                            <a:srgbClr val="C00000"/>
                          </a:solidFill>
                        </a:rPr>
                        <a:t>23,32</a:t>
                      </a:r>
                      <a:endParaRPr lang="ru-RU" sz="1200"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a:solidFill>
                          <a:srgbClr val="C00000"/>
                        </a:solidFill>
                      </a:endParaRPr>
                    </a:p>
                  </a:txBody>
                  <a:tcPr/>
                </a:tc>
              </a:tr>
              <a:tr h="370840">
                <a:tc>
                  <a:txBody>
                    <a:bodyPr/>
                    <a:lstStyle/>
                    <a:p>
                      <a:r>
                        <a:rPr lang="ru-RU" dirty="0" smtClean="0">
                          <a:solidFill>
                            <a:srgbClr val="C00000"/>
                          </a:solidFill>
                        </a:rPr>
                        <a:t>Единая Россия</a:t>
                      </a:r>
                      <a:endParaRPr lang="ru-RU"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C00000"/>
                          </a:solidFill>
                        </a:rPr>
                        <a:t>37,56</a:t>
                      </a:r>
                      <a:endParaRPr lang="ru-RU" sz="1200" dirty="0">
                        <a:solidFill>
                          <a:srgbClr val="C00000"/>
                        </a:solidFill>
                      </a:endParaRPr>
                    </a:p>
                  </a:txBody>
                  <a:tcPr/>
                </a:tc>
                <a:tc>
                  <a:txBody>
                    <a:bodyPr/>
                    <a:lstStyle/>
                    <a:p>
                      <a:r>
                        <a:rPr kumimoji="0" lang="ru-RU" sz="1200" kern="1200" dirty="0" smtClean="0">
                          <a:solidFill>
                            <a:srgbClr val="C00000"/>
                          </a:solidFill>
                          <a:latin typeface="+mn-lt"/>
                          <a:ea typeface="+mn-ea"/>
                          <a:cs typeface="+mn-cs"/>
                        </a:rPr>
                        <a:t>64,30</a:t>
                      </a:r>
                      <a:endParaRPr kumimoji="0" lang="ru-RU" sz="1200" kern="1200" dirty="0">
                        <a:solidFill>
                          <a:srgbClr val="C00000"/>
                        </a:solidFill>
                        <a:latin typeface="+mn-lt"/>
                        <a:ea typeface="+mn-ea"/>
                        <a:cs typeface="+mn-cs"/>
                      </a:endParaRPr>
                    </a:p>
                  </a:txBody>
                  <a:tcPr/>
                </a:tc>
                <a:tc>
                  <a:txBody>
                    <a:bodyPr/>
                    <a:lstStyle/>
                    <a:p>
                      <a:r>
                        <a:rPr kumimoji="0" lang="ru-RU" sz="1200" kern="1200" dirty="0" smtClean="0">
                          <a:solidFill>
                            <a:srgbClr val="C00000"/>
                          </a:solidFill>
                          <a:latin typeface="+mn-lt"/>
                          <a:ea typeface="+mn-ea"/>
                          <a:cs typeface="+mn-cs"/>
                        </a:rPr>
                        <a:t>49,32</a:t>
                      </a:r>
                      <a:endParaRPr kumimoji="0" lang="ru-RU" sz="1200" kern="1200" dirty="0">
                        <a:solidFill>
                          <a:srgbClr val="C00000"/>
                        </a:solidFill>
                        <a:latin typeface="+mn-lt"/>
                        <a:ea typeface="+mn-ea"/>
                        <a:cs typeface="+mn-cs"/>
                      </a:endParaRPr>
                    </a:p>
                  </a:txBody>
                  <a:tcPr/>
                </a:tc>
                <a:tc>
                  <a:txBody>
                    <a:bodyPr/>
                    <a:lstStyle/>
                    <a:p>
                      <a:r>
                        <a:rPr kumimoji="0" lang="ru-RU" sz="1200" kern="1200" dirty="0" smtClean="0">
                          <a:solidFill>
                            <a:srgbClr val="C00000"/>
                          </a:solidFill>
                          <a:latin typeface="+mn-lt"/>
                          <a:ea typeface="+mn-ea"/>
                          <a:cs typeface="+mn-cs"/>
                        </a:rPr>
                        <a:t>54,20</a:t>
                      </a:r>
                      <a:endParaRPr kumimoji="0" lang="ru-RU" sz="1200" kern="1200" dirty="0">
                        <a:solidFill>
                          <a:srgbClr val="C00000"/>
                        </a:solidFill>
                        <a:latin typeface="+mn-lt"/>
                        <a:ea typeface="+mn-ea"/>
                        <a:cs typeface="+mn-cs"/>
                      </a:endParaRPr>
                    </a:p>
                  </a:txBody>
                  <a:tcPr/>
                </a:tc>
              </a:tr>
              <a:tr h="370840">
                <a:tc>
                  <a:txBody>
                    <a:bodyPr/>
                    <a:lstStyle/>
                    <a:p>
                      <a:r>
                        <a:rPr lang="ru-RU" dirty="0" smtClean="0">
                          <a:solidFill>
                            <a:srgbClr val="C00000"/>
                          </a:solidFill>
                        </a:rPr>
                        <a:t>ОТЕЧЕСТВО – ВСЯ РОССИЯ</a:t>
                      </a:r>
                      <a:endParaRPr lang="ru-RU"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a:solidFill>
                          <a:srgbClr val="C00000"/>
                        </a:solidFill>
                      </a:endParaRPr>
                    </a:p>
                  </a:txBody>
                  <a:tcPr/>
                </a:tc>
                <a:tc>
                  <a:txBody>
                    <a:bodyPr/>
                    <a:lstStyle/>
                    <a:p>
                      <a:pPr algn="ctr"/>
                      <a:r>
                        <a:rPr lang="ru-RU" sz="1200" dirty="0" smtClean="0">
                          <a:solidFill>
                            <a:srgbClr val="C00000"/>
                          </a:solidFill>
                        </a:rPr>
                        <a:t>13,33</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a:solidFill>
                          <a:srgbClr val="C00000"/>
                        </a:solidFill>
                      </a:endParaRPr>
                    </a:p>
                  </a:txBody>
                  <a:tcPr/>
                </a:tc>
                <a:tc>
                  <a:txBody>
                    <a:bodyPr/>
                    <a:lstStyle/>
                    <a:p>
                      <a:pPr algn="ctr"/>
                      <a:endParaRPr lang="ru-RU" sz="1200">
                        <a:solidFill>
                          <a:srgbClr val="C00000"/>
                        </a:solidFill>
                      </a:endParaRPr>
                    </a:p>
                  </a:txBody>
                  <a:tcPr/>
                </a:tc>
              </a:tr>
              <a:tr h="370840">
                <a:tc>
                  <a:txBody>
                    <a:bodyPr/>
                    <a:lstStyle/>
                    <a:p>
                      <a:r>
                        <a:rPr lang="ru-RU" dirty="0" smtClean="0">
                          <a:solidFill>
                            <a:srgbClr val="C00000"/>
                          </a:solidFill>
                        </a:rPr>
                        <a:t>СОЮЗ ПРАВЫХ СИЛ</a:t>
                      </a:r>
                      <a:endParaRPr lang="ru-RU"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a:solidFill>
                          <a:srgbClr val="C00000"/>
                        </a:solidFill>
                      </a:endParaRPr>
                    </a:p>
                  </a:txBody>
                  <a:tcPr/>
                </a:tc>
                <a:tc>
                  <a:txBody>
                    <a:bodyPr/>
                    <a:lstStyle/>
                    <a:p>
                      <a:pPr algn="ctr"/>
                      <a:r>
                        <a:rPr lang="ru-RU" sz="1200" dirty="0" smtClean="0">
                          <a:solidFill>
                            <a:srgbClr val="C00000"/>
                          </a:solidFill>
                        </a:rPr>
                        <a:t>8,52</a:t>
                      </a:r>
                      <a:endParaRPr lang="ru-RU" sz="1200" dirty="0">
                        <a:solidFill>
                          <a:srgbClr val="C00000"/>
                        </a:solidFill>
                      </a:endParaRPr>
                    </a:p>
                  </a:txBody>
                  <a:tcPr/>
                </a:tc>
                <a:tc>
                  <a:txBody>
                    <a:bodyPr/>
                    <a:lstStyle/>
                    <a:p>
                      <a:pPr algn="ctr"/>
                      <a:r>
                        <a:rPr lang="ru-RU" sz="1200" dirty="0" smtClean="0">
                          <a:solidFill>
                            <a:srgbClr val="C00000"/>
                          </a:solidFill>
                        </a:rPr>
                        <a:t>3,97</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a:solidFill>
                          <a:srgbClr val="C00000"/>
                        </a:solidFill>
                      </a:endParaRPr>
                    </a:p>
                  </a:txBody>
                  <a:tcPr/>
                </a:tc>
              </a:tr>
              <a:tr h="370840">
                <a:tc>
                  <a:txBody>
                    <a:bodyPr/>
                    <a:lstStyle/>
                    <a:p>
                      <a:r>
                        <a:rPr lang="ru-RU" dirty="0" smtClean="0">
                          <a:solidFill>
                            <a:srgbClr val="C00000"/>
                          </a:solidFill>
                        </a:rPr>
                        <a:t>Блок «Родина» </a:t>
                      </a:r>
                    </a:p>
                    <a:p>
                      <a:r>
                        <a:rPr lang="ru-RU" dirty="0" smtClean="0">
                          <a:solidFill>
                            <a:srgbClr val="C00000"/>
                          </a:solidFill>
                        </a:rPr>
                        <a:t>(народно-патриотический союз)</a:t>
                      </a:r>
                      <a:endParaRPr lang="ru-RU"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r>
                        <a:rPr lang="ru-RU" sz="1200" dirty="0" smtClean="0">
                          <a:solidFill>
                            <a:srgbClr val="C00000"/>
                          </a:solidFill>
                        </a:rPr>
                        <a:t>9,02</a:t>
                      </a: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r>
              <a:tr h="370840">
                <a:tc>
                  <a:txBody>
                    <a:bodyPr/>
                    <a:lstStyle/>
                    <a:p>
                      <a:r>
                        <a:rPr lang="ru-RU" dirty="0" smtClean="0">
                          <a:solidFill>
                            <a:srgbClr val="C00000"/>
                          </a:solidFill>
                        </a:rPr>
                        <a:t>СПРАВЕДЛИВАЯ РОССИЯ</a:t>
                      </a:r>
                      <a:endParaRPr lang="ru-RU"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endParaRPr lang="ru-RU" sz="1200" dirty="0">
                        <a:solidFill>
                          <a:srgbClr val="C00000"/>
                        </a:solidFill>
                      </a:endParaRPr>
                    </a:p>
                  </a:txBody>
                  <a:tcPr/>
                </a:tc>
                <a:tc>
                  <a:txBody>
                    <a:bodyPr/>
                    <a:lstStyle/>
                    <a:p>
                      <a:pPr algn="ctr"/>
                      <a:r>
                        <a:rPr lang="ru-RU" sz="1200" dirty="0" smtClean="0">
                          <a:solidFill>
                            <a:srgbClr val="C00000"/>
                          </a:solidFill>
                        </a:rPr>
                        <a:t>7,74</a:t>
                      </a:r>
                      <a:endParaRPr lang="ru-RU" sz="1200" dirty="0">
                        <a:solidFill>
                          <a:srgbClr val="C00000"/>
                        </a:solidFill>
                      </a:endParaRPr>
                    </a:p>
                  </a:txBody>
                  <a:tcPr/>
                </a:tc>
                <a:tc>
                  <a:txBody>
                    <a:bodyPr/>
                    <a:lstStyle/>
                    <a:p>
                      <a:pPr algn="ctr"/>
                      <a:r>
                        <a:rPr lang="ru-RU" sz="1200" dirty="0" smtClean="0">
                          <a:solidFill>
                            <a:srgbClr val="C00000"/>
                          </a:solidFill>
                        </a:rPr>
                        <a:t>13,24</a:t>
                      </a:r>
                      <a:endParaRPr lang="ru-RU" sz="1200" dirty="0">
                        <a:solidFill>
                          <a:srgbClr val="C00000"/>
                        </a:solidFill>
                      </a:endParaRPr>
                    </a:p>
                  </a:txBody>
                  <a:tcPr/>
                </a:tc>
                <a:tc>
                  <a:txBody>
                    <a:bodyPr/>
                    <a:lstStyle/>
                    <a:p>
                      <a:pPr algn="ctr"/>
                      <a:r>
                        <a:rPr lang="ru-RU" sz="1200" dirty="0" smtClean="0">
                          <a:solidFill>
                            <a:srgbClr val="C00000"/>
                          </a:solidFill>
                        </a:rPr>
                        <a:t>6,22</a:t>
                      </a:r>
                      <a:endParaRPr lang="ru-RU" sz="1200" dirty="0">
                        <a:solidFill>
                          <a:srgbClr val="C00000"/>
                        </a:solidFill>
                      </a:endParaRPr>
                    </a:p>
                  </a:txBody>
                  <a:tcPr/>
                </a:tc>
              </a:tr>
            </a:tbl>
          </a:graphicData>
        </a:graphic>
      </p:graphicFrame>
      <p:sp>
        <p:nvSpPr>
          <p:cNvPr id="187500" name="TextBox 5"/>
          <p:cNvSpPr txBox="1">
            <a:spLocks noChangeArrowheads="1"/>
          </p:cNvSpPr>
          <p:nvPr/>
        </p:nvSpPr>
        <p:spPr bwMode="auto">
          <a:xfrm>
            <a:off x="684213" y="1125538"/>
            <a:ext cx="8208962" cy="646112"/>
          </a:xfrm>
          <a:prstGeom prst="rect">
            <a:avLst/>
          </a:prstGeom>
          <a:noFill/>
          <a:ln w="9525">
            <a:noFill/>
            <a:miter lim="800000"/>
            <a:headEnd/>
            <a:tailEnd/>
          </a:ln>
        </p:spPr>
        <p:txBody>
          <a:bodyPr>
            <a:spAutoFit/>
          </a:bodyPr>
          <a:lstStyle/>
          <a:p>
            <a:pPr algn="ctr"/>
            <a:r>
              <a:rPr lang="ru-RU" b="1"/>
              <a:t>Представительство партий в Государственно Думе </a:t>
            </a:r>
          </a:p>
          <a:p>
            <a:pPr algn="ctr"/>
            <a:r>
              <a:rPr lang="ru-RU" b="1"/>
              <a:t>по результатам выборов 1993,1995,1999, 2003, 2007, 2011, 2016 годов</a:t>
            </a:r>
            <a:endParaRPr lang="ru-RU"/>
          </a:p>
        </p:txBody>
      </p:sp>
      <p:sp>
        <p:nvSpPr>
          <p:cNvPr id="9" name="Прямоугольник 8"/>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182</a:t>
            </a:r>
          </a:p>
        </p:txBody>
      </p:sp>
      <p:pic>
        <p:nvPicPr>
          <p:cNvPr id="187502"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Таблица 15"/>
          <p:cNvGraphicFramePr>
            <a:graphicFrameLocks noGrp="1"/>
          </p:cNvGraphicFramePr>
          <p:nvPr/>
        </p:nvGraphicFramePr>
        <p:xfrm>
          <a:off x="323850" y="2420938"/>
          <a:ext cx="8496300" cy="3295650"/>
        </p:xfrm>
        <a:graphic>
          <a:graphicData uri="http://schemas.openxmlformats.org/drawingml/2006/table">
            <a:tbl>
              <a:tblPr firstRow="1" bandRow="1">
                <a:tableStyleId>{5C22544A-7EE6-4342-B048-85BDC9FD1C3A}</a:tableStyleId>
              </a:tblPr>
              <a:tblGrid>
                <a:gridCol w="3007768"/>
                <a:gridCol w="1911516"/>
                <a:gridCol w="2086968"/>
                <a:gridCol w="1490692"/>
              </a:tblGrid>
              <a:tr h="1296144">
                <a:tc>
                  <a:txBody>
                    <a:bodyPr/>
                    <a:lstStyle/>
                    <a:p>
                      <a:pPr algn="ctr"/>
                      <a:endParaRPr lang="ru-RU" dirty="0">
                        <a:solidFill>
                          <a:schemeClr val="tx1"/>
                        </a:solidFill>
                      </a:endParaRPr>
                    </a:p>
                  </a:txBody>
                  <a:tcPr>
                    <a:solidFill>
                      <a:srgbClr val="FFC000"/>
                    </a:solidFill>
                  </a:tcPr>
                </a:tc>
                <a:tc>
                  <a:txBody>
                    <a:bodyPr/>
                    <a:lstStyle/>
                    <a:p>
                      <a:pPr algn="ctr"/>
                      <a:r>
                        <a:rPr lang="ru-RU" sz="1600" b="0" dirty="0" smtClean="0">
                          <a:solidFill>
                            <a:schemeClr val="tx1"/>
                          </a:solidFill>
                        </a:rPr>
                        <a:t>Депутаты</a:t>
                      </a:r>
                      <a:r>
                        <a:rPr lang="ru-RU" sz="1600" b="0" baseline="0" dirty="0" smtClean="0">
                          <a:solidFill>
                            <a:schemeClr val="tx1"/>
                          </a:solidFill>
                        </a:rPr>
                        <a:t> избранные по федеральным спискам</a:t>
                      </a:r>
                      <a:endParaRPr lang="ru-RU" sz="1600" b="0" dirty="0">
                        <a:solidFill>
                          <a:schemeClr val="tx1"/>
                        </a:solidFill>
                      </a:endParaRPr>
                    </a:p>
                  </a:txBody>
                  <a:tcPr>
                    <a:solidFill>
                      <a:srgbClr val="FFC000"/>
                    </a:solidFill>
                  </a:tcPr>
                </a:tc>
                <a:tc>
                  <a:txBody>
                    <a:bodyPr/>
                    <a:lstStyle/>
                    <a:p>
                      <a:pPr algn="ctr"/>
                      <a:r>
                        <a:rPr lang="ru-RU" sz="1600" b="0" dirty="0" smtClean="0">
                          <a:solidFill>
                            <a:schemeClr val="tx1"/>
                          </a:solidFill>
                        </a:rPr>
                        <a:t>Депутаты избранные по одномандатным округам</a:t>
                      </a:r>
                      <a:endParaRPr lang="ru-RU" sz="1600" b="0" dirty="0">
                        <a:solidFill>
                          <a:schemeClr val="tx1"/>
                        </a:solidFill>
                      </a:endParaRPr>
                    </a:p>
                  </a:txBody>
                  <a:tcPr>
                    <a:solidFill>
                      <a:srgbClr val="FFC000"/>
                    </a:solidFill>
                  </a:tcPr>
                </a:tc>
                <a:tc>
                  <a:txBody>
                    <a:bodyPr/>
                    <a:lstStyle/>
                    <a:p>
                      <a:pPr algn="ctr"/>
                      <a:r>
                        <a:rPr lang="ru-RU" sz="1600" b="0" dirty="0" smtClean="0">
                          <a:solidFill>
                            <a:schemeClr val="tx1"/>
                          </a:solidFill>
                        </a:rPr>
                        <a:t>Всего депутатов</a:t>
                      </a:r>
                      <a:endParaRPr lang="ru-RU" sz="1600" b="0" dirty="0">
                        <a:solidFill>
                          <a:schemeClr val="tx1"/>
                        </a:solidFill>
                      </a:endParaRPr>
                    </a:p>
                  </a:txBody>
                  <a:tcPr>
                    <a:solidFill>
                      <a:srgbClr val="FFC000"/>
                    </a:solidFill>
                  </a:tcPr>
                </a:tc>
              </a:tr>
              <a:tr h="499718">
                <a:tc>
                  <a:txBody>
                    <a:bodyPr/>
                    <a:lstStyle/>
                    <a:p>
                      <a:r>
                        <a:rPr lang="ru-RU" dirty="0" smtClean="0">
                          <a:solidFill>
                            <a:srgbClr val="C00000"/>
                          </a:solidFill>
                        </a:rPr>
                        <a:t>Единая Россия</a:t>
                      </a:r>
                      <a:endParaRPr lang="ru-RU" dirty="0">
                        <a:solidFill>
                          <a:srgbClr val="C00000"/>
                        </a:solidFill>
                      </a:endParaRPr>
                    </a:p>
                  </a:txBody>
                  <a:tcPr/>
                </a:tc>
                <a:tc>
                  <a:txBody>
                    <a:bodyPr/>
                    <a:lstStyle/>
                    <a:p>
                      <a:pPr algn="ctr"/>
                      <a:r>
                        <a:rPr lang="ru-RU" dirty="0" smtClean="0">
                          <a:solidFill>
                            <a:srgbClr val="C00000"/>
                          </a:solidFill>
                        </a:rPr>
                        <a:t>140</a:t>
                      </a:r>
                      <a:endParaRPr lang="ru-RU" dirty="0">
                        <a:solidFill>
                          <a:srgbClr val="C00000"/>
                        </a:solidFill>
                      </a:endParaRPr>
                    </a:p>
                  </a:txBody>
                  <a:tcPr/>
                </a:tc>
                <a:tc>
                  <a:txBody>
                    <a:bodyPr/>
                    <a:lstStyle/>
                    <a:p>
                      <a:pPr algn="ctr"/>
                      <a:r>
                        <a:rPr lang="ru-RU" dirty="0" smtClean="0">
                          <a:solidFill>
                            <a:srgbClr val="C00000"/>
                          </a:solidFill>
                        </a:rPr>
                        <a:t>203</a:t>
                      </a:r>
                      <a:endParaRPr lang="ru-RU" dirty="0">
                        <a:solidFill>
                          <a:srgbClr val="C00000"/>
                        </a:solidFill>
                      </a:endParaRPr>
                    </a:p>
                  </a:txBody>
                  <a:tcPr/>
                </a:tc>
                <a:tc>
                  <a:txBody>
                    <a:bodyPr/>
                    <a:lstStyle/>
                    <a:p>
                      <a:pPr algn="ctr"/>
                      <a:r>
                        <a:rPr lang="ru-RU" dirty="0" smtClean="0">
                          <a:solidFill>
                            <a:srgbClr val="C00000"/>
                          </a:solidFill>
                        </a:rPr>
                        <a:t>343</a:t>
                      </a:r>
                      <a:endParaRPr lang="ru-RU" dirty="0">
                        <a:solidFill>
                          <a:srgbClr val="C00000"/>
                        </a:solidFill>
                      </a:endParaRPr>
                    </a:p>
                  </a:txBody>
                  <a:tcPr/>
                </a:tc>
              </a:tr>
              <a:tr h="499718">
                <a:tc>
                  <a:txBody>
                    <a:bodyPr/>
                    <a:lstStyle/>
                    <a:p>
                      <a:r>
                        <a:rPr lang="ru-RU" dirty="0" smtClean="0">
                          <a:solidFill>
                            <a:srgbClr val="C00000"/>
                          </a:solidFill>
                        </a:rPr>
                        <a:t>КПРФ</a:t>
                      </a:r>
                      <a:endParaRPr lang="ru-RU" dirty="0">
                        <a:solidFill>
                          <a:srgbClr val="C00000"/>
                        </a:solidFill>
                      </a:endParaRPr>
                    </a:p>
                  </a:txBody>
                  <a:tcPr/>
                </a:tc>
                <a:tc>
                  <a:txBody>
                    <a:bodyPr/>
                    <a:lstStyle/>
                    <a:p>
                      <a:pPr algn="ctr"/>
                      <a:r>
                        <a:rPr lang="ru-RU" dirty="0" smtClean="0">
                          <a:solidFill>
                            <a:srgbClr val="C00000"/>
                          </a:solidFill>
                        </a:rPr>
                        <a:t>35</a:t>
                      </a:r>
                      <a:endParaRPr lang="ru-RU" dirty="0">
                        <a:solidFill>
                          <a:srgbClr val="C00000"/>
                        </a:solidFill>
                      </a:endParaRPr>
                    </a:p>
                  </a:txBody>
                  <a:tcPr/>
                </a:tc>
                <a:tc>
                  <a:txBody>
                    <a:bodyPr/>
                    <a:lstStyle/>
                    <a:p>
                      <a:pPr algn="ctr"/>
                      <a:r>
                        <a:rPr lang="ru-RU" dirty="0" smtClean="0">
                          <a:solidFill>
                            <a:srgbClr val="C00000"/>
                          </a:solidFill>
                        </a:rPr>
                        <a:t>7</a:t>
                      </a:r>
                      <a:endParaRPr lang="ru-RU" dirty="0">
                        <a:solidFill>
                          <a:srgbClr val="C00000"/>
                        </a:solidFill>
                      </a:endParaRPr>
                    </a:p>
                  </a:txBody>
                  <a:tcPr/>
                </a:tc>
                <a:tc>
                  <a:txBody>
                    <a:bodyPr/>
                    <a:lstStyle/>
                    <a:p>
                      <a:pPr algn="ctr"/>
                      <a:r>
                        <a:rPr lang="ru-RU" dirty="0" smtClean="0">
                          <a:solidFill>
                            <a:srgbClr val="C00000"/>
                          </a:solidFill>
                        </a:rPr>
                        <a:t>42</a:t>
                      </a:r>
                      <a:endParaRPr lang="ru-RU" dirty="0">
                        <a:solidFill>
                          <a:srgbClr val="C00000"/>
                        </a:solidFill>
                      </a:endParaRPr>
                    </a:p>
                  </a:txBody>
                  <a:tcPr/>
                </a:tc>
              </a:tr>
              <a:tr h="499718">
                <a:tc>
                  <a:txBody>
                    <a:bodyPr/>
                    <a:lstStyle/>
                    <a:p>
                      <a:r>
                        <a:rPr lang="ru-RU" dirty="0" smtClean="0">
                          <a:solidFill>
                            <a:srgbClr val="C00000"/>
                          </a:solidFill>
                        </a:rPr>
                        <a:t>ЛДПР</a:t>
                      </a:r>
                      <a:endParaRPr lang="ru-RU" dirty="0">
                        <a:solidFill>
                          <a:srgbClr val="C00000"/>
                        </a:solidFill>
                      </a:endParaRPr>
                    </a:p>
                  </a:txBody>
                  <a:tcPr/>
                </a:tc>
                <a:tc>
                  <a:txBody>
                    <a:bodyPr/>
                    <a:lstStyle/>
                    <a:p>
                      <a:pPr algn="ctr"/>
                      <a:r>
                        <a:rPr lang="ru-RU" dirty="0" smtClean="0">
                          <a:solidFill>
                            <a:srgbClr val="C00000"/>
                          </a:solidFill>
                        </a:rPr>
                        <a:t>34</a:t>
                      </a:r>
                      <a:endParaRPr lang="ru-RU" dirty="0">
                        <a:solidFill>
                          <a:srgbClr val="C00000"/>
                        </a:solidFill>
                      </a:endParaRPr>
                    </a:p>
                  </a:txBody>
                  <a:tcPr/>
                </a:tc>
                <a:tc>
                  <a:txBody>
                    <a:bodyPr/>
                    <a:lstStyle/>
                    <a:p>
                      <a:pPr algn="ctr"/>
                      <a:r>
                        <a:rPr lang="ru-RU" dirty="0" smtClean="0">
                          <a:solidFill>
                            <a:srgbClr val="C00000"/>
                          </a:solidFill>
                        </a:rPr>
                        <a:t>5</a:t>
                      </a:r>
                      <a:endParaRPr lang="ru-RU" dirty="0">
                        <a:solidFill>
                          <a:srgbClr val="C00000"/>
                        </a:solidFill>
                      </a:endParaRPr>
                    </a:p>
                  </a:txBody>
                  <a:tcPr/>
                </a:tc>
                <a:tc>
                  <a:txBody>
                    <a:bodyPr/>
                    <a:lstStyle/>
                    <a:p>
                      <a:pPr algn="ctr"/>
                      <a:r>
                        <a:rPr lang="ru-RU" dirty="0" smtClean="0">
                          <a:solidFill>
                            <a:srgbClr val="C00000"/>
                          </a:solidFill>
                        </a:rPr>
                        <a:t>39</a:t>
                      </a:r>
                      <a:endParaRPr lang="ru-RU" dirty="0">
                        <a:solidFill>
                          <a:srgbClr val="C00000"/>
                        </a:solidFill>
                      </a:endParaRPr>
                    </a:p>
                  </a:txBody>
                  <a:tcPr/>
                </a:tc>
              </a:tr>
              <a:tr h="499718">
                <a:tc>
                  <a:txBody>
                    <a:bodyPr/>
                    <a:lstStyle/>
                    <a:p>
                      <a:r>
                        <a:rPr lang="ru-RU" dirty="0" smtClean="0">
                          <a:solidFill>
                            <a:srgbClr val="C00000"/>
                          </a:solidFill>
                        </a:rPr>
                        <a:t>Справедливая Россия</a:t>
                      </a:r>
                      <a:endParaRPr lang="ru-RU" dirty="0">
                        <a:solidFill>
                          <a:srgbClr val="C00000"/>
                        </a:solidFill>
                      </a:endParaRPr>
                    </a:p>
                  </a:txBody>
                  <a:tcPr/>
                </a:tc>
                <a:tc>
                  <a:txBody>
                    <a:bodyPr/>
                    <a:lstStyle/>
                    <a:p>
                      <a:pPr algn="ctr"/>
                      <a:r>
                        <a:rPr lang="ru-RU" dirty="0" smtClean="0">
                          <a:solidFill>
                            <a:srgbClr val="C00000"/>
                          </a:solidFill>
                        </a:rPr>
                        <a:t>16</a:t>
                      </a:r>
                      <a:endParaRPr lang="ru-RU" dirty="0">
                        <a:solidFill>
                          <a:srgbClr val="C00000"/>
                        </a:solidFill>
                      </a:endParaRPr>
                    </a:p>
                  </a:txBody>
                  <a:tcPr/>
                </a:tc>
                <a:tc>
                  <a:txBody>
                    <a:bodyPr/>
                    <a:lstStyle/>
                    <a:p>
                      <a:pPr algn="ctr"/>
                      <a:r>
                        <a:rPr lang="ru-RU" dirty="0" smtClean="0">
                          <a:solidFill>
                            <a:srgbClr val="C00000"/>
                          </a:solidFill>
                        </a:rPr>
                        <a:t>7</a:t>
                      </a:r>
                      <a:endParaRPr lang="ru-RU" dirty="0">
                        <a:solidFill>
                          <a:srgbClr val="C00000"/>
                        </a:solidFill>
                      </a:endParaRPr>
                    </a:p>
                  </a:txBody>
                  <a:tcPr/>
                </a:tc>
                <a:tc>
                  <a:txBody>
                    <a:bodyPr/>
                    <a:lstStyle/>
                    <a:p>
                      <a:pPr algn="ctr"/>
                      <a:r>
                        <a:rPr lang="ru-RU" dirty="0" smtClean="0">
                          <a:solidFill>
                            <a:srgbClr val="C00000"/>
                          </a:solidFill>
                        </a:rPr>
                        <a:t>23</a:t>
                      </a:r>
                      <a:endParaRPr lang="ru-RU" dirty="0">
                        <a:solidFill>
                          <a:srgbClr val="C00000"/>
                        </a:solidFill>
                      </a:endParaRPr>
                    </a:p>
                  </a:txBody>
                  <a:tcPr/>
                </a:tc>
              </a:tr>
            </a:tbl>
          </a:graphicData>
        </a:graphic>
      </p:graphicFrame>
      <p:sp>
        <p:nvSpPr>
          <p:cNvPr id="188450" name="TextBox 16"/>
          <p:cNvSpPr txBox="1">
            <a:spLocks noChangeArrowheads="1"/>
          </p:cNvSpPr>
          <p:nvPr/>
        </p:nvSpPr>
        <p:spPr bwMode="auto">
          <a:xfrm>
            <a:off x="1692275" y="1341438"/>
            <a:ext cx="5832475" cy="706437"/>
          </a:xfrm>
          <a:prstGeom prst="rect">
            <a:avLst/>
          </a:prstGeom>
          <a:noFill/>
          <a:ln w="9525">
            <a:noFill/>
            <a:miter lim="800000"/>
            <a:headEnd/>
            <a:tailEnd/>
          </a:ln>
        </p:spPr>
        <p:txBody>
          <a:bodyPr>
            <a:spAutoFit/>
          </a:bodyPr>
          <a:lstStyle/>
          <a:p>
            <a:pPr algn="ctr"/>
            <a:r>
              <a:rPr lang="ru-RU" sz="2000" b="1"/>
              <a:t>ПАРЛАМЕНТСКИЕ ПАРТИИ</a:t>
            </a:r>
          </a:p>
          <a:p>
            <a:pPr algn="ctr"/>
            <a:r>
              <a:rPr lang="ru-RU" sz="2000" b="1"/>
              <a:t>В ГОСУДАРСТВЕННОЙ ДУМЕ </a:t>
            </a:r>
            <a:r>
              <a:rPr lang="en-US" sz="2000" b="1"/>
              <a:t>VII </a:t>
            </a:r>
            <a:r>
              <a:rPr lang="ru-RU" sz="2000" b="1"/>
              <a:t>СОЗЫВА</a:t>
            </a:r>
          </a:p>
        </p:txBody>
      </p:sp>
      <p:sp>
        <p:nvSpPr>
          <p:cNvPr id="8" name="Прямоугольник 7"/>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183</a:t>
            </a:r>
          </a:p>
        </p:txBody>
      </p:sp>
      <p:pic>
        <p:nvPicPr>
          <p:cNvPr id="188452"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6013" y="1268413"/>
            <a:ext cx="6624637" cy="830262"/>
          </a:xfrm>
          <a:prstGeom prst="rect">
            <a:avLst/>
          </a:prstGeom>
          <a:noFill/>
        </p:spPr>
        <p:txBody>
          <a:bodyPr>
            <a:spAutoFit/>
          </a:bodyPr>
          <a:lstStyle/>
          <a:p>
            <a:pPr algn="ctr" fontAlgn="auto">
              <a:spcBef>
                <a:spcPts val="0"/>
              </a:spcBef>
              <a:spcAft>
                <a:spcPts val="0"/>
              </a:spcAft>
              <a:defRPr/>
            </a:pPr>
            <a:r>
              <a:rPr lang="ru-RU" sz="2400" dirty="0">
                <a:solidFill>
                  <a:schemeClr val="tx1">
                    <a:lumMod val="95000"/>
                    <a:lumOff val="5000"/>
                  </a:schemeClr>
                </a:solidFill>
              </a:rPr>
              <a:t>Всероссийская политическая партия</a:t>
            </a:r>
          </a:p>
          <a:p>
            <a:pPr algn="ctr" fontAlgn="auto">
              <a:spcBef>
                <a:spcPts val="0"/>
              </a:spcBef>
              <a:spcAft>
                <a:spcPts val="0"/>
              </a:spcAft>
              <a:defRPr/>
            </a:pPr>
            <a:r>
              <a:rPr lang="ru-RU" sz="2400" b="1" dirty="0">
                <a:solidFill>
                  <a:schemeClr val="tx1">
                    <a:lumMod val="95000"/>
                    <a:lumOff val="5000"/>
                  </a:schemeClr>
                </a:solidFill>
              </a:rPr>
              <a:t>«ЕДИНАЯ РОССИЯ»</a:t>
            </a:r>
            <a:endParaRPr lang="ru-RU" sz="2400" dirty="0">
              <a:solidFill>
                <a:schemeClr val="tx1">
                  <a:lumMod val="95000"/>
                  <a:lumOff val="5000"/>
                </a:schemeClr>
              </a:solidFill>
            </a:endParaRPr>
          </a:p>
        </p:txBody>
      </p:sp>
      <p:sp>
        <p:nvSpPr>
          <p:cNvPr id="6" name="Прямоугольник 5"/>
          <p:cNvSpPr/>
          <p:nvPr/>
        </p:nvSpPr>
        <p:spPr>
          <a:xfrm>
            <a:off x="1331913" y="2276475"/>
            <a:ext cx="6192837" cy="3960813"/>
          </a:xfrm>
          <a:prstGeom prst="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b="1" dirty="0">
                <a:solidFill>
                  <a:schemeClr val="tx1"/>
                </a:solidFill>
                <a:latin typeface="Arial" pitchFamily="34" charset="0"/>
                <a:cs typeface="Arial" pitchFamily="34" charset="0"/>
              </a:rPr>
              <a:t>Образована:</a:t>
            </a:r>
            <a:r>
              <a:rPr lang="ru-RU" dirty="0">
                <a:solidFill>
                  <a:schemeClr val="tx1"/>
                </a:solidFill>
                <a:latin typeface="Arial" pitchFamily="34" charset="0"/>
                <a:cs typeface="Arial" pitchFamily="34" charset="0"/>
              </a:rPr>
              <a:t>  1 декабря 2001 года на основе блока «Единство» («Медведь») (лидер С.К. Шойгу) и блока «ОТЕЧЕСТВО – ВСЯ РОССИЯ (лидер Ю.М. Лужков). </a:t>
            </a:r>
          </a:p>
          <a:p>
            <a:pPr algn="just">
              <a:defRPr/>
            </a:pPr>
            <a:r>
              <a:rPr lang="ru-RU" b="1" dirty="0">
                <a:solidFill>
                  <a:schemeClr val="tx1"/>
                </a:solidFill>
                <a:latin typeface="Arial" pitchFamily="34" charset="0"/>
                <a:cs typeface="Arial" pitchFamily="34" charset="0"/>
              </a:rPr>
              <a:t>Идеология</a:t>
            </a:r>
            <a:r>
              <a:rPr lang="ru-RU" dirty="0">
                <a:solidFill>
                  <a:schemeClr val="tx1"/>
                </a:solidFill>
                <a:latin typeface="Arial" pitchFamily="34" charset="0"/>
                <a:cs typeface="Arial" pitchFamily="34" charset="0"/>
              </a:rPr>
              <a:t>: социальный консерватизм.</a:t>
            </a:r>
          </a:p>
          <a:p>
            <a:pPr algn="just">
              <a:defRPr/>
            </a:pPr>
            <a:r>
              <a:rPr lang="ru-RU" b="1" dirty="0">
                <a:solidFill>
                  <a:schemeClr val="tx1"/>
                </a:solidFill>
                <a:latin typeface="Arial" pitchFamily="34" charset="0"/>
                <a:cs typeface="Arial" pitchFamily="34" charset="0"/>
              </a:rPr>
              <a:t>Численность партии: </a:t>
            </a:r>
            <a:r>
              <a:rPr lang="ru-RU" dirty="0">
                <a:solidFill>
                  <a:schemeClr val="tx1"/>
                </a:solidFill>
                <a:latin typeface="Arial" pitchFamily="34" charset="0"/>
                <a:cs typeface="Arial" pitchFamily="34" charset="0"/>
              </a:rPr>
              <a:t> 2 254 970 членов (по состоянию на июнь 2017 года).</a:t>
            </a:r>
          </a:p>
          <a:p>
            <a:pPr algn="just">
              <a:defRPr/>
            </a:pPr>
            <a:r>
              <a:rPr lang="ru-RU" b="1" dirty="0">
                <a:solidFill>
                  <a:schemeClr val="tx1"/>
                </a:solidFill>
                <a:latin typeface="Arial" pitchFamily="34" charset="0"/>
                <a:cs typeface="Arial" pitchFamily="34" charset="0"/>
              </a:rPr>
              <a:t>Структура партии</a:t>
            </a:r>
            <a:r>
              <a:rPr lang="ru-RU" dirty="0">
                <a:solidFill>
                  <a:schemeClr val="tx1"/>
                </a:solidFill>
                <a:latin typeface="Arial" pitchFamily="34" charset="0"/>
                <a:cs typeface="Arial" pitchFamily="34" charset="0"/>
              </a:rPr>
              <a:t>: 85</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региональных отделений, 2 595 местных</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отделений</a:t>
            </a:r>
            <a:r>
              <a:rPr lang="ru-RU" b="1" dirty="0">
                <a:solidFill>
                  <a:schemeClr val="tx1"/>
                </a:solidFill>
                <a:latin typeface="Arial" pitchFamily="34" charset="0"/>
                <a:cs typeface="Arial" pitchFamily="34" charset="0"/>
              </a:rPr>
              <a:t>,</a:t>
            </a:r>
            <a:r>
              <a:rPr lang="ru-RU" dirty="0">
                <a:solidFill>
                  <a:schemeClr val="tx1"/>
                </a:solidFill>
                <a:latin typeface="Arial" pitchFamily="34" charset="0"/>
                <a:cs typeface="Arial" pitchFamily="34" charset="0"/>
              </a:rPr>
              <a:t> 82 631 первичных организаций. </a:t>
            </a:r>
            <a:endParaRPr lang="ru-RU" dirty="0"/>
          </a:p>
          <a:p>
            <a:pPr algn="just">
              <a:defRPr/>
            </a:pPr>
            <a:r>
              <a:rPr lang="ru-RU" b="1" dirty="0">
                <a:solidFill>
                  <a:schemeClr val="tx1"/>
                </a:solidFill>
                <a:latin typeface="Arial" pitchFamily="34" charset="0"/>
                <a:cs typeface="Arial" pitchFamily="34" charset="0"/>
              </a:rPr>
              <a:t>Партийная печать</a:t>
            </a:r>
            <a:r>
              <a:rPr lang="ru-RU" dirty="0">
                <a:solidFill>
                  <a:schemeClr val="tx1"/>
                </a:solidFill>
                <a:latin typeface="Arial" pitchFamily="34" charset="0"/>
                <a:cs typeface="Arial" pitchFamily="34" charset="0"/>
              </a:rPr>
              <a:t>: газета «Единая Россия».</a:t>
            </a:r>
          </a:p>
          <a:p>
            <a:pPr algn="just">
              <a:defRPr/>
            </a:pPr>
            <a:r>
              <a:rPr lang="ru-RU" dirty="0">
                <a:solidFill>
                  <a:schemeClr val="tx1"/>
                </a:solidFill>
                <a:latin typeface="Arial" pitchFamily="34" charset="0"/>
                <a:cs typeface="Arial" pitchFamily="34" charset="0"/>
              </a:rPr>
              <a:t>Из 85 глав субъектов РФ: 57 - члены партии. </a:t>
            </a:r>
          </a:p>
          <a:p>
            <a:pPr algn="just">
              <a:defRPr/>
            </a:pPr>
            <a:r>
              <a:rPr lang="ru-RU" dirty="0">
                <a:solidFill>
                  <a:schemeClr val="tx1"/>
                </a:solidFill>
                <a:latin typeface="Arial" pitchFamily="34" charset="0"/>
                <a:cs typeface="Arial" pitchFamily="34" charset="0"/>
              </a:rPr>
              <a:t>В Правительстве Российской Федерации 8 членов партии включая председателя. </a:t>
            </a:r>
          </a:p>
          <a:p>
            <a:pPr algn="just">
              <a:defRPr/>
            </a:pPr>
            <a:r>
              <a:rPr lang="ru-RU" dirty="0">
                <a:solidFill>
                  <a:schemeClr val="tx1"/>
                </a:solidFill>
                <a:latin typeface="Arial" pitchFamily="34" charset="0"/>
                <a:cs typeface="Arial" pitchFamily="34" charset="0"/>
              </a:rPr>
              <a:t>Из 250 тысяч депутатов всех уровней </a:t>
            </a:r>
            <a:r>
              <a:rPr lang="ru-RU" dirty="0" err="1">
                <a:solidFill>
                  <a:schemeClr val="tx1"/>
                </a:solidFill>
                <a:latin typeface="Arial" pitchFamily="34" charset="0"/>
                <a:cs typeface="Arial" pitchFamily="34" charset="0"/>
              </a:rPr>
              <a:t>единороссов</a:t>
            </a:r>
            <a:r>
              <a:rPr lang="ru-RU" dirty="0">
                <a:solidFill>
                  <a:schemeClr val="tx1"/>
                </a:solidFill>
                <a:latin typeface="Arial" pitchFamily="34" charset="0"/>
                <a:cs typeface="Arial" pitchFamily="34" charset="0"/>
              </a:rPr>
              <a:t> около 180 тысяч .</a:t>
            </a:r>
          </a:p>
        </p:txBody>
      </p:sp>
      <p:sp>
        <p:nvSpPr>
          <p:cNvPr id="189444" name="TextBox 8"/>
          <p:cNvSpPr txBox="1">
            <a:spLocks noChangeArrowheads="1"/>
          </p:cNvSpPr>
          <p:nvPr/>
        </p:nvSpPr>
        <p:spPr bwMode="auto">
          <a:xfrm>
            <a:off x="107950" y="2708275"/>
            <a:ext cx="1079500" cy="523875"/>
          </a:xfrm>
          <a:prstGeom prst="rect">
            <a:avLst/>
          </a:prstGeom>
          <a:noFill/>
          <a:ln w="9525">
            <a:noFill/>
            <a:miter lim="800000"/>
            <a:headEnd/>
            <a:tailEnd/>
          </a:ln>
        </p:spPr>
        <p:txBody>
          <a:bodyPr>
            <a:spAutoFit/>
          </a:bodyPr>
          <a:lstStyle/>
          <a:p>
            <a:pPr algn="ctr"/>
            <a:r>
              <a:rPr lang="ru-RU" sz="1400"/>
              <a:t>Дмитрий Медведев</a:t>
            </a:r>
          </a:p>
        </p:txBody>
      </p:sp>
      <p:pic>
        <p:nvPicPr>
          <p:cNvPr id="189445" name="Picture 4" descr="Логотип">
            <a:hlinkClick r:id="rId2" tooltip="&quot;Логотип&quot;"/>
          </p:cNvPr>
          <p:cNvPicPr>
            <a:picLocks noChangeAspect="1" noChangeArrowheads="1"/>
          </p:cNvPicPr>
          <p:nvPr/>
        </p:nvPicPr>
        <p:blipFill>
          <a:blip r:embed="rId3" cstate="email"/>
          <a:srcRect/>
          <a:stretch>
            <a:fillRect/>
          </a:stretch>
        </p:blipFill>
        <p:spPr bwMode="auto">
          <a:xfrm>
            <a:off x="7740650" y="1125538"/>
            <a:ext cx="1247775" cy="1582737"/>
          </a:xfrm>
          <a:prstGeom prst="rect">
            <a:avLst/>
          </a:prstGeom>
          <a:noFill/>
          <a:ln w="9525">
            <a:noFill/>
            <a:miter lim="800000"/>
            <a:headEnd/>
            <a:tailEnd/>
          </a:ln>
        </p:spPr>
      </p:pic>
      <p:pic>
        <p:nvPicPr>
          <p:cNvPr id="189446" name="Picture 10" descr="http://soshpor.ucoz.ru/avatar/1598234-thumb.jpeg"/>
          <p:cNvPicPr>
            <a:picLocks noChangeAspect="1" noChangeArrowheads="1"/>
          </p:cNvPicPr>
          <p:nvPr/>
        </p:nvPicPr>
        <p:blipFill>
          <a:blip r:embed="rId4" cstate="email"/>
          <a:srcRect/>
          <a:stretch>
            <a:fillRect/>
          </a:stretch>
        </p:blipFill>
        <p:spPr bwMode="auto">
          <a:xfrm>
            <a:off x="107950" y="1125538"/>
            <a:ext cx="1079500" cy="1622425"/>
          </a:xfrm>
          <a:prstGeom prst="rect">
            <a:avLst/>
          </a:prstGeom>
          <a:noFill/>
          <a:ln w="9525">
            <a:noFill/>
            <a:miter lim="800000"/>
            <a:headEnd/>
            <a:tailEnd/>
          </a:ln>
        </p:spPr>
      </p:pic>
      <p:sp>
        <p:nvSpPr>
          <p:cNvPr id="12" name="Прямоугольник 11"/>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184</a:t>
            </a:r>
          </a:p>
        </p:txBody>
      </p:sp>
      <p:pic>
        <p:nvPicPr>
          <p:cNvPr id="189448" name="Рисунок 13"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5"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Box 4"/>
          <p:cNvSpPr txBox="1">
            <a:spLocks noChangeArrowheads="1"/>
          </p:cNvSpPr>
          <p:nvPr/>
        </p:nvSpPr>
        <p:spPr bwMode="auto">
          <a:xfrm>
            <a:off x="900113" y="1268413"/>
            <a:ext cx="7416800" cy="923925"/>
          </a:xfrm>
          <a:prstGeom prst="rect">
            <a:avLst/>
          </a:prstGeom>
          <a:noFill/>
          <a:ln w="9525">
            <a:noFill/>
            <a:miter lim="800000"/>
            <a:headEnd/>
            <a:tailEnd/>
          </a:ln>
        </p:spPr>
        <p:txBody>
          <a:bodyPr>
            <a:spAutoFit/>
          </a:bodyPr>
          <a:lstStyle/>
          <a:p>
            <a:pPr algn="ctr"/>
            <a:r>
              <a:rPr lang="ru-RU"/>
              <a:t>Политическая партия</a:t>
            </a:r>
          </a:p>
          <a:p>
            <a:pPr algn="ctr"/>
            <a:r>
              <a:rPr lang="ru-RU" b="1"/>
              <a:t>«КОММУНИСТИЧЕСКАЯ ПАРТИЯ</a:t>
            </a:r>
          </a:p>
          <a:p>
            <a:pPr algn="ctr"/>
            <a:r>
              <a:rPr lang="ru-RU" b="1"/>
              <a:t>РОССИЙСКОЙ ФЕДЕРАЦИИ»</a:t>
            </a:r>
            <a:endParaRPr lang="ru-RU"/>
          </a:p>
        </p:txBody>
      </p:sp>
      <p:sp>
        <p:nvSpPr>
          <p:cNvPr id="6" name="Прямоугольник 5"/>
          <p:cNvSpPr/>
          <p:nvPr/>
        </p:nvSpPr>
        <p:spPr>
          <a:xfrm>
            <a:off x="1457325" y="2276475"/>
            <a:ext cx="6048375" cy="3889375"/>
          </a:xfrm>
          <a:prstGeom prst="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b="1" dirty="0">
                <a:solidFill>
                  <a:schemeClr val="tx1"/>
                </a:solidFill>
                <a:latin typeface="Arial" pitchFamily="34" charset="0"/>
                <a:cs typeface="Arial" pitchFamily="34" charset="0"/>
              </a:rPr>
              <a:t>Образована:</a:t>
            </a:r>
            <a:r>
              <a:rPr lang="ru-RU" dirty="0">
                <a:solidFill>
                  <a:schemeClr val="tx1"/>
                </a:solidFill>
                <a:latin typeface="Arial" pitchFamily="34" charset="0"/>
                <a:cs typeface="Arial" pitchFamily="34" charset="0"/>
              </a:rPr>
              <a:t> 14 февраля 1993 года как восстановленная Коммунистическая партия Р С Ф С Р.</a:t>
            </a:r>
          </a:p>
          <a:p>
            <a:pPr algn="just">
              <a:buFont typeface="Wingdings" pitchFamily="2" charset="2"/>
              <a:buNone/>
              <a:defRPr/>
            </a:pPr>
            <a:r>
              <a:rPr lang="ru-RU" b="1" dirty="0">
                <a:solidFill>
                  <a:schemeClr val="tx1"/>
                </a:solidFill>
                <a:latin typeface="Arial" pitchFamily="34" charset="0"/>
                <a:cs typeface="Arial" pitchFamily="34" charset="0"/>
              </a:rPr>
              <a:t>Идеология</a:t>
            </a:r>
            <a:r>
              <a:rPr lang="ru-RU" dirty="0">
                <a:solidFill>
                  <a:schemeClr val="tx1"/>
                </a:solidFill>
                <a:latin typeface="Arial" pitchFamily="34" charset="0"/>
                <a:cs typeface="Arial" pitchFamily="34" charset="0"/>
              </a:rPr>
              <a:t>: марксизм-ленинизм, социализм, патриотизм.</a:t>
            </a:r>
          </a:p>
          <a:p>
            <a:pPr algn="just">
              <a:defRPr/>
            </a:pPr>
            <a:r>
              <a:rPr lang="ru-RU" b="1" dirty="0">
                <a:solidFill>
                  <a:schemeClr val="tx1"/>
                </a:solidFill>
                <a:latin typeface="Arial" pitchFamily="34" charset="0"/>
                <a:cs typeface="Arial" pitchFamily="34" charset="0"/>
              </a:rPr>
              <a:t>Численность</a:t>
            </a:r>
            <a:r>
              <a:rPr lang="ru-RU" dirty="0">
                <a:solidFill>
                  <a:schemeClr val="tx1"/>
                </a:solidFill>
                <a:latin typeface="Arial" pitchFamily="34" charset="0"/>
                <a:cs typeface="Arial" pitchFamily="34" charset="0"/>
              </a:rPr>
              <a:t> </a:t>
            </a:r>
            <a:r>
              <a:rPr lang="ru-RU" b="1" dirty="0">
                <a:solidFill>
                  <a:schemeClr val="tx1"/>
                </a:solidFill>
                <a:latin typeface="Arial" pitchFamily="34" charset="0"/>
                <a:cs typeface="Arial" pitchFamily="34" charset="0"/>
              </a:rPr>
              <a:t>партии:</a:t>
            </a:r>
            <a:r>
              <a:rPr lang="ru-RU" dirty="0">
                <a:solidFill>
                  <a:schemeClr val="tx1"/>
                </a:solidFill>
                <a:latin typeface="Arial" pitchFamily="34" charset="0"/>
                <a:cs typeface="Arial" pitchFamily="34" charset="0"/>
              </a:rPr>
              <a:t> 162 173 членов (по состоянию на 1 января  2016 года).</a:t>
            </a:r>
          </a:p>
          <a:p>
            <a:pPr algn="just">
              <a:defRPr/>
            </a:pPr>
            <a:r>
              <a:rPr lang="ru-RU" b="1" dirty="0">
                <a:solidFill>
                  <a:schemeClr val="tx1"/>
                </a:solidFill>
                <a:latin typeface="Arial" pitchFamily="34" charset="0"/>
                <a:cs typeface="Arial" pitchFamily="34" charset="0"/>
              </a:rPr>
              <a:t>Структура партии</a:t>
            </a:r>
            <a:r>
              <a:rPr lang="ru-RU" dirty="0">
                <a:solidFill>
                  <a:schemeClr val="tx1"/>
                </a:solidFill>
                <a:latin typeface="Arial" pitchFamily="34" charset="0"/>
                <a:cs typeface="Arial" pitchFamily="34" charset="0"/>
              </a:rPr>
              <a:t>:</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85</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региональных отделений, 2 350</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местных</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отделений</a:t>
            </a:r>
            <a:r>
              <a:rPr lang="ru-RU" b="1" dirty="0">
                <a:solidFill>
                  <a:schemeClr val="tx1"/>
                </a:solidFill>
                <a:latin typeface="Arial" pitchFamily="34" charset="0"/>
                <a:cs typeface="Arial" pitchFamily="34" charset="0"/>
              </a:rPr>
              <a:t>,</a:t>
            </a:r>
            <a:r>
              <a:rPr lang="ru-RU" dirty="0">
                <a:solidFill>
                  <a:schemeClr val="tx1"/>
                </a:solidFill>
                <a:latin typeface="Arial" pitchFamily="34" charset="0"/>
                <a:cs typeface="Arial" pitchFamily="34" charset="0"/>
              </a:rPr>
              <a:t> 14 151 первичных организаций. </a:t>
            </a:r>
          </a:p>
          <a:p>
            <a:pPr algn="just">
              <a:defRPr/>
            </a:pPr>
            <a:r>
              <a:rPr lang="ru-RU" b="1" dirty="0">
                <a:solidFill>
                  <a:schemeClr val="tx1"/>
                </a:solidFill>
                <a:latin typeface="Arial" pitchFamily="34" charset="0"/>
                <a:cs typeface="Arial" pitchFamily="34" charset="0"/>
              </a:rPr>
              <a:t>Партийная печать</a:t>
            </a:r>
            <a:r>
              <a:rPr lang="ru-RU" dirty="0">
                <a:solidFill>
                  <a:schemeClr val="tx1"/>
                </a:solidFill>
                <a:latin typeface="Arial" pitchFamily="34" charset="0"/>
                <a:cs typeface="Arial" pitchFamily="34" charset="0"/>
              </a:rPr>
              <a:t>: газета «Правда», более 30 региональных изданий.</a:t>
            </a:r>
          </a:p>
          <a:p>
            <a:pPr algn="just">
              <a:defRPr/>
            </a:pPr>
            <a:r>
              <a:rPr lang="ru-RU" dirty="0">
                <a:solidFill>
                  <a:schemeClr val="tx1"/>
                </a:solidFill>
                <a:latin typeface="Arial" pitchFamily="34" charset="0"/>
                <a:cs typeface="Arial" pitchFamily="34" charset="0"/>
              </a:rPr>
              <a:t>Из 85 глав субъектов РФ: 2 члена партии.</a:t>
            </a:r>
          </a:p>
          <a:p>
            <a:pPr algn="just">
              <a:defRPr/>
            </a:pPr>
            <a:r>
              <a:rPr lang="ru-RU" dirty="0">
                <a:solidFill>
                  <a:schemeClr val="tx1"/>
                </a:solidFill>
                <a:latin typeface="Arial" pitchFamily="34" charset="0"/>
                <a:cs typeface="Arial" pitchFamily="34" charset="0"/>
              </a:rPr>
              <a:t>Из 250 тысяч депутатов всех уровней коммунистов</a:t>
            </a:r>
            <a:r>
              <a:rPr lang="ru-RU" dirty="0">
                <a:latin typeface="Arial" pitchFamily="34" charset="0"/>
                <a:cs typeface="Arial" pitchFamily="34" charset="0"/>
              </a:rPr>
              <a:t>   </a:t>
            </a:r>
            <a:r>
              <a:rPr lang="ru-RU" dirty="0">
                <a:solidFill>
                  <a:schemeClr val="tx1"/>
                </a:solidFill>
                <a:latin typeface="Arial" pitchFamily="34" charset="0"/>
                <a:cs typeface="Arial" pitchFamily="34" charset="0"/>
              </a:rPr>
              <a:t>около</a:t>
            </a:r>
            <a:r>
              <a:rPr lang="ru-RU" dirty="0">
                <a:latin typeface="Arial" pitchFamily="34" charset="0"/>
                <a:cs typeface="Arial" pitchFamily="34" charset="0"/>
              </a:rPr>
              <a:t> </a:t>
            </a:r>
            <a:r>
              <a:rPr lang="ru-RU" dirty="0">
                <a:solidFill>
                  <a:schemeClr val="tx1"/>
                </a:solidFill>
                <a:latin typeface="Arial" pitchFamily="34" charset="0"/>
                <a:cs typeface="Arial" pitchFamily="34" charset="0"/>
              </a:rPr>
              <a:t>32 тысяч.</a:t>
            </a:r>
          </a:p>
        </p:txBody>
      </p:sp>
      <p:sp>
        <p:nvSpPr>
          <p:cNvPr id="190468" name="TextBox 8"/>
          <p:cNvSpPr txBox="1">
            <a:spLocks noChangeArrowheads="1"/>
          </p:cNvSpPr>
          <p:nvPr/>
        </p:nvSpPr>
        <p:spPr bwMode="auto">
          <a:xfrm>
            <a:off x="250825" y="2708275"/>
            <a:ext cx="1008063" cy="523875"/>
          </a:xfrm>
          <a:prstGeom prst="rect">
            <a:avLst/>
          </a:prstGeom>
          <a:noFill/>
          <a:ln w="9525">
            <a:noFill/>
            <a:miter lim="800000"/>
            <a:headEnd/>
            <a:tailEnd/>
          </a:ln>
        </p:spPr>
        <p:txBody>
          <a:bodyPr>
            <a:spAutoFit/>
          </a:bodyPr>
          <a:lstStyle/>
          <a:p>
            <a:pPr algn="ctr"/>
            <a:r>
              <a:rPr lang="ru-RU" sz="1400"/>
              <a:t>Геннадий Зюганов</a:t>
            </a:r>
          </a:p>
        </p:txBody>
      </p:sp>
      <p:pic>
        <p:nvPicPr>
          <p:cNvPr id="190469" name="Picture 4" descr="Логотип">
            <a:hlinkClick r:id="rId2" tooltip="&quot;Логотип&quot;"/>
          </p:cNvPr>
          <p:cNvPicPr>
            <a:picLocks noChangeAspect="1" noChangeArrowheads="1"/>
          </p:cNvPicPr>
          <p:nvPr/>
        </p:nvPicPr>
        <p:blipFill>
          <a:blip r:embed="rId3" cstate="email"/>
          <a:srcRect/>
          <a:stretch>
            <a:fillRect/>
          </a:stretch>
        </p:blipFill>
        <p:spPr bwMode="auto">
          <a:xfrm>
            <a:off x="7596188" y="1133475"/>
            <a:ext cx="1390650" cy="1550988"/>
          </a:xfrm>
          <a:prstGeom prst="rect">
            <a:avLst/>
          </a:prstGeom>
          <a:noFill/>
          <a:ln w="9525">
            <a:noFill/>
            <a:miter lim="800000"/>
            <a:headEnd/>
            <a:tailEnd/>
          </a:ln>
        </p:spPr>
      </p:pic>
      <p:pic>
        <p:nvPicPr>
          <p:cNvPr id="190470" name="Picture 10" descr="http://www.velykoross.ru/authors_photos/big/0/67.jpg"/>
          <p:cNvPicPr>
            <a:picLocks noChangeAspect="1" noChangeArrowheads="1"/>
          </p:cNvPicPr>
          <p:nvPr/>
        </p:nvPicPr>
        <p:blipFill>
          <a:blip r:embed="rId4" cstate="email"/>
          <a:srcRect/>
          <a:stretch>
            <a:fillRect/>
          </a:stretch>
        </p:blipFill>
        <p:spPr bwMode="auto">
          <a:xfrm>
            <a:off x="107950" y="1125538"/>
            <a:ext cx="1277938" cy="1511300"/>
          </a:xfrm>
          <a:prstGeom prst="rect">
            <a:avLst/>
          </a:prstGeom>
          <a:noFill/>
          <a:ln w="9525">
            <a:noFill/>
            <a:miter lim="800000"/>
            <a:headEnd/>
            <a:tailEnd/>
          </a:ln>
        </p:spPr>
      </p:pic>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185</a:t>
            </a:r>
          </a:p>
        </p:txBody>
      </p:sp>
      <p:pic>
        <p:nvPicPr>
          <p:cNvPr id="190472" name="Рисунок 12"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4"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Box 4"/>
          <p:cNvSpPr txBox="1">
            <a:spLocks noChangeArrowheads="1"/>
          </p:cNvSpPr>
          <p:nvPr/>
        </p:nvSpPr>
        <p:spPr bwMode="auto">
          <a:xfrm>
            <a:off x="755650" y="1268413"/>
            <a:ext cx="7704138" cy="923925"/>
          </a:xfrm>
          <a:prstGeom prst="rect">
            <a:avLst/>
          </a:prstGeom>
          <a:noFill/>
          <a:ln w="9525">
            <a:noFill/>
            <a:miter lim="800000"/>
            <a:headEnd/>
            <a:tailEnd/>
          </a:ln>
        </p:spPr>
        <p:txBody>
          <a:bodyPr>
            <a:spAutoFit/>
          </a:bodyPr>
          <a:lstStyle/>
          <a:p>
            <a:pPr algn="ctr"/>
            <a:r>
              <a:rPr lang="ru-RU"/>
              <a:t>Политическая партия</a:t>
            </a:r>
          </a:p>
          <a:p>
            <a:pPr algn="ctr"/>
            <a:r>
              <a:rPr lang="ru-RU" b="1"/>
              <a:t>ЛДПР</a:t>
            </a:r>
            <a:r>
              <a:rPr lang="ru-RU"/>
              <a:t> – </a:t>
            </a:r>
            <a:r>
              <a:rPr lang="ru-RU" b="1"/>
              <a:t>ЛИБЕРАЛЬНО-ДЕМОКРАТИЧЕСКАЯ</a:t>
            </a:r>
          </a:p>
          <a:p>
            <a:pPr algn="ctr"/>
            <a:r>
              <a:rPr lang="ru-RU" b="1"/>
              <a:t>ПАРТИЯ РОССИИ</a:t>
            </a:r>
          </a:p>
        </p:txBody>
      </p:sp>
      <p:sp>
        <p:nvSpPr>
          <p:cNvPr id="6" name="Прямоугольник 5"/>
          <p:cNvSpPr/>
          <p:nvPr/>
        </p:nvSpPr>
        <p:spPr>
          <a:xfrm>
            <a:off x="1547813" y="2276475"/>
            <a:ext cx="5832475" cy="4392613"/>
          </a:xfrm>
          <a:prstGeom prst="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b="1" dirty="0">
                <a:solidFill>
                  <a:schemeClr val="tx1"/>
                </a:solidFill>
                <a:latin typeface="Arial" pitchFamily="34" charset="0"/>
                <a:cs typeface="Arial" pitchFamily="34" charset="0"/>
              </a:rPr>
              <a:t>Образована:</a:t>
            </a:r>
            <a:r>
              <a:rPr lang="ru-RU" dirty="0">
                <a:solidFill>
                  <a:schemeClr val="tx1"/>
                </a:solidFill>
                <a:latin typeface="Arial" pitchFamily="34" charset="0"/>
                <a:cs typeface="Arial" pitchFamily="34" charset="0"/>
              </a:rPr>
              <a:t> 31 марта 1990 года на Учредительном съезде ЛДПСС - Либерально-демократической партии Советского Союза. Свое нынешнее официальное название партия получила во время            3 съезда 18-19 апреля 1992 года.</a:t>
            </a:r>
          </a:p>
          <a:p>
            <a:pPr algn="just">
              <a:defRPr/>
            </a:pPr>
            <a:r>
              <a:rPr lang="ru-RU" b="1" dirty="0">
                <a:solidFill>
                  <a:schemeClr val="tx1"/>
                </a:solidFill>
                <a:latin typeface="Arial" pitchFamily="34" charset="0"/>
                <a:cs typeface="Arial" pitchFamily="34" charset="0"/>
              </a:rPr>
              <a:t>Идеология</a:t>
            </a:r>
            <a:r>
              <a:rPr lang="ru-RU" dirty="0">
                <a:solidFill>
                  <a:schemeClr val="tx1"/>
                </a:solidFill>
                <a:latin typeface="Arial" pitchFamily="34" charset="0"/>
                <a:cs typeface="Arial" pitchFamily="34" charset="0"/>
              </a:rPr>
              <a:t>: патриотизм, этатизм, национализм.</a:t>
            </a:r>
          </a:p>
          <a:p>
            <a:pPr algn="just">
              <a:defRPr/>
            </a:pPr>
            <a:r>
              <a:rPr lang="ru-RU" b="1" dirty="0">
                <a:solidFill>
                  <a:schemeClr val="tx1"/>
                </a:solidFill>
                <a:latin typeface="Arial" pitchFamily="34" charset="0"/>
                <a:cs typeface="Arial" pitchFamily="34" charset="0"/>
              </a:rPr>
              <a:t>Численность партии: </a:t>
            </a:r>
            <a:r>
              <a:rPr lang="ru-RU" dirty="0">
                <a:solidFill>
                  <a:schemeClr val="tx1"/>
                </a:solidFill>
                <a:latin typeface="Arial" pitchFamily="34" charset="0"/>
                <a:cs typeface="Arial" pitchFamily="34" charset="0"/>
              </a:rPr>
              <a:t>256 238 членов (по состоянию на 12 октября 2017 года).</a:t>
            </a:r>
          </a:p>
          <a:p>
            <a:pPr algn="just">
              <a:defRPr/>
            </a:pPr>
            <a:r>
              <a:rPr lang="ru-RU" b="1" dirty="0">
                <a:solidFill>
                  <a:schemeClr val="tx1"/>
                </a:solidFill>
                <a:latin typeface="Arial" pitchFamily="34" charset="0"/>
                <a:cs typeface="Arial" pitchFamily="34" charset="0"/>
              </a:rPr>
              <a:t>Структура партии</a:t>
            </a:r>
            <a:r>
              <a:rPr lang="ru-RU" dirty="0">
                <a:solidFill>
                  <a:schemeClr val="tx1"/>
                </a:solidFill>
                <a:latin typeface="Arial" pitchFamily="34" charset="0"/>
                <a:cs typeface="Arial" pitchFamily="34" charset="0"/>
              </a:rPr>
              <a:t>: 85</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региональных отделений</a:t>
            </a:r>
            <a:endParaRPr lang="ru-RU" dirty="0">
              <a:solidFill>
                <a:schemeClr val="tx1"/>
              </a:solidFill>
            </a:endParaRPr>
          </a:p>
          <a:p>
            <a:pPr algn="just">
              <a:defRPr/>
            </a:pPr>
            <a:r>
              <a:rPr lang="ru-RU" b="1" dirty="0">
                <a:solidFill>
                  <a:schemeClr val="tx1"/>
                </a:solidFill>
                <a:latin typeface="Arial" pitchFamily="34" charset="0"/>
                <a:cs typeface="Arial" pitchFamily="34" charset="0"/>
              </a:rPr>
              <a:t>Партийная печать: </a:t>
            </a:r>
            <a:r>
              <a:rPr lang="ru-RU" dirty="0">
                <a:solidFill>
                  <a:schemeClr val="tx1"/>
                </a:solidFill>
                <a:latin typeface="Arial" pitchFamily="34" charset="0"/>
                <a:cs typeface="Arial" pitchFamily="34" charset="0"/>
              </a:rPr>
              <a:t>газета «ЛДПР», журнал          «За русский народ»</a:t>
            </a:r>
          </a:p>
          <a:p>
            <a:pPr algn="just">
              <a:defRPr/>
            </a:pPr>
            <a:r>
              <a:rPr lang="ru-RU" dirty="0">
                <a:solidFill>
                  <a:schemeClr val="tx1"/>
                </a:solidFill>
                <a:latin typeface="Arial" pitchFamily="34" charset="0"/>
                <a:cs typeface="Arial" pitchFamily="34" charset="0"/>
              </a:rPr>
              <a:t>Из </a:t>
            </a:r>
            <a:r>
              <a:rPr lang="ru-RU" b="1" dirty="0">
                <a:solidFill>
                  <a:schemeClr val="tx1"/>
                </a:solidFill>
                <a:latin typeface="Arial" pitchFamily="34" charset="0"/>
                <a:cs typeface="Arial" pitchFamily="34" charset="0"/>
              </a:rPr>
              <a:t>85</a:t>
            </a:r>
            <a:r>
              <a:rPr lang="ru-RU" dirty="0">
                <a:solidFill>
                  <a:schemeClr val="tx1"/>
                </a:solidFill>
                <a:latin typeface="Arial" pitchFamily="34" charset="0"/>
                <a:cs typeface="Arial" pitchFamily="34" charset="0"/>
              </a:rPr>
              <a:t> глав субъектов РФ: </a:t>
            </a:r>
            <a:r>
              <a:rPr lang="ru-RU" b="1" dirty="0">
                <a:solidFill>
                  <a:schemeClr val="tx1"/>
                </a:solidFill>
                <a:latin typeface="Arial" pitchFamily="34" charset="0"/>
                <a:cs typeface="Arial" pitchFamily="34" charset="0"/>
              </a:rPr>
              <a:t>1</a:t>
            </a:r>
            <a:r>
              <a:rPr lang="ru-RU" dirty="0">
                <a:solidFill>
                  <a:schemeClr val="tx1"/>
                </a:solidFill>
                <a:latin typeface="Arial" pitchFamily="34" charset="0"/>
                <a:cs typeface="Arial" pitchFamily="34" charset="0"/>
              </a:rPr>
              <a:t> член партии.</a:t>
            </a:r>
          </a:p>
          <a:p>
            <a:pPr algn="just">
              <a:defRPr/>
            </a:pPr>
            <a:r>
              <a:rPr lang="ru-RU" dirty="0">
                <a:solidFill>
                  <a:schemeClr val="tx1"/>
                </a:solidFill>
                <a:latin typeface="Arial" pitchFamily="34" charset="0"/>
                <a:cs typeface="Arial" pitchFamily="34" charset="0"/>
              </a:rPr>
              <a:t>Из </a:t>
            </a:r>
            <a:r>
              <a:rPr lang="ru-RU" b="1" dirty="0">
                <a:solidFill>
                  <a:schemeClr val="tx1"/>
                </a:solidFill>
                <a:latin typeface="Arial" pitchFamily="34" charset="0"/>
                <a:cs typeface="Arial" pitchFamily="34" charset="0"/>
              </a:rPr>
              <a:t>250</a:t>
            </a:r>
            <a:r>
              <a:rPr lang="ru-RU" dirty="0">
                <a:solidFill>
                  <a:schemeClr val="tx1"/>
                </a:solidFill>
                <a:latin typeface="Arial" pitchFamily="34" charset="0"/>
                <a:cs typeface="Arial" pitchFamily="34" charset="0"/>
              </a:rPr>
              <a:t> тысяч депутатов всех уровней либерал-демократов</a:t>
            </a:r>
            <a:r>
              <a:rPr lang="ru-RU" dirty="0">
                <a:latin typeface="Arial" pitchFamily="34" charset="0"/>
                <a:cs typeface="Arial" pitchFamily="34" charset="0"/>
              </a:rPr>
              <a:t> </a:t>
            </a:r>
            <a:r>
              <a:rPr lang="ru-RU" dirty="0">
                <a:solidFill>
                  <a:schemeClr val="tx1"/>
                </a:solidFill>
                <a:latin typeface="Arial" pitchFamily="34" charset="0"/>
                <a:cs typeface="Arial" pitchFamily="34" charset="0"/>
              </a:rPr>
              <a:t>около</a:t>
            </a:r>
            <a:r>
              <a:rPr lang="ru-RU" dirty="0">
                <a:latin typeface="Arial" pitchFamily="34" charset="0"/>
                <a:cs typeface="Arial" pitchFamily="34" charset="0"/>
              </a:rPr>
              <a:t> </a:t>
            </a:r>
            <a:r>
              <a:rPr lang="ru-RU" dirty="0">
                <a:solidFill>
                  <a:schemeClr val="tx1"/>
                </a:solidFill>
                <a:latin typeface="Arial" pitchFamily="34" charset="0"/>
                <a:cs typeface="Arial" pitchFamily="34" charset="0"/>
              </a:rPr>
              <a:t>19 тысяч. </a:t>
            </a:r>
          </a:p>
        </p:txBody>
      </p:sp>
      <p:sp>
        <p:nvSpPr>
          <p:cNvPr id="191492" name="TextBox 8"/>
          <p:cNvSpPr txBox="1">
            <a:spLocks noChangeArrowheads="1"/>
          </p:cNvSpPr>
          <p:nvPr/>
        </p:nvSpPr>
        <p:spPr bwMode="auto">
          <a:xfrm>
            <a:off x="107950" y="2636838"/>
            <a:ext cx="1368425" cy="523875"/>
          </a:xfrm>
          <a:prstGeom prst="rect">
            <a:avLst/>
          </a:prstGeom>
          <a:noFill/>
          <a:ln w="9525">
            <a:noFill/>
            <a:miter lim="800000"/>
            <a:headEnd/>
            <a:tailEnd/>
          </a:ln>
        </p:spPr>
        <p:txBody>
          <a:bodyPr>
            <a:spAutoFit/>
          </a:bodyPr>
          <a:lstStyle/>
          <a:p>
            <a:pPr algn="ctr"/>
            <a:r>
              <a:rPr lang="ru-RU" sz="1400"/>
              <a:t>Владимир Жириновский</a:t>
            </a:r>
          </a:p>
        </p:txBody>
      </p:sp>
      <p:pic>
        <p:nvPicPr>
          <p:cNvPr id="191493" name="Picture 5" descr="Логотип">
            <a:hlinkClick r:id="rId2" tooltip="&quot;Логотип&quot;"/>
          </p:cNvPr>
          <p:cNvPicPr>
            <a:picLocks noChangeAspect="1" noChangeArrowheads="1"/>
          </p:cNvPicPr>
          <p:nvPr/>
        </p:nvPicPr>
        <p:blipFill>
          <a:blip r:embed="rId3" cstate="email"/>
          <a:srcRect/>
          <a:stretch>
            <a:fillRect/>
          </a:stretch>
        </p:blipFill>
        <p:spPr bwMode="auto">
          <a:xfrm>
            <a:off x="7667625" y="1123950"/>
            <a:ext cx="1476375" cy="1585913"/>
          </a:xfrm>
          <a:prstGeom prst="rect">
            <a:avLst/>
          </a:prstGeom>
          <a:noFill/>
          <a:ln w="9525">
            <a:noFill/>
            <a:miter lim="800000"/>
            <a:headEnd/>
            <a:tailEnd/>
          </a:ln>
        </p:spPr>
      </p:pic>
      <p:pic>
        <p:nvPicPr>
          <p:cNvPr id="191494" name="Picture 10" descr="http://img15.nnm.me/6/8/d/6/1/47d47bc8c8c79a5d0b5cea0aeb2_prev.jpg"/>
          <p:cNvPicPr>
            <a:picLocks noChangeAspect="1" noChangeArrowheads="1"/>
          </p:cNvPicPr>
          <p:nvPr/>
        </p:nvPicPr>
        <p:blipFill>
          <a:blip r:embed="rId4" cstate="email"/>
          <a:srcRect/>
          <a:stretch>
            <a:fillRect/>
          </a:stretch>
        </p:blipFill>
        <p:spPr bwMode="auto">
          <a:xfrm>
            <a:off x="250825" y="1196975"/>
            <a:ext cx="1152525" cy="1439863"/>
          </a:xfrm>
          <a:prstGeom prst="rect">
            <a:avLst/>
          </a:prstGeom>
          <a:noFill/>
          <a:ln w="9525">
            <a:noFill/>
            <a:miter lim="800000"/>
            <a:headEnd/>
            <a:tailEnd/>
          </a:ln>
        </p:spPr>
      </p:pic>
      <p:sp>
        <p:nvSpPr>
          <p:cNvPr id="11" name="Прямоугольник 10"/>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186</a:t>
            </a:r>
          </a:p>
        </p:txBody>
      </p:sp>
      <p:pic>
        <p:nvPicPr>
          <p:cNvPr id="191496" name="Рисунок 12"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4"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Box 4"/>
          <p:cNvSpPr txBox="1">
            <a:spLocks noChangeArrowheads="1"/>
          </p:cNvSpPr>
          <p:nvPr/>
        </p:nvSpPr>
        <p:spPr bwMode="auto">
          <a:xfrm>
            <a:off x="2843213" y="1196975"/>
            <a:ext cx="3529012" cy="646113"/>
          </a:xfrm>
          <a:prstGeom prst="rect">
            <a:avLst/>
          </a:prstGeom>
          <a:noFill/>
          <a:ln w="9525">
            <a:noFill/>
            <a:miter lim="800000"/>
            <a:headEnd/>
            <a:tailEnd/>
          </a:ln>
        </p:spPr>
        <p:txBody>
          <a:bodyPr>
            <a:spAutoFit/>
          </a:bodyPr>
          <a:lstStyle/>
          <a:p>
            <a:pPr algn="ctr"/>
            <a:r>
              <a:rPr lang="ru-RU"/>
              <a:t>Политическая партия</a:t>
            </a:r>
          </a:p>
          <a:p>
            <a:pPr algn="ctr"/>
            <a:r>
              <a:rPr lang="ru-RU" b="1"/>
              <a:t>СПРАВЕДЛИВАЯ РОССИЯ</a:t>
            </a:r>
            <a:endParaRPr lang="ru-RU"/>
          </a:p>
        </p:txBody>
      </p:sp>
      <p:sp>
        <p:nvSpPr>
          <p:cNvPr id="6" name="Прямоугольник 5"/>
          <p:cNvSpPr/>
          <p:nvPr/>
        </p:nvSpPr>
        <p:spPr>
          <a:xfrm>
            <a:off x="1547813" y="1916113"/>
            <a:ext cx="6048375" cy="4681537"/>
          </a:xfrm>
          <a:prstGeom prst="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b="1" dirty="0">
                <a:solidFill>
                  <a:schemeClr val="tx1"/>
                </a:solidFill>
                <a:latin typeface="Arial" pitchFamily="34" charset="0"/>
                <a:cs typeface="Arial" pitchFamily="34" charset="0"/>
              </a:rPr>
              <a:t>Образована:</a:t>
            </a:r>
            <a:r>
              <a:rPr lang="ru-RU" dirty="0">
                <a:solidFill>
                  <a:schemeClr val="tx1"/>
                </a:solidFill>
                <a:latin typeface="Arial" pitchFamily="34" charset="0"/>
                <a:cs typeface="Arial" pitchFamily="34" charset="0"/>
              </a:rPr>
              <a:t> 28 октября 2006 года на VII съезде партии "Родина", принявшем решение о переименовании в партию "СПРАВЕДЛИВАЯ РОССИЯ: РОДИНА / ПЕНСИОНЕРЫ / ЖИЗНЬ».  25 июня 2009 в Москве прошел IV Съезд, главными итогами которого стали: принятие Программы партии, сокращение официального названия.</a:t>
            </a:r>
          </a:p>
          <a:p>
            <a:pPr algn="just">
              <a:defRPr/>
            </a:pPr>
            <a:r>
              <a:rPr lang="ru-RU" b="1" dirty="0">
                <a:solidFill>
                  <a:schemeClr val="tx1"/>
                </a:solidFill>
                <a:latin typeface="Arial" pitchFamily="34" charset="0"/>
                <a:cs typeface="Arial" pitchFamily="34" charset="0"/>
              </a:rPr>
              <a:t>Идеология</a:t>
            </a:r>
            <a:r>
              <a:rPr lang="ru-RU" dirty="0">
                <a:solidFill>
                  <a:schemeClr val="tx1"/>
                </a:solidFill>
                <a:latin typeface="Arial" pitchFamily="34" charset="0"/>
                <a:cs typeface="Arial" pitchFamily="34" charset="0"/>
              </a:rPr>
              <a:t>: социал-демократия.</a:t>
            </a:r>
          </a:p>
          <a:p>
            <a:pPr algn="just">
              <a:defRPr/>
            </a:pPr>
            <a:r>
              <a:rPr lang="ru-RU" b="1" dirty="0">
                <a:solidFill>
                  <a:schemeClr val="tx1"/>
                </a:solidFill>
                <a:latin typeface="Arial" pitchFamily="34" charset="0"/>
                <a:cs typeface="Arial" pitchFamily="34" charset="0"/>
              </a:rPr>
              <a:t>Численность партии: </a:t>
            </a:r>
            <a:r>
              <a:rPr lang="ru-RU" dirty="0">
                <a:solidFill>
                  <a:schemeClr val="tx1"/>
                </a:solidFill>
                <a:latin typeface="Arial" pitchFamily="34" charset="0"/>
                <a:cs typeface="Arial" pitchFamily="34" charset="0"/>
              </a:rPr>
              <a:t>160 000 членов (по состоянию на 23 апреля 2016  года).</a:t>
            </a:r>
          </a:p>
          <a:p>
            <a:pPr algn="just">
              <a:defRPr/>
            </a:pPr>
            <a:r>
              <a:rPr lang="ru-RU" b="1" dirty="0">
                <a:solidFill>
                  <a:schemeClr val="tx1"/>
                </a:solidFill>
                <a:latin typeface="Arial" pitchFamily="34" charset="0"/>
                <a:cs typeface="Arial" pitchFamily="34" charset="0"/>
              </a:rPr>
              <a:t>Структура партии</a:t>
            </a:r>
            <a:r>
              <a:rPr lang="ru-RU" dirty="0">
                <a:solidFill>
                  <a:schemeClr val="tx1"/>
                </a:solidFill>
                <a:latin typeface="Arial" pitchFamily="34" charset="0"/>
                <a:cs typeface="Arial" pitchFamily="34" charset="0"/>
              </a:rPr>
              <a:t>:</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85</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региональных отделений, 2 298</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местных</a:t>
            </a:r>
            <a:r>
              <a:rPr lang="ru-RU" b="1" dirty="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отделений</a:t>
            </a:r>
            <a:r>
              <a:rPr lang="ru-RU" b="1" dirty="0">
                <a:solidFill>
                  <a:schemeClr val="tx1"/>
                </a:solidFill>
                <a:latin typeface="Arial" pitchFamily="34" charset="0"/>
                <a:cs typeface="Arial" pitchFamily="34" charset="0"/>
              </a:rPr>
              <a:t>,</a:t>
            </a:r>
            <a:r>
              <a:rPr lang="ru-RU" dirty="0">
                <a:solidFill>
                  <a:schemeClr val="tx1"/>
                </a:solidFill>
                <a:latin typeface="Arial" pitchFamily="34" charset="0"/>
                <a:cs typeface="Arial" pitchFamily="34" charset="0"/>
              </a:rPr>
              <a:t> 8 760 первичных организаций. </a:t>
            </a:r>
          </a:p>
          <a:p>
            <a:pPr algn="just">
              <a:defRPr/>
            </a:pPr>
            <a:r>
              <a:rPr lang="ru-RU" b="1" dirty="0">
                <a:solidFill>
                  <a:schemeClr val="tx1"/>
                </a:solidFill>
                <a:latin typeface="Arial" pitchFamily="34" charset="0"/>
                <a:cs typeface="Arial" pitchFamily="34" charset="0"/>
              </a:rPr>
              <a:t>Партийная печать: </a:t>
            </a:r>
            <a:r>
              <a:rPr lang="ru-RU" dirty="0">
                <a:solidFill>
                  <a:schemeClr val="tx1"/>
                </a:solidFill>
                <a:latin typeface="Arial" pitchFamily="34" charset="0"/>
                <a:cs typeface="Arial" pitchFamily="34" charset="0"/>
              </a:rPr>
              <a:t>газета «Справедливая Россия».</a:t>
            </a:r>
          </a:p>
          <a:p>
            <a:pPr algn="just">
              <a:defRPr/>
            </a:pPr>
            <a:r>
              <a:rPr lang="ru-RU" dirty="0">
                <a:solidFill>
                  <a:schemeClr val="tx1"/>
                </a:solidFill>
                <a:latin typeface="Arial" pitchFamily="34" charset="0"/>
                <a:cs typeface="Arial" pitchFamily="34" charset="0"/>
              </a:rPr>
              <a:t>Из 85 глав субъектов РФ: 1 член партии.</a:t>
            </a:r>
          </a:p>
          <a:p>
            <a:pPr algn="just">
              <a:defRPr/>
            </a:pPr>
            <a:r>
              <a:rPr lang="ru-RU" dirty="0">
                <a:solidFill>
                  <a:schemeClr val="tx1"/>
                </a:solidFill>
                <a:latin typeface="Arial" pitchFamily="34" charset="0"/>
                <a:cs typeface="Arial" pitchFamily="34" charset="0"/>
              </a:rPr>
              <a:t>Из 250 тысяч депутатов всех уровней </a:t>
            </a:r>
            <a:r>
              <a:rPr lang="ru-RU" dirty="0" err="1">
                <a:solidFill>
                  <a:schemeClr val="tx1"/>
                </a:solidFill>
                <a:latin typeface="Arial" pitchFamily="34" charset="0"/>
                <a:cs typeface="Arial" pitchFamily="34" charset="0"/>
              </a:rPr>
              <a:t>справедливороссов</a:t>
            </a:r>
            <a:r>
              <a:rPr lang="ru-RU" dirty="0">
                <a:solidFill>
                  <a:schemeClr val="tx1"/>
                </a:solidFill>
                <a:latin typeface="Arial" pitchFamily="34" charset="0"/>
                <a:cs typeface="Arial" pitchFamily="34" charset="0"/>
              </a:rPr>
              <a:t> около 5, 5 тысяч.</a:t>
            </a:r>
          </a:p>
        </p:txBody>
      </p:sp>
      <p:pic>
        <p:nvPicPr>
          <p:cNvPr id="192516" name="Picture 2" descr="http://lytcity.ru/wp-content/uploads/2016/08/6bb8fe_953577ab24764fa59af2b6e806fd7e22.png"/>
          <p:cNvPicPr>
            <a:picLocks noChangeAspect="1" noChangeArrowheads="1"/>
          </p:cNvPicPr>
          <p:nvPr/>
        </p:nvPicPr>
        <p:blipFill>
          <a:blip r:embed="rId2" cstate="email"/>
          <a:srcRect/>
          <a:stretch>
            <a:fillRect/>
          </a:stretch>
        </p:blipFill>
        <p:spPr bwMode="auto">
          <a:xfrm>
            <a:off x="7667625" y="1125538"/>
            <a:ext cx="1368425" cy="1531937"/>
          </a:xfrm>
          <a:prstGeom prst="rect">
            <a:avLst/>
          </a:prstGeom>
          <a:noFill/>
          <a:ln w="9525">
            <a:noFill/>
            <a:miter lim="800000"/>
            <a:headEnd/>
            <a:tailEnd/>
          </a:ln>
        </p:spPr>
      </p:pic>
      <p:sp>
        <p:nvSpPr>
          <p:cNvPr id="192517" name="TextBox 8"/>
          <p:cNvSpPr txBox="1">
            <a:spLocks noChangeArrowheads="1"/>
          </p:cNvSpPr>
          <p:nvPr/>
        </p:nvSpPr>
        <p:spPr bwMode="auto">
          <a:xfrm>
            <a:off x="323850" y="2781300"/>
            <a:ext cx="1079500" cy="522288"/>
          </a:xfrm>
          <a:prstGeom prst="rect">
            <a:avLst/>
          </a:prstGeom>
          <a:noFill/>
          <a:ln w="9525">
            <a:noFill/>
            <a:miter lim="800000"/>
            <a:headEnd/>
            <a:tailEnd/>
          </a:ln>
        </p:spPr>
        <p:txBody>
          <a:bodyPr>
            <a:spAutoFit/>
          </a:bodyPr>
          <a:lstStyle/>
          <a:p>
            <a:pPr algn="ctr"/>
            <a:r>
              <a:rPr lang="ru-RU" sz="1400"/>
              <a:t>Сергей Миронов</a:t>
            </a:r>
          </a:p>
        </p:txBody>
      </p:sp>
      <p:pic>
        <p:nvPicPr>
          <p:cNvPr id="192518" name="Picture 12" descr="http://900igr.net/datai/obschestvoznanie/Gosudarstvo-i-politicheskaja-vlast/0018-003-Predsedatel-Soveta-Federatsii-RF-Mironov-Sergej-Mikhajlovich.jpg"/>
          <p:cNvPicPr>
            <a:picLocks noChangeAspect="1" noChangeArrowheads="1"/>
          </p:cNvPicPr>
          <p:nvPr/>
        </p:nvPicPr>
        <p:blipFill>
          <a:blip r:embed="rId3" cstate="email"/>
          <a:srcRect/>
          <a:stretch>
            <a:fillRect/>
          </a:stretch>
        </p:blipFill>
        <p:spPr bwMode="auto">
          <a:xfrm>
            <a:off x="323850" y="1196975"/>
            <a:ext cx="1008063" cy="1511300"/>
          </a:xfrm>
          <a:prstGeom prst="rect">
            <a:avLst/>
          </a:prstGeom>
          <a:noFill/>
          <a:ln w="9525">
            <a:noFill/>
            <a:miter lim="800000"/>
            <a:headEnd/>
            <a:tailEnd/>
          </a:ln>
        </p:spPr>
      </p:pic>
      <p:sp>
        <p:nvSpPr>
          <p:cNvPr id="10" name="Прямоугольник 9"/>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187</a:t>
            </a:r>
          </a:p>
        </p:txBody>
      </p:sp>
      <p:pic>
        <p:nvPicPr>
          <p:cNvPr id="192520" name="Рисунок 10"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4" name="Rectangle 2"/>
          <p:cNvSpPr>
            <a:spLocks noGrp="1" noChangeArrowheads="1"/>
          </p:cNvSpPr>
          <p:nvPr>
            <p:ph type="title"/>
          </p:nvPr>
        </p:nvSpPr>
        <p:spPr>
          <a:xfrm>
            <a:off x="0" y="0"/>
            <a:ext cx="9144000" cy="692150"/>
          </a:xfrm>
        </p:spPr>
        <p:txBody>
          <a:bodyPr rtlCol="0">
            <a:noAutofit/>
          </a:bodyPr>
          <a:lstStyle/>
          <a:p>
            <a:pPr eaLnBrk="1" fontAlgn="auto" hangingPunct="1">
              <a:spcAft>
                <a:spcPts val="0"/>
              </a:spcAft>
              <a:defRPr/>
            </a:pP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
            </a:r>
            <a:br>
              <a:rPr lang="ru-RU" sz="2800" b="1" dirty="0" smtClean="0">
                <a:solidFill>
                  <a:schemeClr val="bg1"/>
                </a:solidFill>
                <a:effectLst>
                  <a:outerShdw blurRad="38100" dist="38100" dir="2700000" algn="tl">
                    <a:srgbClr val="000000">
                      <a:alpha val="43137"/>
                    </a:srgbClr>
                  </a:outerShdw>
                </a:effectLst>
                <a:latin typeface="+mn-lt"/>
                <a:cs typeface="Arial" pitchFamily="34" charset="0"/>
              </a:rPr>
            </a:br>
            <a:r>
              <a:rPr lang="ru-RU" sz="2800" b="1" dirty="0" smtClean="0">
                <a:solidFill>
                  <a:schemeClr val="bg1"/>
                </a:solidFill>
                <a:effectLst>
                  <a:outerShdw blurRad="38100" dist="38100" dir="2700000" algn="tl">
                    <a:srgbClr val="000000">
                      <a:alpha val="43137"/>
                    </a:srgbClr>
                  </a:outerShdw>
                </a:effectLst>
                <a:latin typeface="+mn-lt"/>
                <a:cs typeface="Arial" pitchFamily="34" charset="0"/>
              </a:rPr>
              <a:t>2.6.3.  </a:t>
            </a:r>
            <a:r>
              <a:rPr lang="ru-RU" sz="2800" b="1"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Партии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cs typeface="Arial" pitchFamily="34" charset="0"/>
              </a:rPr>
              <a:t>современной  россии</a:t>
            </a:r>
            <a: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t/>
            </a:r>
            <a:br>
              <a:rPr lang="ru-RU" sz="2800" b="1" dirty="0">
                <a:solidFill>
                  <a:schemeClr val="bg1"/>
                </a:solidFill>
                <a:effectLst>
                  <a:outerShdw blurRad="38100" dist="38100" dir="2700000" algn="tl">
                    <a:srgbClr val="000000">
                      <a:alpha val="43137"/>
                    </a:srgbClr>
                  </a:outerShdw>
                  <a:reflection blurRad="12700" stA="48000" endA="300" endPos="55000" dir="5400000" sy="-90000" algn="bl" rotWithShape="0"/>
                </a:effectLst>
              </a:rPr>
            </a:br>
            <a:endParaRPr lang="ru-RU" sz="28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wedg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7544" y="2420888"/>
            <a:ext cx="8208912" cy="830997"/>
          </a:xfrm>
          <a:prstGeom prst="rect">
            <a:avLst/>
          </a:prstGeom>
          <a:noFill/>
        </p:spPr>
        <p:txBody>
          <a:bodyPr>
            <a:spAutoFit/>
          </a:bodyPr>
          <a:lstStyle/>
          <a:p>
            <a:pPr algn="ctr">
              <a:defRPr/>
            </a:pPr>
            <a:r>
              <a:rPr lang="ru-RU" sz="4800" b="1" cap="all" dirty="0">
                <a:solidFill>
                  <a:srgbClr val="0070C0"/>
                </a:solidFill>
                <a:effectLst>
                  <a:reflection blurRad="12700" stA="48000" endA="300" endPos="55000" dir="5400000" sy="-90000" algn="bl" rotWithShape="0"/>
                </a:effectLst>
                <a:latin typeface="Arial" pitchFamily="34" charset="0"/>
                <a:cs typeface="Arial" pitchFamily="34" charset="0"/>
              </a:rPr>
              <a:t>Спасибо</a:t>
            </a:r>
            <a:r>
              <a:rPr lang="ru-RU" sz="4800" b="1" cap="all" dirty="0">
                <a:solidFill>
                  <a:schemeClr val="accent1">
                    <a:lumMod val="75000"/>
                  </a:schemeClr>
                </a:solidFill>
                <a:effectLst>
                  <a:reflection blurRad="12700" stA="48000" endA="300" endPos="55000" dir="5400000" sy="-90000" algn="bl" rotWithShape="0"/>
                </a:effectLst>
                <a:latin typeface="Arial" pitchFamily="34" charset="0"/>
                <a:cs typeface="Arial" pitchFamily="34" charset="0"/>
              </a:rPr>
              <a:t> </a:t>
            </a:r>
            <a:r>
              <a:rPr lang="ru-RU" sz="4800" b="1" cap="all" dirty="0">
                <a:solidFill>
                  <a:srgbClr val="0070C0"/>
                </a:solidFill>
                <a:effectLst>
                  <a:reflection blurRad="12700" stA="48000" endA="300" endPos="55000" dir="5400000" sy="-90000" algn="bl" rotWithShape="0"/>
                </a:effectLst>
                <a:latin typeface="Arial" pitchFamily="34" charset="0"/>
                <a:cs typeface="Arial" pitchFamily="34" charset="0"/>
              </a:rPr>
              <a:t>за внимание!</a:t>
            </a:r>
          </a:p>
        </p:txBody>
      </p:sp>
      <p:sp>
        <p:nvSpPr>
          <p:cNvPr id="11" name="Прямоугольник 10"/>
          <p:cNvSpPr/>
          <p:nvPr/>
        </p:nvSpPr>
        <p:spPr>
          <a:xfrm>
            <a:off x="395536" y="5085184"/>
            <a:ext cx="8352928" cy="1077218"/>
          </a:xfrm>
          <a:prstGeom prst="rect">
            <a:avLst/>
          </a:prstGeom>
          <a:ln>
            <a:noFill/>
          </a:ln>
        </p:spPr>
        <p:txBody>
          <a:bodyPr>
            <a:spAutoFit/>
          </a:bodyPr>
          <a:lstStyle/>
          <a:p>
            <a:pPr marL="4763">
              <a:defRPr/>
            </a:pPr>
            <a:r>
              <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А.Ю. Кинёв </a:t>
            </a:r>
          </a:p>
          <a:p>
            <a:pPr marL="4763">
              <a:defRPr/>
            </a:pPr>
            <a:r>
              <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Член Центральной избирательной комиссии Российской Федерации</a:t>
            </a:r>
          </a:p>
          <a:p>
            <a:pPr marL="4763">
              <a:defRPr/>
            </a:pPr>
            <a:endPar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endParaRPr>
          </a:p>
          <a:p>
            <a:pPr marL="4763">
              <a:defRPr/>
            </a:pPr>
            <a:r>
              <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Эл. почта:  </a:t>
            </a:r>
            <a:r>
              <a:rPr lang="en-US"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kinev@cikrf.ru</a:t>
            </a:r>
            <a:endPar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endParaRPr>
          </a:p>
        </p:txBody>
      </p:sp>
      <p:sp>
        <p:nvSpPr>
          <p:cNvPr id="4" name="Прямоугольник 3"/>
          <p:cNvSpPr/>
          <p:nvPr/>
        </p:nvSpPr>
        <p:spPr>
          <a:xfrm>
            <a:off x="8388350" y="6453188"/>
            <a:ext cx="576263"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188</a:t>
            </a:r>
          </a:p>
        </p:txBody>
      </p:sp>
      <p:pic>
        <p:nvPicPr>
          <p:cNvPr id="193541" name="Рисунок 4"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1700808"/>
          <a:ext cx="835292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Прямоугольник 5"/>
          <p:cNvSpPr>
            <a:spLocks noChangeArrowheads="1"/>
          </p:cNvSpPr>
          <p:nvPr/>
        </p:nvSpPr>
        <p:spPr bwMode="auto">
          <a:xfrm>
            <a:off x="0" y="1268413"/>
            <a:ext cx="9144000" cy="369887"/>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19</a:t>
            </a:r>
          </a:p>
        </p:txBody>
      </p:sp>
      <p:pic>
        <p:nvPicPr>
          <p:cNvPr id="20485"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549275"/>
            <a:ext cx="9144000" cy="792163"/>
          </a:xfrm>
        </p:spPr>
        <p:txBody>
          <a:bodyPr/>
          <a:lstStyle/>
          <a:p>
            <a:pPr eaLnBrk="1" hangingPunct="1"/>
            <a:r>
              <a:rPr lang="ru-RU" sz="2400" smtClean="0"/>
              <a:t>Содержание</a:t>
            </a:r>
          </a:p>
        </p:txBody>
      </p:sp>
      <p:graphicFrame>
        <p:nvGraphicFramePr>
          <p:cNvPr id="12" name="Содержимое 11"/>
          <p:cNvGraphicFramePr>
            <a:graphicFrameLocks noGrp="1"/>
          </p:cNvGraphicFramePr>
          <p:nvPr>
            <p:ph idx="1"/>
          </p:nvPr>
        </p:nvGraphicFramePr>
        <p:xfrm>
          <a:off x="493713" y="1206500"/>
          <a:ext cx="8149485" cy="5213046"/>
        </p:xfrm>
        <a:graphic>
          <a:graphicData uri="http://schemas.openxmlformats.org/drawingml/2006/table">
            <a:tbl>
              <a:tblPr firstRow="1" bandRow="1">
                <a:tableStyleId>{5C22544A-7EE6-4342-B048-85BDC9FD1C3A}</a:tableStyleId>
              </a:tblPr>
              <a:tblGrid>
                <a:gridCol w="421758"/>
                <a:gridCol w="598934"/>
                <a:gridCol w="591002"/>
                <a:gridCol w="5633939"/>
                <a:gridCol w="903852"/>
              </a:tblGrid>
              <a:tr h="39301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НАИМЕНОВАНИЕ РАЗДЕЛА</a:t>
                      </a:r>
                      <a:endParaRPr lang="ru-RU" sz="1600" dirty="0"/>
                    </a:p>
                  </a:txBody>
                  <a:tcPr>
                    <a:solidFill>
                      <a:schemeClr val="accent1">
                        <a:lumMod val="75000"/>
                      </a:schemeClr>
                    </a:solidFill>
                  </a:tcPr>
                </a:tc>
                <a:tc hMerge="1">
                  <a:txBody>
                    <a:bodyPr/>
                    <a:lstStyle/>
                    <a:p>
                      <a:endParaRPr lang="ru-RU" dirty="0"/>
                    </a:p>
                  </a:txBody>
                  <a:tcPr>
                    <a:solidFill>
                      <a:srgbClr val="FFC000"/>
                    </a:solidFill>
                  </a:tcPr>
                </a:tc>
                <a:tc hMerge="1">
                  <a:txBody>
                    <a:bodyPr/>
                    <a:lstStyle/>
                    <a:p>
                      <a:endParaRPr lang="ru-RU"/>
                    </a:p>
                  </a:txBody>
                  <a:tcPr/>
                </a:tc>
                <a:tc hMerge="1">
                  <a:txBody>
                    <a:bodyPr/>
                    <a:lstStyle/>
                    <a:p>
                      <a:endParaRPr lang="ru-RU"/>
                    </a:p>
                  </a:txBody>
                  <a:tcPr/>
                </a:tc>
                <a:tc>
                  <a:txBody>
                    <a:bodyPr/>
                    <a:lstStyle/>
                    <a:p>
                      <a:pPr algn="ctr"/>
                      <a:r>
                        <a:rPr lang="ru-RU" sz="1400" dirty="0" smtClean="0">
                          <a:solidFill>
                            <a:schemeClr val="bg1"/>
                          </a:solidFill>
                        </a:rPr>
                        <a:t>страница</a:t>
                      </a:r>
                      <a:endParaRPr lang="ru-RU" sz="1400" dirty="0">
                        <a:solidFill>
                          <a:schemeClr val="bg1"/>
                        </a:solidFill>
                      </a:endParaRPr>
                    </a:p>
                  </a:txBody>
                  <a:tcPr>
                    <a:solidFill>
                      <a:schemeClr val="accent1">
                        <a:lumMod val="75000"/>
                      </a:schemeClr>
                    </a:solidFill>
                  </a:tcPr>
                </a:tc>
              </a:tr>
              <a:tr h="471086">
                <a:tc>
                  <a:txBody>
                    <a:bodyPr/>
                    <a:lstStyle/>
                    <a:p>
                      <a:pPr algn="ctr"/>
                      <a:r>
                        <a:rPr lang="ru-RU" sz="2000" b="1" dirty="0" smtClean="0">
                          <a:solidFill>
                            <a:srgbClr val="0070C0"/>
                          </a:solidFill>
                        </a:rPr>
                        <a:t>1.</a:t>
                      </a:r>
                      <a:endParaRPr lang="ru-RU" sz="2000" b="1" dirty="0">
                        <a:solidFill>
                          <a:srgbClr val="0070C0"/>
                        </a:solidFill>
                      </a:endParaRPr>
                    </a:p>
                  </a:txBody>
                  <a:tcPr>
                    <a:lnR w="12700" cap="flat" cmpd="sng" algn="ctr">
                      <a:solidFill>
                        <a:schemeClr val="tx2">
                          <a:lumMod val="20000"/>
                          <a:lumOff val="80000"/>
                        </a:schemeClr>
                      </a:solidFill>
                      <a:prstDash val="solid"/>
                      <a:round/>
                      <a:headEnd type="none" w="med" len="med"/>
                      <a:tailEnd type="none" w="med" len="med"/>
                    </a:lnR>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0070C0"/>
                          </a:solidFill>
                        </a:rPr>
                        <a:t>Что такое «партия» ?</a:t>
                      </a:r>
                      <a:endParaRPr lang="ru-RU" sz="2000" b="1"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tcPr>
                </a:tc>
                <a:tc hMerge="1">
                  <a:txBody>
                    <a:bodyPr/>
                    <a:lstStyle/>
                    <a:p>
                      <a:endParaRPr lang="ru-RU"/>
                    </a:p>
                  </a:txBody>
                  <a:tcPr/>
                </a:tc>
                <a:tc hMerge="1">
                  <a:txBody>
                    <a:bodyPr/>
                    <a:lstStyle/>
                    <a:p>
                      <a:endParaRPr lang="ru-RU"/>
                    </a:p>
                  </a:txBody>
                  <a:tcPr/>
                </a:tc>
                <a:tc>
                  <a:txBody>
                    <a:bodyPr/>
                    <a:lstStyle/>
                    <a:p>
                      <a:pPr algn="ctr"/>
                      <a:r>
                        <a:rPr lang="ru-RU" sz="1400" dirty="0" smtClean="0">
                          <a:solidFill>
                            <a:srgbClr val="0070C0"/>
                          </a:solidFill>
                        </a:rPr>
                        <a:t>5</a:t>
                      </a:r>
                      <a:endParaRPr lang="ru-RU" sz="1400" dirty="0">
                        <a:solidFill>
                          <a:srgbClr val="0070C0"/>
                        </a:solidFill>
                      </a:endParaRPr>
                    </a:p>
                  </a:txBody>
                  <a:tcPr/>
                </a:tc>
              </a:tr>
              <a:tr h="307245">
                <a:tc>
                  <a:txBody>
                    <a:bodyPr/>
                    <a:lstStyle/>
                    <a:p>
                      <a:pPr algn="ctr"/>
                      <a:endParaRPr lang="ru-RU" sz="1400" dirty="0">
                        <a:solidFill>
                          <a:srgbClr val="0070C0"/>
                        </a:solidFill>
                      </a:endParaRPr>
                    </a:p>
                  </a:txBody>
                  <a:tcPr>
                    <a:lnR w="12700" cap="flat" cmpd="sng" algn="ctr">
                      <a:solidFill>
                        <a:schemeClr val="bg1">
                          <a:lumMod val="95000"/>
                        </a:schemeClr>
                      </a:solidFill>
                      <a:prstDash val="solid"/>
                      <a:round/>
                      <a:headEnd type="none" w="med" len="med"/>
                      <a:tailEnd type="none" w="med" len="med"/>
                    </a:lnR>
                  </a:tcPr>
                </a:tc>
                <a:tc>
                  <a:txBody>
                    <a:bodyPr/>
                    <a:lstStyle/>
                    <a:p>
                      <a:pPr algn="ctr"/>
                      <a:r>
                        <a:rPr lang="ru-RU" sz="1600" dirty="0" smtClean="0">
                          <a:solidFill>
                            <a:srgbClr val="0070C0"/>
                          </a:solidFill>
                        </a:rPr>
                        <a:t>1.1.</a:t>
                      </a:r>
                      <a:endParaRPr lang="ru-RU" sz="16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70C0"/>
                          </a:solidFill>
                        </a:rPr>
                        <a:t>История возникновения партий</a:t>
                      </a:r>
                      <a:endParaRPr lang="ru-RU" sz="1600" b="1" dirty="0">
                        <a:solidFill>
                          <a:srgbClr val="0070C0"/>
                        </a:solidFill>
                      </a:endParaRPr>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ru-RU"/>
                    </a:p>
                  </a:txBody>
                  <a:tcPr/>
                </a:tc>
                <a:tc>
                  <a:txBody>
                    <a:bodyPr/>
                    <a:lstStyle/>
                    <a:p>
                      <a:pPr algn="ctr"/>
                      <a:r>
                        <a:rPr lang="ru-RU" sz="1400" dirty="0" smtClean="0">
                          <a:solidFill>
                            <a:srgbClr val="0070C0"/>
                          </a:solidFill>
                        </a:rPr>
                        <a:t>7</a:t>
                      </a:r>
                      <a:endParaRPr lang="ru-RU" sz="1400" dirty="0">
                        <a:solidFill>
                          <a:srgbClr val="0070C0"/>
                        </a:solidFill>
                      </a:endParaRPr>
                    </a:p>
                  </a:txBody>
                  <a:tcPr/>
                </a:tc>
              </a:tr>
              <a:tr h="298862">
                <a:tc>
                  <a:txBody>
                    <a:bodyPr/>
                    <a:lstStyle/>
                    <a:p>
                      <a:pPr algn="ctr"/>
                      <a:endParaRPr lang="ru-RU" sz="1400" dirty="0">
                        <a:solidFill>
                          <a:srgbClr val="0070C0"/>
                        </a:solidFill>
                      </a:endParaRPr>
                    </a:p>
                  </a:txBody>
                  <a:tcPr>
                    <a:lnR w="12700" cap="flat" cmpd="sng" algn="ctr">
                      <a:solidFill>
                        <a:schemeClr val="tx2">
                          <a:lumMod val="20000"/>
                          <a:lumOff val="80000"/>
                        </a:schemeClr>
                      </a:solidFill>
                      <a:prstDash val="solid"/>
                      <a:round/>
                      <a:headEnd type="none" w="med" len="med"/>
                      <a:tailEnd type="none" w="med" len="med"/>
                    </a:lnR>
                  </a:tcPr>
                </a:tc>
                <a:tc>
                  <a:txBody>
                    <a:bodyPr/>
                    <a:lstStyle/>
                    <a:p>
                      <a:pPr algn="ctr"/>
                      <a:r>
                        <a:rPr lang="ru-RU" sz="1600" dirty="0" smtClean="0">
                          <a:solidFill>
                            <a:srgbClr val="0070C0"/>
                          </a:solidFill>
                        </a:rPr>
                        <a:t>1.2.</a:t>
                      </a:r>
                      <a:endParaRPr lang="ru-RU" sz="16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gridSpan="2">
                  <a:txBody>
                    <a:bodyPr/>
                    <a:lstStyle/>
                    <a:p>
                      <a:r>
                        <a:rPr kumimoji="0" lang="ru-RU" sz="1600" b="1" kern="1200" dirty="0" smtClean="0">
                          <a:solidFill>
                            <a:srgbClr val="0070C0"/>
                          </a:solidFill>
                          <a:latin typeface="+mn-lt"/>
                          <a:ea typeface="+mn-ea"/>
                          <a:cs typeface="+mn-cs"/>
                        </a:rPr>
                        <a:t>Признаки партий</a:t>
                      </a:r>
                    </a:p>
                  </a:txBody>
                  <a:tcPr>
                    <a:lnL w="12700" cap="flat" cmpd="sng" algn="ctr">
                      <a:solidFill>
                        <a:schemeClr val="tx2">
                          <a:lumMod val="20000"/>
                          <a:lumOff val="80000"/>
                        </a:schemeClr>
                      </a:solidFill>
                      <a:prstDash val="solid"/>
                      <a:round/>
                      <a:headEnd type="none" w="med" len="med"/>
                      <a:tailEnd type="none" w="med" len="med"/>
                    </a:lnL>
                  </a:tcPr>
                </a:tc>
                <a:tc hMerge="1">
                  <a:txBody>
                    <a:bodyPr/>
                    <a:lstStyle/>
                    <a:p>
                      <a:endParaRPr lang="ru-RU"/>
                    </a:p>
                  </a:txBody>
                  <a:tcPr/>
                </a:tc>
                <a:tc>
                  <a:txBody>
                    <a:bodyPr/>
                    <a:lstStyle/>
                    <a:p>
                      <a:pPr algn="ctr"/>
                      <a:r>
                        <a:rPr lang="ru-RU" sz="1400" dirty="0" smtClean="0">
                          <a:solidFill>
                            <a:srgbClr val="0070C0"/>
                          </a:solidFill>
                        </a:rPr>
                        <a:t>15</a:t>
                      </a:r>
                      <a:endParaRPr lang="ru-RU" sz="1400" dirty="0">
                        <a:solidFill>
                          <a:srgbClr val="0070C0"/>
                        </a:solidFill>
                      </a:endParaRPr>
                    </a:p>
                  </a:txBody>
                  <a:tcPr/>
                </a:tc>
              </a:tr>
              <a:tr h="271264">
                <a:tc>
                  <a:txBody>
                    <a:bodyPr/>
                    <a:lstStyle/>
                    <a:p>
                      <a:pPr algn="ctr"/>
                      <a:endParaRPr lang="ru-RU" sz="1400" dirty="0">
                        <a:solidFill>
                          <a:srgbClr val="0070C0"/>
                        </a:solidFill>
                      </a:endParaRPr>
                    </a:p>
                  </a:txBody>
                  <a:tcPr>
                    <a:lnR w="12700" cap="flat" cmpd="sng" algn="ctr">
                      <a:solidFill>
                        <a:schemeClr val="bg1">
                          <a:lumMod val="95000"/>
                        </a:schemeClr>
                      </a:solidFill>
                      <a:prstDash val="solid"/>
                      <a:round/>
                      <a:headEnd type="none" w="med" len="med"/>
                      <a:tailEnd type="none" w="med" len="med"/>
                    </a:lnR>
                  </a:tcPr>
                </a:tc>
                <a:tc>
                  <a:txBody>
                    <a:bodyPr/>
                    <a:lstStyle/>
                    <a:p>
                      <a:pPr algn="ctr"/>
                      <a:r>
                        <a:rPr lang="ru-RU" sz="1600" dirty="0" smtClean="0">
                          <a:solidFill>
                            <a:srgbClr val="0070C0"/>
                          </a:solidFill>
                        </a:rPr>
                        <a:t>1.3.</a:t>
                      </a:r>
                      <a:endParaRPr lang="ru-RU" sz="16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gridSpan="2">
                  <a:txBody>
                    <a:bodyPr/>
                    <a:lstStyle/>
                    <a:p>
                      <a:r>
                        <a:rPr kumimoji="0" lang="ru-RU" sz="1600" b="1" kern="1200" dirty="0" smtClean="0">
                          <a:solidFill>
                            <a:srgbClr val="0070C0"/>
                          </a:solidFill>
                          <a:latin typeface="+mn-lt"/>
                          <a:ea typeface="+mn-ea"/>
                          <a:cs typeface="+mn-cs"/>
                        </a:rPr>
                        <a:t>Классификация партий</a:t>
                      </a:r>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ru-RU"/>
                    </a:p>
                  </a:txBody>
                  <a:tcPr/>
                </a:tc>
                <a:tc>
                  <a:txBody>
                    <a:bodyPr/>
                    <a:lstStyle/>
                    <a:p>
                      <a:pPr algn="ctr"/>
                      <a:r>
                        <a:rPr lang="ru-RU" sz="1400" dirty="0" smtClean="0">
                          <a:solidFill>
                            <a:srgbClr val="0070C0"/>
                          </a:solidFill>
                        </a:rPr>
                        <a:t>17</a:t>
                      </a:r>
                      <a:endParaRPr lang="ru-RU" sz="1400" dirty="0">
                        <a:solidFill>
                          <a:srgbClr val="0070C0"/>
                        </a:solidFill>
                      </a:endParaRPr>
                    </a:p>
                  </a:txBody>
                  <a:tcPr/>
                </a:tc>
              </a:tr>
              <a:tr h="251788">
                <a:tc>
                  <a:txBody>
                    <a:bodyPr/>
                    <a:lstStyle/>
                    <a:p>
                      <a:pPr algn="ctr"/>
                      <a:endParaRPr lang="ru-RU" sz="1400" dirty="0">
                        <a:solidFill>
                          <a:srgbClr val="0070C0"/>
                        </a:solidFill>
                      </a:endParaRPr>
                    </a:p>
                  </a:txBody>
                  <a:tcPr>
                    <a:lnR w="12700" cap="flat" cmpd="sng" algn="ctr">
                      <a:solidFill>
                        <a:schemeClr val="tx2">
                          <a:lumMod val="20000"/>
                          <a:lumOff val="80000"/>
                        </a:schemeClr>
                      </a:solidFill>
                      <a:prstDash val="solid"/>
                      <a:round/>
                      <a:headEnd type="none" w="med" len="med"/>
                      <a:tailEnd type="none" w="med" len="med"/>
                    </a:lnR>
                  </a:tcPr>
                </a:tc>
                <a:tc>
                  <a:txBody>
                    <a:bodyPr/>
                    <a:lstStyle/>
                    <a:p>
                      <a:pPr algn="ctr"/>
                      <a:r>
                        <a:rPr lang="ru-RU" sz="1600" dirty="0" smtClean="0">
                          <a:solidFill>
                            <a:srgbClr val="0070C0"/>
                          </a:solidFill>
                        </a:rPr>
                        <a:t>1.4.</a:t>
                      </a:r>
                      <a:endParaRPr lang="ru-RU" sz="16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b="1" kern="1200" dirty="0" smtClean="0">
                          <a:solidFill>
                            <a:srgbClr val="0070C0"/>
                          </a:solidFill>
                          <a:latin typeface="+mn-lt"/>
                          <a:ea typeface="+mn-ea"/>
                          <a:cs typeface="+mn-cs"/>
                        </a:rPr>
                        <a:t>Классификация партийных систем</a:t>
                      </a:r>
                    </a:p>
                  </a:txBody>
                  <a:tcPr>
                    <a:lnL w="12700" cap="flat" cmpd="sng" algn="ctr">
                      <a:solidFill>
                        <a:schemeClr val="tx2">
                          <a:lumMod val="20000"/>
                          <a:lumOff val="80000"/>
                        </a:schemeClr>
                      </a:solidFill>
                      <a:prstDash val="solid"/>
                      <a:round/>
                      <a:headEnd type="none" w="med" len="med"/>
                      <a:tailEnd type="none" w="med" len="med"/>
                    </a:lnL>
                  </a:tcPr>
                </a:tc>
                <a:tc hMerge="1">
                  <a:txBody>
                    <a:bodyPr/>
                    <a:lstStyle/>
                    <a:p>
                      <a:endParaRPr lang="ru-RU"/>
                    </a:p>
                  </a:txBody>
                  <a:tcPr/>
                </a:tc>
                <a:tc>
                  <a:txBody>
                    <a:bodyPr/>
                    <a:lstStyle/>
                    <a:p>
                      <a:pPr algn="ctr"/>
                      <a:r>
                        <a:rPr kumimoji="0" lang="ru-RU" sz="1400" kern="1200" dirty="0" smtClean="0">
                          <a:solidFill>
                            <a:srgbClr val="0070C0"/>
                          </a:solidFill>
                          <a:latin typeface="+mn-lt"/>
                          <a:ea typeface="+mn-ea"/>
                          <a:cs typeface="+mn-cs"/>
                        </a:rPr>
                        <a:t>34</a:t>
                      </a:r>
                    </a:p>
                  </a:txBody>
                  <a:tcPr/>
                </a:tc>
              </a:tr>
              <a:tr h="237728">
                <a:tc>
                  <a:txBody>
                    <a:bodyPr/>
                    <a:lstStyle/>
                    <a:p>
                      <a:pPr algn="ctr"/>
                      <a:endParaRPr lang="ru-RU" sz="1400" dirty="0">
                        <a:solidFill>
                          <a:srgbClr val="0070C0"/>
                        </a:solidFill>
                      </a:endParaRPr>
                    </a:p>
                  </a:txBody>
                  <a:tcPr>
                    <a:lnR w="12700" cap="flat" cmpd="sng" algn="ctr">
                      <a:solidFill>
                        <a:schemeClr val="bg1">
                          <a:lumMod val="95000"/>
                        </a:schemeClr>
                      </a:solidFill>
                      <a:prstDash val="solid"/>
                      <a:round/>
                      <a:headEnd type="none" w="med" len="med"/>
                      <a:tailEnd type="none" w="med" len="med"/>
                    </a:lnR>
                  </a:tcPr>
                </a:tc>
                <a:tc>
                  <a:txBody>
                    <a:bodyPr/>
                    <a:lstStyle/>
                    <a:p>
                      <a:pPr algn="ctr"/>
                      <a:r>
                        <a:rPr lang="ru-RU" sz="1600" dirty="0" smtClean="0">
                          <a:solidFill>
                            <a:srgbClr val="0070C0"/>
                          </a:solidFill>
                        </a:rPr>
                        <a:t>1.5.</a:t>
                      </a:r>
                      <a:endParaRPr lang="ru-RU" sz="16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gridSpan="2">
                  <a:txBody>
                    <a:bodyPr/>
                    <a:lstStyle/>
                    <a:p>
                      <a:r>
                        <a:rPr kumimoji="0" lang="ru-RU" sz="1600" b="1" kern="1200" dirty="0" smtClean="0">
                          <a:solidFill>
                            <a:srgbClr val="0070C0"/>
                          </a:solidFill>
                          <a:latin typeface="+mn-lt"/>
                          <a:ea typeface="+mn-ea"/>
                          <a:cs typeface="+mn-cs"/>
                        </a:rPr>
                        <a:t>Функции партий</a:t>
                      </a:r>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ru-RU"/>
                    </a:p>
                  </a:txBody>
                  <a:tcPr/>
                </a:tc>
                <a:tc>
                  <a:txBody>
                    <a:bodyPr/>
                    <a:lstStyle/>
                    <a:p>
                      <a:pPr algn="ctr"/>
                      <a:r>
                        <a:rPr lang="ru-RU" sz="1400" dirty="0" smtClean="0">
                          <a:solidFill>
                            <a:srgbClr val="0070C0"/>
                          </a:solidFill>
                        </a:rPr>
                        <a:t>44</a:t>
                      </a:r>
                      <a:endParaRPr lang="ru-RU" sz="1400" dirty="0">
                        <a:solidFill>
                          <a:srgbClr val="0070C0"/>
                        </a:solidFill>
                      </a:endParaRPr>
                    </a:p>
                  </a:txBody>
                  <a:tcPr/>
                </a:tc>
              </a:tr>
              <a:tr h="292968">
                <a:tc>
                  <a:txBody>
                    <a:bodyPr/>
                    <a:lstStyle/>
                    <a:p>
                      <a:endParaRPr lang="ru-RU" dirty="0">
                        <a:solidFill>
                          <a:srgbClr val="0070C0"/>
                        </a:solidFill>
                      </a:endParaRPr>
                    </a:p>
                  </a:txBody>
                  <a:tcPr>
                    <a:lnR w="12700" cap="flat" cmpd="sng" algn="ctr">
                      <a:solidFill>
                        <a:schemeClr val="tx2">
                          <a:lumMod val="20000"/>
                          <a:lumOff val="80000"/>
                        </a:schemeClr>
                      </a:solidFill>
                      <a:prstDash val="solid"/>
                      <a:round/>
                      <a:headEnd type="none" w="med" len="med"/>
                      <a:tailEnd type="none" w="med" len="med"/>
                    </a:lnR>
                  </a:tcPr>
                </a:tc>
                <a:tc>
                  <a:txBody>
                    <a:bodyPr/>
                    <a:lstStyle/>
                    <a:p>
                      <a:r>
                        <a:rPr kumimoji="0" lang="ru-RU" sz="1600" kern="1200" dirty="0" smtClean="0">
                          <a:solidFill>
                            <a:srgbClr val="0070C0"/>
                          </a:solidFill>
                          <a:latin typeface="+mn-lt"/>
                          <a:ea typeface="+mn-ea"/>
                          <a:cs typeface="+mn-cs"/>
                        </a:rPr>
                        <a:t>1.6.</a:t>
                      </a:r>
                      <a:endParaRPr kumimoji="0" lang="ru-RU" sz="1600"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gridSpan="2">
                  <a:txBody>
                    <a:bodyPr/>
                    <a:lstStyle/>
                    <a:p>
                      <a:r>
                        <a:rPr kumimoji="0" lang="ru-RU" sz="1600" b="1" kern="1200" dirty="0" smtClean="0">
                          <a:solidFill>
                            <a:srgbClr val="0070C0"/>
                          </a:solidFill>
                          <a:latin typeface="+mn-lt"/>
                          <a:ea typeface="+mn-ea"/>
                          <a:cs typeface="+mn-cs"/>
                        </a:rPr>
                        <a:t>Регламентация деятельности партий</a:t>
                      </a:r>
                    </a:p>
                  </a:txBody>
                  <a:tcPr>
                    <a:lnL w="12700" cap="flat" cmpd="sng" algn="ctr">
                      <a:solidFill>
                        <a:schemeClr val="tx2">
                          <a:lumMod val="20000"/>
                          <a:lumOff val="80000"/>
                        </a:schemeClr>
                      </a:solidFill>
                      <a:prstDash val="solid"/>
                      <a:round/>
                      <a:headEnd type="none" w="med" len="med"/>
                      <a:tailEnd type="none" w="med" len="med"/>
                    </a:lnL>
                  </a:tcPr>
                </a:tc>
                <a:tc hMerge="1">
                  <a:txBody>
                    <a:bodyPr/>
                    <a:lstStyle/>
                    <a:p>
                      <a:endParaRPr lang="ru-RU"/>
                    </a:p>
                  </a:txBody>
                  <a:tcPr/>
                </a:tc>
                <a:tc>
                  <a:txBody>
                    <a:bodyPr/>
                    <a:lstStyle/>
                    <a:p>
                      <a:pPr algn="ctr"/>
                      <a:r>
                        <a:rPr kumimoji="0" lang="ru-RU" sz="1400" kern="1200" dirty="0" smtClean="0">
                          <a:solidFill>
                            <a:srgbClr val="0070C0"/>
                          </a:solidFill>
                          <a:latin typeface="+mn-lt"/>
                          <a:ea typeface="+mn-ea"/>
                          <a:cs typeface="+mn-cs"/>
                        </a:rPr>
                        <a:t>47</a:t>
                      </a:r>
                      <a:endParaRPr kumimoji="0" lang="ru-RU" sz="1400" kern="1200" dirty="0">
                        <a:solidFill>
                          <a:srgbClr val="0070C0"/>
                        </a:solidFill>
                        <a:latin typeface="+mn-lt"/>
                        <a:ea typeface="+mn-ea"/>
                        <a:cs typeface="+mn-cs"/>
                      </a:endParaRPr>
                    </a:p>
                  </a:txBody>
                  <a:tcPr/>
                </a:tc>
              </a:tr>
              <a:tr h="287248">
                <a:tc>
                  <a:txBody>
                    <a:bodyPr/>
                    <a:lstStyle/>
                    <a:p>
                      <a:endParaRPr lang="ru-RU" dirty="0">
                        <a:solidFill>
                          <a:srgbClr val="0070C0"/>
                        </a:solidFill>
                      </a:endParaRPr>
                    </a:p>
                  </a:txBody>
                  <a:tcPr>
                    <a:lnR w="12700" cap="flat" cmpd="sng" algn="ctr">
                      <a:solidFill>
                        <a:schemeClr val="bg1">
                          <a:lumMod val="95000"/>
                        </a:schemeClr>
                      </a:solidFill>
                      <a:prstDash val="solid"/>
                      <a:round/>
                      <a:headEnd type="none" w="med" len="med"/>
                      <a:tailEnd type="none" w="med" len="med"/>
                    </a:lnR>
                  </a:tcPr>
                </a:tc>
                <a:tc>
                  <a:txBody>
                    <a:bodyPr/>
                    <a:lstStyle/>
                    <a:p>
                      <a:r>
                        <a:rPr lang="ru-RU" sz="1600" dirty="0" smtClean="0">
                          <a:solidFill>
                            <a:srgbClr val="0070C0"/>
                          </a:solidFill>
                        </a:rPr>
                        <a:t>1.7.</a:t>
                      </a:r>
                      <a:endParaRPr lang="ru-RU" sz="16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gridSpan="2">
                  <a:txBody>
                    <a:bodyPr/>
                    <a:lstStyle/>
                    <a:p>
                      <a:r>
                        <a:rPr lang="ru-RU" sz="1600" b="1" dirty="0" smtClean="0">
                          <a:solidFill>
                            <a:srgbClr val="0070C0"/>
                          </a:solidFill>
                        </a:rPr>
                        <a:t>Партии</a:t>
                      </a:r>
                      <a:r>
                        <a:rPr lang="ru-RU" sz="1600" b="1" baseline="0" dirty="0" smtClean="0">
                          <a:solidFill>
                            <a:srgbClr val="0070C0"/>
                          </a:solidFill>
                        </a:rPr>
                        <a:t> </a:t>
                      </a:r>
                      <a:r>
                        <a:rPr lang="ru-RU" sz="1600" b="1" dirty="0" smtClean="0">
                          <a:solidFill>
                            <a:srgbClr val="0070C0"/>
                          </a:solidFill>
                        </a:rPr>
                        <a:t>и выборы</a:t>
                      </a:r>
                      <a:endParaRPr lang="ru-RU" sz="1600" b="1" dirty="0">
                        <a:solidFill>
                          <a:srgbClr val="0070C0"/>
                        </a:solidFill>
                      </a:endParaRPr>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ru-RU"/>
                    </a:p>
                  </a:txBody>
                  <a:tcPr/>
                </a:tc>
                <a:tc>
                  <a:txBody>
                    <a:bodyPr/>
                    <a:lstStyle/>
                    <a:p>
                      <a:pPr algn="ctr"/>
                      <a:r>
                        <a:rPr kumimoji="0" lang="ru-RU" sz="1400" kern="1200" dirty="0" smtClean="0">
                          <a:solidFill>
                            <a:srgbClr val="0070C0"/>
                          </a:solidFill>
                          <a:latin typeface="+mn-lt"/>
                          <a:ea typeface="+mn-ea"/>
                          <a:cs typeface="+mn-cs"/>
                        </a:rPr>
                        <a:t>49</a:t>
                      </a:r>
                      <a:endParaRPr kumimoji="0" lang="ru-RU" sz="1400" kern="1200" dirty="0">
                        <a:solidFill>
                          <a:srgbClr val="0070C0"/>
                        </a:solidFill>
                        <a:latin typeface="+mn-lt"/>
                        <a:ea typeface="+mn-ea"/>
                        <a:cs typeface="+mn-cs"/>
                      </a:endParaRPr>
                    </a:p>
                  </a:txBody>
                  <a:tcPr/>
                </a:tc>
              </a:tr>
              <a:tr h="169255">
                <a:tc>
                  <a:txBody>
                    <a:bodyPr/>
                    <a:lstStyle/>
                    <a:p>
                      <a:r>
                        <a:rPr lang="ru-RU" sz="2000" b="1" dirty="0" smtClean="0">
                          <a:solidFill>
                            <a:srgbClr val="0070C0"/>
                          </a:solidFill>
                        </a:rPr>
                        <a:t>2.</a:t>
                      </a:r>
                      <a:endParaRPr lang="ru-RU" sz="2000" b="1" dirty="0">
                        <a:solidFill>
                          <a:srgbClr val="0070C0"/>
                        </a:solidFill>
                      </a:endParaRPr>
                    </a:p>
                  </a:txBody>
                  <a:tcPr>
                    <a:lnR w="12700" cap="flat" cmpd="sng" algn="ctr">
                      <a:solidFill>
                        <a:schemeClr val="tx2">
                          <a:lumMod val="20000"/>
                          <a:lumOff val="80000"/>
                        </a:schemeClr>
                      </a:solidFill>
                      <a:prstDash val="solid"/>
                      <a:round/>
                      <a:headEnd type="none" w="med" len="med"/>
                      <a:tailEnd type="none" w="med" len="med"/>
                    </a:lnR>
                  </a:tcPr>
                </a:tc>
                <a:tc gridSpan="3">
                  <a:txBody>
                    <a:bodyPr/>
                    <a:lstStyle/>
                    <a:p>
                      <a:r>
                        <a:rPr lang="ru-RU" sz="2000" b="1" dirty="0" smtClean="0">
                          <a:solidFill>
                            <a:srgbClr val="0070C0"/>
                          </a:solidFill>
                        </a:rPr>
                        <a:t>Партии в России</a:t>
                      </a:r>
                      <a:endParaRPr lang="ru-RU" sz="20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tcPr>
                </a:tc>
                <a:tc hMerge="1">
                  <a:txBody>
                    <a:bodyPr/>
                    <a:lstStyle/>
                    <a:p>
                      <a:endParaRPr lang="ru-RU"/>
                    </a:p>
                  </a:txBody>
                  <a:tcPr/>
                </a:tc>
                <a:tc hMerge="1">
                  <a:txBody>
                    <a:bodyPr/>
                    <a:lstStyle/>
                    <a:p>
                      <a:endParaRPr lang="ru-RU"/>
                    </a:p>
                  </a:txBody>
                  <a:tcPr/>
                </a:tc>
                <a:tc>
                  <a:txBody>
                    <a:bodyPr/>
                    <a:lstStyle/>
                    <a:p>
                      <a:pPr algn="ctr"/>
                      <a:r>
                        <a:rPr kumimoji="0" lang="ru-RU" sz="1400" kern="1200" dirty="0" smtClean="0">
                          <a:solidFill>
                            <a:srgbClr val="0070C0"/>
                          </a:solidFill>
                          <a:latin typeface="+mn-lt"/>
                          <a:ea typeface="+mn-ea"/>
                          <a:cs typeface="+mn-cs"/>
                        </a:rPr>
                        <a:t>57</a:t>
                      </a:r>
                      <a:endParaRPr kumimoji="0" lang="ru-RU" sz="1400" kern="1200" dirty="0">
                        <a:solidFill>
                          <a:srgbClr val="0070C0"/>
                        </a:solidFill>
                        <a:latin typeface="+mn-lt"/>
                        <a:ea typeface="+mn-ea"/>
                        <a:cs typeface="+mn-cs"/>
                      </a:endParaRPr>
                    </a:p>
                  </a:txBody>
                  <a:tcPr/>
                </a:tc>
              </a:tr>
              <a:tr h="0">
                <a:tc>
                  <a:txBody>
                    <a:bodyPr/>
                    <a:lstStyle/>
                    <a:p>
                      <a:endParaRPr lang="ru-RU" dirty="0">
                        <a:solidFill>
                          <a:srgbClr val="0070C0"/>
                        </a:solidFill>
                      </a:endParaRPr>
                    </a:p>
                  </a:txBody>
                  <a:tcPr>
                    <a:lnR w="12700" cap="flat" cmpd="sng" algn="ctr">
                      <a:solidFill>
                        <a:schemeClr val="bg1">
                          <a:lumMod val="95000"/>
                        </a:schemeClr>
                      </a:solidFill>
                      <a:prstDash val="solid"/>
                      <a:round/>
                      <a:headEnd type="none" w="med" len="med"/>
                      <a:tailEnd type="none" w="med" len="med"/>
                    </a:lnR>
                  </a:tcPr>
                </a:tc>
                <a:tc>
                  <a:txBody>
                    <a:bodyPr/>
                    <a:lstStyle/>
                    <a:p>
                      <a:r>
                        <a:rPr kumimoji="0" lang="ru-RU" sz="1600" kern="1200" dirty="0" smtClean="0">
                          <a:solidFill>
                            <a:srgbClr val="0070C0"/>
                          </a:solidFill>
                          <a:latin typeface="+mn-lt"/>
                          <a:ea typeface="+mn-ea"/>
                          <a:cs typeface="+mn-cs"/>
                        </a:rPr>
                        <a:t>2.1.</a:t>
                      </a:r>
                      <a:endParaRPr kumimoji="0" lang="ru-RU" sz="1600"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gridSpan="2">
                  <a:txBody>
                    <a:bodyPr/>
                    <a:lstStyle/>
                    <a:p>
                      <a:r>
                        <a:rPr kumimoji="0" lang="ru-RU" sz="1600" b="1" kern="1200" dirty="0" smtClean="0">
                          <a:solidFill>
                            <a:srgbClr val="0070C0"/>
                          </a:solidFill>
                          <a:latin typeface="+mn-lt"/>
                          <a:ea typeface="+mn-ea"/>
                          <a:cs typeface="+mn-cs"/>
                        </a:rPr>
                        <a:t>Партии России на рубеже X</a:t>
                      </a:r>
                      <a:r>
                        <a:rPr kumimoji="0" lang="en-US" sz="1600" b="1" kern="1200" dirty="0" smtClean="0">
                          <a:solidFill>
                            <a:srgbClr val="0070C0"/>
                          </a:solidFill>
                          <a:latin typeface="+mn-lt"/>
                          <a:ea typeface="+mn-ea"/>
                          <a:cs typeface="+mn-cs"/>
                        </a:rPr>
                        <a:t>IX</a:t>
                      </a:r>
                      <a:r>
                        <a:rPr kumimoji="0" lang="ru-RU" sz="1600" b="1" kern="1200" dirty="0" smtClean="0">
                          <a:solidFill>
                            <a:srgbClr val="0070C0"/>
                          </a:solidFill>
                          <a:latin typeface="+mn-lt"/>
                          <a:ea typeface="+mn-ea"/>
                          <a:cs typeface="+mn-cs"/>
                        </a:rPr>
                        <a:t> - X</a:t>
                      </a:r>
                      <a:r>
                        <a:rPr kumimoji="0" lang="en-US" sz="1600" b="1" kern="1200" dirty="0" smtClean="0">
                          <a:solidFill>
                            <a:srgbClr val="0070C0"/>
                          </a:solidFill>
                          <a:latin typeface="+mn-lt"/>
                          <a:ea typeface="+mn-ea"/>
                          <a:cs typeface="+mn-cs"/>
                        </a:rPr>
                        <a:t>X</a:t>
                      </a:r>
                      <a:r>
                        <a:rPr kumimoji="0" lang="ru-RU" sz="1600" b="1" kern="1200" dirty="0" smtClean="0">
                          <a:solidFill>
                            <a:srgbClr val="0070C0"/>
                          </a:solidFill>
                          <a:latin typeface="+mn-lt"/>
                          <a:ea typeface="+mn-ea"/>
                          <a:cs typeface="+mn-cs"/>
                        </a:rPr>
                        <a:t> веков</a:t>
                      </a:r>
                      <a:endParaRPr kumimoji="0" lang="ru-RU" sz="1600" b="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ru-RU"/>
                    </a:p>
                  </a:txBody>
                  <a:tcPr/>
                </a:tc>
                <a:tc>
                  <a:txBody>
                    <a:bodyPr/>
                    <a:lstStyle/>
                    <a:p>
                      <a:pPr algn="ctr"/>
                      <a:r>
                        <a:rPr kumimoji="0" lang="ru-RU" sz="1400" kern="1200" dirty="0" smtClean="0">
                          <a:solidFill>
                            <a:srgbClr val="0070C0"/>
                          </a:solidFill>
                          <a:latin typeface="+mn-lt"/>
                          <a:ea typeface="+mn-ea"/>
                          <a:cs typeface="+mn-cs"/>
                        </a:rPr>
                        <a:t>58</a:t>
                      </a:r>
                      <a:endParaRPr kumimoji="0" lang="ru-RU" sz="1400" kern="1200" dirty="0">
                        <a:solidFill>
                          <a:srgbClr val="0070C0"/>
                        </a:solidFill>
                        <a:latin typeface="+mn-lt"/>
                        <a:ea typeface="+mn-ea"/>
                        <a:cs typeface="+mn-cs"/>
                      </a:endParaRPr>
                    </a:p>
                  </a:txBody>
                  <a:tcPr/>
                </a:tc>
              </a:tr>
              <a:tr h="393010">
                <a:tc>
                  <a:txBody>
                    <a:bodyPr/>
                    <a:lstStyle/>
                    <a:p>
                      <a:endParaRPr lang="ru-RU" dirty="0">
                        <a:solidFill>
                          <a:srgbClr val="0070C0"/>
                        </a:solidFill>
                      </a:endParaRPr>
                    </a:p>
                  </a:txBody>
                  <a:tcPr>
                    <a:lnR w="12700" cap="flat" cmpd="sng" algn="ctr">
                      <a:solidFill>
                        <a:schemeClr val="tx2">
                          <a:lumMod val="20000"/>
                          <a:lumOff val="80000"/>
                        </a:schemeClr>
                      </a:solidFill>
                      <a:prstDash val="solid"/>
                      <a:round/>
                      <a:headEnd type="none" w="med" len="med"/>
                      <a:tailEnd type="none" w="med" len="med"/>
                    </a:lnR>
                  </a:tcPr>
                </a:tc>
                <a:tc>
                  <a:txBody>
                    <a:bodyPr/>
                    <a:lstStyle/>
                    <a:p>
                      <a:endParaRPr lang="ru-RU"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r>
                        <a:rPr lang="ru-RU" sz="1400" dirty="0" smtClean="0">
                          <a:solidFill>
                            <a:srgbClr val="0070C0"/>
                          </a:solidFill>
                        </a:rPr>
                        <a:t>2.1.1.</a:t>
                      </a:r>
                      <a:endParaRPr lang="ru-RU" sz="14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r>
                        <a:rPr kumimoji="0" lang="ru-RU" sz="1500" i="1" kern="1200" dirty="0" smtClean="0">
                          <a:solidFill>
                            <a:srgbClr val="0070C0"/>
                          </a:solidFill>
                          <a:latin typeface="+mn-lt"/>
                          <a:ea typeface="+mn-ea"/>
                          <a:cs typeface="+mn-cs"/>
                        </a:rPr>
                        <a:t>Левые: РСДРП</a:t>
                      </a: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60</a:t>
                      </a:r>
                      <a:endParaRPr kumimoji="0" lang="ru-RU" sz="1400" kern="1200" dirty="0">
                        <a:solidFill>
                          <a:srgbClr val="0070C0"/>
                        </a:solidFill>
                        <a:latin typeface="+mn-lt"/>
                        <a:ea typeface="+mn-ea"/>
                        <a:cs typeface="+mn-cs"/>
                      </a:endParaRPr>
                    </a:p>
                  </a:txBody>
                  <a:tcPr/>
                </a:tc>
              </a:tr>
              <a:tr h="393010">
                <a:tc>
                  <a:txBody>
                    <a:bodyPr/>
                    <a:lstStyle/>
                    <a:p>
                      <a:endParaRPr lang="ru-RU" dirty="0">
                        <a:solidFill>
                          <a:srgbClr val="0070C0"/>
                        </a:solidFill>
                      </a:endParaRPr>
                    </a:p>
                  </a:txBody>
                  <a:tcPr>
                    <a:lnR w="12700" cap="flat" cmpd="sng" algn="ctr">
                      <a:solidFill>
                        <a:schemeClr val="bg1">
                          <a:lumMod val="95000"/>
                        </a:schemeClr>
                      </a:solidFill>
                      <a:prstDash val="solid"/>
                      <a:round/>
                      <a:headEnd type="none" w="med" len="med"/>
                      <a:tailEnd type="none" w="med" len="med"/>
                    </a:lnR>
                  </a:tcPr>
                </a:tc>
                <a:tc>
                  <a:txBody>
                    <a:bodyPr/>
                    <a:lstStyle/>
                    <a:p>
                      <a:endParaRPr lang="ru-RU"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r>
                        <a:rPr lang="ru-RU" sz="1400" dirty="0" smtClean="0">
                          <a:solidFill>
                            <a:srgbClr val="0070C0"/>
                          </a:solidFill>
                        </a:rPr>
                        <a:t>2.1.2.</a:t>
                      </a:r>
                      <a:endParaRPr lang="ru-RU" sz="14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i="1" kern="1200" dirty="0" smtClean="0">
                          <a:solidFill>
                            <a:srgbClr val="0070C0"/>
                          </a:solidFill>
                          <a:latin typeface="+mn-lt"/>
                          <a:ea typeface="+mn-ea"/>
                          <a:cs typeface="+mn-cs"/>
                        </a:rPr>
                        <a:t>Левые: ЭСЕРЫ</a:t>
                      </a:r>
                      <a:endParaRPr lang="ru-RU" sz="1500" i="1" dirty="0">
                        <a:solidFill>
                          <a:srgbClr val="0070C0"/>
                        </a:solidFill>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68</a:t>
                      </a:r>
                      <a:endParaRPr kumimoji="0" lang="ru-RU" sz="1400" kern="1200" dirty="0">
                        <a:solidFill>
                          <a:srgbClr val="0070C0"/>
                        </a:solidFill>
                        <a:latin typeface="+mn-lt"/>
                        <a:ea typeface="+mn-ea"/>
                        <a:cs typeface="+mn-cs"/>
                      </a:endParaRPr>
                    </a:p>
                  </a:txBody>
                  <a:tcPr/>
                </a:tc>
              </a:tr>
              <a:tr h="393010">
                <a:tc>
                  <a:txBody>
                    <a:bodyPr/>
                    <a:lstStyle/>
                    <a:p>
                      <a:endParaRPr lang="ru-RU" dirty="0">
                        <a:solidFill>
                          <a:srgbClr val="0070C0"/>
                        </a:solidFill>
                      </a:endParaRPr>
                    </a:p>
                  </a:txBody>
                  <a:tcPr>
                    <a:lnR w="12700" cap="flat" cmpd="sng" algn="ctr">
                      <a:solidFill>
                        <a:schemeClr val="tx2">
                          <a:lumMod val="20000"/>
                          <a:lumOff val="80000"/>
                        </a:schemeClr>
                      </a:solidFill>
                      <a:prstDash val="solid"/>
                      <a:round/>
                      <a:headEnd type="none" w="med" len="med"/>
                      <a:tailEnd type="none" w="med" len="med"/>
                    </a:lnR>
                  </a:tcPr>
                </a:tc>
                <a:tc>
                  <a:txBody>
                    <a:bodyPr/>
                    <a:lstStyle/>
                    <a:p>
                      <a:endParaRPr lang="ru-RU"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r>
                        <a:rPr lang="ru-RU" sz="1400" dirty="0" smtClean="0">
                          <a:solidFill>
                            <a:srgbClr val="0070C0"/>
                          </a:solidFill>
                        </a:rPr>
                        <a:t>2.1.3.</a:t>
                      </a:r>
                      <a:endParaRPr lang="ru-RU" sz="14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i="1" kern="1200" dirty="0" smtClean="0">
                          <a:solidFill>
                            <a:srgbClr val="0070C0"/>
                          </a:solidFill>
                          <a:latin typeface="+mn-lt"/>
                          <a:ea typeface="+mn-ea"/>
                          <a:cs typeface="+mn-cs"/>
                        </a:rPr>
                        <a:t>Левые: ЭНЕСЫ</a:t>
                      </a:r>
                      <a:endParaRPr lang="ru-RU" sz="1500" i="1"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73</a:t>
                      </a:r>
                      <a:endParaRPr kumimoji="0" lang="ru-RU" sz="1400" kern="1200" dirty="0">
                        <a:solidFill>
                          <a:srgbClr val="0070C0"/>
                        </a:solidFill>
                        <a:latin typeface="+mn-lt"/>
                        <a:ea typeface="+mn-ea"/>
                        <a:cs typeface="+mn-cs"/>
                      </a:endParaRPr>
                    </a:p>
                  </a:txBody>
                  <a:tcPr/>
                </a:tc>
              </a:tr>
            </a:tbl>
          </a:graphicData>
        </a:graphic>
      </p:graphicFrame>
      <p:sp>
        <p:nvSpPr>
          <p:cNvPr id="5" name="Прямоугольник 4"/>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a:t>
            </a:r>
          </a:p>
        </p:txBody>
      </p:sp>
      <p:pic>
        <p:nvPicPr>
          <p:cNvPr id="3177" name="Рисунок 4"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23528" y="1844824"/>
          <a:ext cx="835292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Прямоугольник 4"/>
          <p:cNvSpPr>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sp>
        <p:nvSpPr>
          <p:cNvPr id="7" name="Прямоугольник 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20</a:t>
            </a:r>
          </a:p>
        </p:txBody>
      </p:sp>
      <p:pic>
        <p:nvPicPr>
          <p:cNvPr id="21509"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395536" y="1700808"/>
          <a:ext cx="828092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Прямоугольник 5"/>
          <p:cNvSpPr>
            <a:spLocks noChangeArrowheads="1"/>
          </p:cNvSpPr>
          <p:nvPr/>
        </p:nvSpPr>
        <p:spPr bwMode="auto">
          <a:xfrm>
            <a:off x="0" y="1268413"/>
            <a:ext cx="9144000" cy="369887"/>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21</a:t>
            </a:r>
          </a:p>
        </p:txBody>
      </p:sp>
      <p:pic>
        <p:nvPicPr>
          <p:cNvPr id="22533"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1988840"/>
          <a:ext cx="83529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5" name="Прямоугольник 5"/>
          <p:cNvSpPr>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22</a:t>
            </a:r>
          </a:p>
        </p:txBody>
      </p:sp>
      <p:pic>
        <p:nvPicPr>
          <p:cNvPr id="23557"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827584" y="1988840"/>
          <a:ext cx="756084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Прямоугольник 5"/>
          <p:cNvSpPr>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23</a:t>
            </a:r>
          </a:p>
        </p:txBody>
      </p:sp>
      <p:pic>
        <p:nvPicPr>
          <p:cNvPr id="24581"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611560" y="1628800"/>
          <a:ext cx="77768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3" name="Прямоугольник 4"/>
          <p:cNvSpPr>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24</a:t>
            </a:r>
          </a:p>
        </p:txBody>
      </p:sp>
      <p:pic>
        <p:nvPicPr>
          <p:cNvPr id="25605"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8072"/>
          </a:xfrm>
          <a:prstGeom prst="rect">
            <a:avLst/>
          </a:prstGeom>
        </p:spPr>
        <p:txBody>
          <a:bodyPr/>
          <a:lstStyle/>
          <a:p>
            <a:pPr algn="ctr" eaLnBrk="0" hangingPunct="0">
              <a:defRPr/>
            </a:pPr>
            <a:r>
              <a:rPr lang="ru-RU" sz="2800" b="1" cap="all" dirty="0">
                <a:solidFill>
                  <a:schemeClr val="bg1"/>
                </a:solidFill>
                <a:effectLst>
                  <a:reflection blurRad="12700" stA="48000" endA="300" endPos="55000" dir="5400000" sy="-90000" algn="bl" rotWithShape="0"/>
                </a:effectLst>
                <a:latin typeface="Arial" pitchFamily="34" charset="0"/>
                <a:ea typeface="+mj-ea"/>
                <a:cs typeface="Arial" pitchFamily="34" charset="0"/>
              </a:rPr>
              <a:t>1.3. Классификация  партий</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1916832"/>
          <a:ext cx="799288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7" name="Прямоугольник 5"/>
          <p:cNvSpPr>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Критерии классификации политических партий</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25</a:t>
            </a:r>
          </a:p>
        </p:txBody>
      </p:sp>
      <p:pic>
        <p:nvPicPr>
          <p:cNvPr id="26629"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468313" y="1385888"/>
            <a:ext cx="8207375" cy="369887"/>
          </a:xfrm>
          <a:prstGeom prst="rect">
            <a:avLst/>
          </a:prstGeom>
          <a:noFill/>
          <a:ln w="9525">
            <a:noFill/>
            <a:miter lim="800000"/>
            <a:headEnd/>
            <a:tailEnd/>
          </a:ln>
        </p:spPr>
        <p:txBody>
          <a:bodyPr>
            <a:spAutoFit/>
          </a:bodyPr>
          <a:lstStyle/>
          <a:p>
            <a:pPr algn="ctr"/>
            <a:r>
              <a:rPr lang="ru-RU" b="1"/>
              <a:t>Типология партий по идеологической направленности</a:t>
            </a:r>
          </a:p>
        </p:txBody>
      </p:sp>
      <p:graphicFrame>
        <p:nvGraphicFramePr>
          <p:cNvPr id="6" name="Схема 5"/>
          <p:cNvGraphicFramePr/>
          <p:nvPr/>
        </p:nvGraphicFramePr>
        <p:xfrm>
          <a:off x="611560" y="1953844"/>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26</a:t>
            </a:r>
          </a:p>
        </p:txBody>
      </p:sp>
      <p:pic>
        <p:nvPicPr>
          <p:cNvPr id="27653"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683568" y="1916832"/>
          <a:ext cx="806489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TextBox 2"/>
          <p:cNvSpPr txBox="1">
            <a:spLocks noChangeArrowheads="1"/>
          </p:cNvSpPr>
          <p:nvPr/>
        </p:nvSpPr>
        <p:spPr bwMode="auto">
          <a:xfrm>
            <a:off x="684213" y="1412875"/>
            <a:ext cx="8207375" cy="369888"/>
          </a:xfrm>
          <a:prstGeom prst="rect">
            <a:avLst/>
          </a:prstGeom>
          <a:noFill/>
          <a:ln w="9525">
            <a:noFill/>
            <a:miter lim="800000"/>
            <a:headEnd/>
            <a:tailEnd/>
          </a:ln>
        </p:spPr>
        <p:txBody>
          <a:bodyPr>
            <a:spAutoFit/>
          </a:bodyPr>
          <a:lstStyle/>
          <a:p>
            <a:pPr algn="ctr"/>
            <a:r>
              <a:rPr lang="ru-RU" b="1"/>
              <a:t>Типология партий по идеологической направленности</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27</a:t>
            </a:r>
          </a:p>
        </p:txBody>
      </p:sp>
      <p:pic>
        <p:nvPicPr>
          <p:cNvPr id="28677"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539552" y="1916832"/>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TextBox 2"/>
          <p:cNvSpPr txBox="1">
            <a:spLocks noChangeArrowheads="1"/>
          </p:cNvSpPr>
          <p:nvPr/>
        </p:nvSpPr>
        <p:spPr bwMode="auto">
          <a:xfrm>
            <a:off x="684213" y="1412875"/>
            <a:ext cx="8207375" cy="369888"/>
          </a:xfrm>
          <a:prstGeom prst="rect">
            <a:avLst/>
          </a:prstGeom>
          <a:noFill/>
          <a:ln w="9525">
            <a:noFill/>
            <a:miter lim="800000"/>
            <a:headEnd/>
            <a:tailEnd/>
          </a:ln>
        </p:spPr>
        <p:txBody>
          <a:bodyPr>
            <a:spAutoFit/>
          </a:bodyPr>
          <a:lstStyle/>
          <a:p>
            <a:pPr algn="ctr"/>
            <a:r>
              <a:rPr lang="ru-RU" b="1"/>
              <a:t>Типология партий по идеологической направленности</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28</a:t>
            </a:r>
          </a:p>
        </p:txBody>
      </p:sp>
      <p:pic>
        <p:nvPicPr>
          <p:cNvPr id="29701"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1988840"/>
          <a:ext cx="83529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TextBox 2"/>
          <p:cNvSpPr txBox="1">
            <a:spLocks noChangeArrowheads="1"/>
          </p:cNvSpPr>
          <p:nvPr/>
        </p:nvSpPr>
        <p:spPr bwMode="auto">
          <a:xfrm>
            <a:off x="468313" y="1341438"/>
            <a:ext cx="8207375" cy="368300"/>
          </a:xfrm>
          <a:prstGeom prst="rect">
            <a:avLst/>
          </a:prstGeom>
          <a:noFill/>
          <a:ln w="9525">
            <a:noFill/>
            <a:miter lim="800000"/>
            <a:headEnd/>
            <a:tailEnd/>
          </a:ln>
        </p:spPr>
        <p:txBody>
          <a:bodyPr>
            <a:spAutoFit/>
          </a:bodyPr>
          <a:lstStyle/>
          <a:p>
            <a:pPr algn="ctr"/>
            <a:r>
              <a:rPr lang="ru-RU" b="1"/>
              <a:t>Типология партий по идеологической направленности</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29</a:t>
            </a:r>
          </a:p>
        </p:txBody>
      </p:sp>
      <p:pic>
        <p:nvPicPr>
          <p:cNvPr id="30725"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20713"/>
            <a:ext cx="9144000" cy="792162"/>
          </a:xfrm>
        </p:spPr>
        <p:txBody>
          <a:bodyPr/>
          <a:lstStyle/>
          <a:p>
            <a:pPr eaLnBrk="1" hangingPunct="1"/>
            <a:r>
              <a:rPr lang="ru-RU" sz="2400" smtClean="0"/>
              <a:t>Содержание</a:t>
            </a:r>
          </a:p>
        </p:txBody>
      </p:sp>
      <p:graphicFrame>
        <p:nvGraphicFramePr>
          <p:cNvPr id="12" name="Содержимое 11"/>
          <p:cNvGraphicFramePr>
            <a:graphicFrameLocks noGrp="1"/>
          </p:cNvGraphicFramePr>
          <p:nvPr>
            <p:ph idx="1"/>
          </p:nvPr>
        </p:nvGraphicFramePr>
        <p:xfrm>
          <a:off x="468313" y="1412875"/>
          <a:ext cx="8209160" cy="4601303"/>
        </p:xfrm>
        <a:graphic>
          <a:graphicData uri="http://schemas.openxmlformats.org/drawingml/2006/table">
            <a:tbl>
              <a:tblPr firstRow="1" bandRow="1">
                <a:tableStyleId>{5C22544A-7EE6-4342-B048-85BDC9FD1C3A}</a:tableStyleId>
              </a:tblPr>
              <a:tblGrid>
                <a:gridCol w="288280"/>
                <a:gridCol w="504056"/>
                <a:gridCol w="835026"/>
                <a:gridCol w="5532327"/>
                <a:gridCol w="1049471"/>
              </a:tblGrid>
              <a:tr h="39301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НАИМЕНОВАНИЕ РАЗДЕЛА</a:t>
                      </a:r>
                      <a:endParaRPr lang="ru-RU" sz="1600" dirty="0">
                        <a:solidFill>
                          <a:schemeClr val="tx1"/>
                        </a:solidFill>
                      </a:endParaRPr>
                    </a:p>
                  </a:txBody>
                  <a:tcPr>
                    <a:solidFill>
                      <a:schemeClr val="accent1">
                        <a:lumMod val="75000"/>
                      </a:schemeClr>
                    </a:solidFill>
                  </a:tcPr>
                </a:tc>
                <a:tc hMerge="1">
                  <a:txBody>
                    <a:bodyPr/>
                    <a:lstStyle/>
                    <a:p>
                      <a:endParaRPr lang="ru-RU" sz="1400" dirty="0">
                        <a:solidFill>
                          <a:schemeClr val="tx1"/>
                        </a:solidFill>
                      </a:endParaRPr>
                    </a:p>
                  </a:txBody>
                  <a:tcPr>
                    <a:solidFill>
                      <a:srgbClr val="FFC000"/>
                    </a:solidFill>
                  </a:tcPr>
                </a:tc>
                <a:tc hMerge="1">
                  <a:txBody>
                    <a:bodyPr/>
                    <a:lstStyle/>
                    <a:p>
                      <a:endParaRPr lang="ru-RU" sz="1400" dirty="0">
                        <a:solidFill>
                          <a:schemeClr val="tx1"/>
                        </a:solidFill>
                      </a:endParaRPr>
                    </a:p>
                  </a:txBody>
                  <a:tcPr>
                    <a:solidFill>
                      <a:srgbClr val="FFC000"/>
                    </a:solidFill>
                  </a:tcPr>
                </a:tc>
                <a:tc hMerge="1">
                  <a:txBody>
                    <a:bodyPr/>
                    <a:lstStyle/>
                    <a:p>
                      <a:endParaRPr lang="ru-RU" sz="1400" dirty="0">
                        <a:solidFill>
                          <a:schemeClr val="tx1"/>
                        </a:solidFill>
                      </a:endParaRPr>
                    </a:p>
                  </a:txBody>
                  <a:tcPr>
                    <a:solidFill>
                      <a:srgbClr val="FFC000"/>
                    </a:solidFill>
                  </a:tcPr>
                </a:tc>
                <a:tc>
                  <a:txBody>
                    <a:bodyPr/>
                    <a:lstStyle/>
                    <a:p>
                      <a:pPr algn="ctr"/>
                      <a:r>
                        <a:rPr lang="ru-RU" sz="1400" dirty="0" smtClean="0">
                          <a:solidFill>
                            <a:schemeClr val="bg1"/>
                          </a:solidFill>
                        </a:rPr>
                        <a:t>страница</a:t>
                      </a:r>
                      <a:endParaRPr lang="ru-RU" sz="1400" dirty="0">
                        <a:solidFill>
                          <a:schemeClr val="bg1"/>
                        </a:solidFill>
                      </a:endParaRPr>
                    </a:p>
                  </a:txBody>
                  <a:tcPr>
                    <a:solidFill>
                      <a:schemeClr val="accent1">
                        <a:lumMod val="75000"/>
                      </a:schemeClr>
                    </a:solidFill>
                  </a:tcPr>
                </a:tc>
              </a:tr>
              <a:tr h="346283">
                <a:tc>
                  <a:txBody>
                    <a:bodyPr/>
                    <a:lstStyle/>
                    <a:p>
                      <a:pPr algn="ctr"/>
                      <a:endParaRPr lang="ru-RU" sz="1400"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pPr algn="ctr"/>
                      <a:endParaRPr lang="ru-RU" sz="1400" dirty="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algn="l"/>
                      <a:r>
                        <a:rPr lang="ru-RU" sz="1400" dirty="0" smtClean="0">
                          <a:solidFill>
                            <a:srgbClr val="0070C0"/>
                          </a:solidFill>
                        </a:rPr>
                        <a:t>2.1.4.</a:t>
                      </a:r>
                      <a:endParaRPr lang="ru-RU" sz="14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i="1" kern="1200" dirty="0" smtClean="0">
                          <a:solidFill>
                            <a:srgbClr val="0070C0"/>
                          </a:solidFill>
                          <a:latin typeface="+mn-lt"/>
                          <a:ea typeface="+mn-ea"/>
                          <a:cs typeface="+mn-cs"/>
                        </a:rPr>
                        <a:t>Левые: ТРУДОВИКИ</a:t>
                      </a:r>
                      <a:endParaRPr kumimoji="0" lang="ru-RU" sz="1500" i="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lang="ru-RU" sz="1400" dirty="0" smtClean="0">
                          <a:solidFill>
                            <a:srgbClr val="0070C0"/>
                          </a:solidFill>
                        </a:rPr>
                        <a:t>76</a:t>
                      </a:r>
                      <a:endParaRPr lang="ru-RU" sz="1400" dirty="0">
                        <a:solidFill>
                          <a:srgbClr val="0070C0"/>
                        </a:solidFill>
                      </a:endParaRPr>
                    </a:p>
                  </a:txBody>
                  <a:tcPr/>
                </a:tc>
              </a:tr>
              <a:tr h="360040">
                <a:tc>
                  <a:txBody>
                    <a:bodyPr/>
                    <a:lstStyle/>
                    <a:p>
                      <a:pPr algn="ctr"/>
                      <a:endParaRPr lang="ru-RU" sz="1400" dirty="0"/>
                    </a:p>
                  </a:txBody>
                  <a:tcPr>
                    <a:lnR w="12700" cap="flat" cmpd="sng" algn="ctr">
                      <a:solidFill>
                        <a:schemeClr val="bg1">
                          <a:lumMod val="95000"/>
                        </a:schemeClr>
                      </a:solidFill>
                      <a:prstDash val="solid"/>
                      <a:round/>
                      <a:headEnd type="none" w="med" len="med"/>
                      <a:tailEnd type="none" w="med" len="med"/>
                    </a:lnR>
                  </a:tcPr>
                </a:tc>
                <a:tc>
                  <a:txBody>
                    <a:bodyPr/>
                    <a:lstStyle/>
                    <a:p>
                      <a:pPr algn="ctr"/>
                      <a:endParaRPr lang="ru-RU" sz="14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l"/>
                      <a:r>
                        <a:rPr lang="ru-RU" sz="1400" dirty="0" smtClean="0">
                          <a:solidFill>
                            <a:srgbClr val="0070C0"/>
                          </a:solidFill>
                        </a:rPr>
                        <a:t>2.1.5.</a:t>
                      </a:r>
                      <a:endParaRPr lang="ru-RU" sz="14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i="1" kern="1200" dirty="0" smtClean="0">
                          <a:solidFill>
                            <a:srgbClr val="0070C0"/>
                          </a:solidFill>
                          <a:latin typeface="+mn-lt"/>
                          <a:ea typeface="+mn-ea"/>
                          <a:cs typeface="+mn-cs"/>
                        </a:rPr>
                        <a:t>Левые:</a:t>
                      </a:r>
                      <a:r>
                        <a:rPr kumimoji="0" lang="ru-RU" sz="1500" i="1" kern="1200" baseline="0" dirty="0" smtClean="0">
                          <a:solidFill>
                            <a:srgbClr val="0070C0"/>
                          </a:solidFill>
                          <a:latin typeface="+mn-lt"/>
                          <a:ea typeface="+mn-ea"/>
                          <a:cs typeface="+mn-cs"/>
                        </a:rPr>
                        <a:t> АНАРХИСТЫ</a:t>
                      </a:r>
                      <a:endParaRPr kumimoji="0" lang="ru-RU" sz="1500" i="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lang="ru-RU" sz="1400" dirty="0" smtClean="0">
                          <a:solidFill>
                            <a:srgbClr val="0070C0"/>
                          </a:solidFill>
                        </a:rPr>
                        <a:t>79</a:t>
                      </a:r>
                      <a:endParaRPr lang="ru-RU" sz="1400" dirty="0">
                        <a:solidFill>
                          <a:srgbClr val="0070C0"/>
                        </a:solidFill>
                      </a:endParaRPr>
                    </a:p>
                  </a:txBody>
                  <a:tcPr/>
                </a:tc>
              </a:tr>
              <a:tr h="288032">
                <a:tc>
                  <a:txBody>
                    <a:bodyPr/>
                    <a:lstStyle/>
                    <a:p>
                      <a:pPr algn="ctr"/>
                      <a:endParaRPr lang="ru-RU" sz="1400"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pPr algn="ctr"/>
                      <a:endParaRPr lang="ru-RU" sz="1400" dirty="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algn="l"/>
                      <a:r>
                        <a:rPr lang="ru-RU" sz="1400" dirty="0" smtClean="0">
                          <a:solidFill>
                            <a:srgbClr val="0070C0"/>
                          </a:solidFill>
                        </a:rPr>
                        <a:t>2.1.6.</a:t>
                      </a:r>
                      <a:endParaRPr lang="ru-RU" sz="14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i="1" kern="1200" dirty="0" smtClean="0">
                          <a:solidFill>
                            <a:srgbClr val="0070C0"/>
                          </a:solidFill>
                          <a:latin typeface="+mn-lt"/>
                          <a:ea typeface="+mn-ea"/>
                          <a:cs typeface="+mn-cs"/>
                        </a:rPr>
                        <a:t>Центристы:</a:t>
                      </a:r>
                      <a:r>
                        <a:rPr kumimoji="0" lang="ru-RU" sz="1500" i="1" kern="1200" baseline="0" dirty="0" smtClean="0">
                          <a:solidFill>
                            <a:srgbClr val="0070C0"/>
                          </a:solidFill>
                          <a:latin typeface="+mn-lt"/>
                          <a:ea typeface="+mn-ea"/>
                          <a:cs typeface="+mn-cs"/>
                        </a:rPr>
                        <a:t> КАДЕТЫ</a:t>
                      </a:r>
                      <a:endParaRPr kumimoji="0" lang="ru-RU" sz="1500" i="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lang="ru-RU" sz="1400" dirty="0" smtClean="0">
                          <a:solidFill>
                            <a:srgbClr val="0070C0"/>
                          </a:solidFill>
                        </a:rPr>
                        <a:t>83</a:t>
                      </a:r>
                      <a:endParaRPr lang="ru-RU" sz="1400" dirty="0">
                        <a:solidFill>
                          <a:srgbClr val="0070C0"/>
                        </a:solidFill>
                      </a:endParaRPr>
                    </a:p>
                  </a:txBody>
                  <a:tcPr/>
                </a:tc>
              </a:tr>
              <a:tr h="312792">
                <a:tc>
                  <a:txBody>
                    <a:bodyPr/>
                    <a:lstStyle/>
                    <a:p>
                      <a:pPr algn="ctr"/>
                      <a:endParaRPr lang="ru-RU" sz="1400" dirty="0"/>
                    </a:p>
                  </a:txBody>
                  <a:tcPr>
                    <a:lnR w="12700" cap="flat" cmpd="sng" algn="ctr">
                      <a:solidFill>
                        <a:schemeClr val="bg1">
                          <a:lumMod val="95000"/>
                        </a:schemeClr>
                      </a:solidFill>
                      <a:prstDash val="solid"/>
                      <a:round/>
                      <a:headEnd type="none" w="med" len="med"/>
                      <a:tailEnd type="none" w="med" len="med"/>
                    </a:lnR>
                  </a:tcPr>
                </a:tc>
                <a:tc>
                  <a:txBody>
                    <a:bodyPr/>
                    <a:lstStyle/>
                    <a:p>
                      <a:pPr algn="ctr"/>
                      <a:endParaRPr lang="ru-RU" sz="14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l"/>
                      <a:r>
                        <a:rPr lang="ru-RU" sz="1400" dirty="0" smtClean="0">
                          <a:solidFill>
                            <a:srgbClr val="0070C0"/>
                          </a:solidFill>
                        </a:rPr>
                        <a:t>2.1.7.</a:t>
                      </a:r>
                      <a:endParaRPr lang="ru-RU" sz="14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l" rtl="0" eaLnBrk="1" latinLnBrk="0" hangingPunct="1"/>
                      <a:r>
                        <a:rPr kumimoji="0" lang="ru-RU" sz="1500" i="1" kern="1200" dirty="0" smtClean="0">
                          <a:solidFill>
                            <a:srgbClr val="0070C0"/>
                          </a:solidFill>
                          <a:latin typeface="+mn-lt"/>
                          <a:ea typeface="+mn-ea"/>
                          <a:cs typeface="+mn-cs"/>
                        </a:rPr>
                        <a:t>Центристы: ПРОГРЕССИСТЫ</a:t>
                      </a:r>
                      <a:endParaRPr kumimoji="0" lang="ru-RU" sz="1500" i="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lang="ru-RU" sz="1400" dirty="0" smtClean="0">
                          <a:solidFill>
                            <a:srgbClr val="0070C0"/>
                          </a:solidFill>
                        </a:rPr>
                        <a:t>89</a:t>
                      </a:r>
                      <a:endParaRPr lang="ru-RU" sz="1400" dirty="0">
                        <a:solidFill>
                          <a:srgbClr val="0070C0"/>
                        </a:solidFill>
                      </a:endParaRPr>
                    </a:p>
                  </a:txBody>
                  <a:tcPr/>
                </a:tc>
              </a:tr>
              <a:tr h="251788">
                <a:tc>
                  <a:txBody>
                    <a:bodyPr/>
                    <a:lstStyle/>
                    <a:p>
                      <a:pPr algn="ctr"/>
                      <a:endParaRPr lang="ru-RU" sz="1400"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pPr algn="ctr"/>
                      <a:endParaRPr lang="ru-RU" sz="1400" dirty="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algn="l"/>
                      <a:r>
                        <a:rPr lang="ru-RU" sz="1400" dirty="0" smtClean="0">
                          <a:solidFill>
                            <a:srgbClr val="0070C0"/>
                          </a:solidFill>
                        </a:rPr>
                        <a:t>2.1.8.</a:t>
                      </a:r>
                      <a:endParaRPr lang="ru-RU" sz="14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marL="0" algn="l" rtl="0" eaLnBrk="1" latinLnBrk="0" hangingPunct="1"/>
                      <a:r>
                        <a:rPr kumimoji="0" lang="ru-RU" sz="1500" i="1" kern="1200" dirty="0" smtClean="0">
                          <a:solidFill>
                            <a:srgbClr val="0070C0"/>
                          </a:solidFill>
                          <a:latin typeface="+mn-lt"/>
                          <a:ea typeface="+mn-ea"/>
                          <a:cs typeface="+mn-cs"/>
                        </a:rPr>
                        <a:t>Правые: ОКТЯБРИСТЫ</a:t>
                      </a: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94</a:t>
                      </a:r>
                    </a:p>
                  </a:txBody>
                  <a:tcPr/>
                </a:tc>
              </a:tr>
              <a:tr h="290826">
                <a:tc>
                  <a:txBody>
                    <a:bodyPr/>
                    <a:lstStyle/>
                    <a:p>
                      <a:pPr algn="ctr"/>
                      <a:endParaRPr lang="ru-RU" sz="1400" dirty="0"/>
                    </a:p>
                  </a:txBody>
                  <a:tcPr>
                    <a:lnR w="12700" cap="flat" cmpd="sng" algn="ctr">
                      <a:solidFill>
                        <a:schemeClr val="bg1">
                          <a:lumMod val="95000"/>
                        </a:schemeClr>
                      </a:solidFill>
                      <a:prstDash val="solid"/>
                      <a:round/>
                      <a:headEnd type="none" w="med" len="med"/>
                      <a:tailEnd type="none" w="med" len="med"/>
                    </a:lnR>
                  </a:tcPr>
                </a:tc>
                <a:tc>
                  <a:txBody>
                    <a:bodyPr/>
                    <a:lstStyle/>
                    <a:p>
                      <a:pPr algn="ctr"/>
                      <a:endParaRPr lang="ru-RU" sz="14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l"/>
                      <a:r>
                        <a:rPr lang="ru-RU" sz="1400" dirty="0" smtClean="0">
                          <a:solidFill>
                            <a:srgbClr val="0070C0"/>
                          </a:solidFill>
                        </a:rPr>
                        <a:t>2.1.9.</a:t>
                      </a:r>
                      <a:endParaRPr lang="ru-RU" sz="14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l" rtl="0" eaLnBrk="1" latinLnBrk="0" hangingPunct="1"/>
                      <a:r>
                        <a:rPr kumimoji="0" lang="ru-RU" sz="1500" i="1" kern="1200" dirty="0" smtClean="0">
                          <a:solidFill>
                            <a:srgbClr val="0070C0"/>
                          </a:solidFill>
                          <a:latin typeface="+mn-lt"/>
                          <a:ea typeface="+mn-ea"/>
                          <a:cs typeface="+mn-cs"/>
                        </a:rPr>
                        <a:t>Правые:</a:t>
                      </a:r>
                      <a:r>
                        <a:rPr kumimoji="0" lang="ru-RU" sz="1500" i="1" kern="1200" baseline="0" dirty="0" smtClean="0">
                          <a:solidFill>
                            <a:srgbClr val="0070C0"/>
                          </a:solidFill>
                          <a:latin typeface="+mn-lt"/>
                          <a:ea typeface="+mn-ea"/>
                          <a:cs typeface="+mn-cs"/>
                        </a:rPr>
                        <a:t> ЧЕРНОСОТЕНЦЫ</a:t>
                      </a:r>
                      <a:endParaRPr kumimoji="0" lang="ru-RU" sz="1500" i="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lang="ru-RU" sz="1400" dirty="0" smtClean="0">
                          <a:solidFill>
                            <a:srgbClr val="0070C0"/>
                          </a:solidFill>
                        </a:rPr>
                        <a:t>98</a:t>
                      </a:r>
                      <a:endParaRPr lang="ru-RU" sz="1400" dirty="0">
                        <a:solidFill>
                          <a:srgbClr val="0070C0"/>
                        </a:solidFill>
                      </a:endParaRPr>
                    </a:p>
                  </a:txBody>
                  <a:tcPr/>
                </a:tc>
              </a:tr>
              <a:tr h="0">
                <a:tc>
                  <a:txBody>
                    <a:bodyPr/>
                    <a:lstStyle/>
                    <a:p>
                      <a:endParaRPr lang="ru-RU"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endParaRPr lang="ru-RU" dirty="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algn="l"/>
                      <a:r>
                        <a:rPr kumimoji="0" lang="ru-RU" sz="1400" kern="1200" dirty="0" smtClean="0">
                          <a:solidFill>
                            <a:srgbClr val="0070C0"/>
                          </a:solidFill>
                          <a:latin typeface="+mn-lt"/>
                          <a:ea typeface="+mn-ea"/>
                          <a:cs typeface="+mn-cs"/>
                        </a:rPr>
                        <a:t>2.1.10.</a:t>
                      </a:r>
                      <a:endParaRPr kumimoji="0" lang="ru-RU" sz="1400"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marL="0" algn="l" rtl="0" eaLnBrk="1" latinLnBrk="0" hangingPunct="1"/>
                      <a:r>
                        <a:rPr kumimoji="0" lang="ru-RU" sz="1500" i="1" kern="1200" dirty="0" smtClean="0">
                          <a:solidFill>
                            <a:srgbClr val="0070C0"/>
                          </a:solidFill>
                          <a:latin typeface="+mn-lt"/>
                          <a:ea typeface="+mn-ea"/>
                          <a:cs typeface="+mn-cs"/>
                        </a:rPr>
                        <a:t>Правые: РУССКИЙ МОНАРХИЧЕСКИЙ</a:t>
                      </a:r>
                      <a:r>
                        <a:rPr kumimoji="0" lang="ru-RU" sz="1500" i="1" kern="1200" baseline="0" dirty="0" smtClean="0">
                          <a:solidFill>
                            <a:srgbClr val="0070C0"/>
                          </a:solidFill>
                          <a:latin typeface="+mn-lt"/>
                          <a:ea typeface="+mn-ea"/>
                          <a:cs typeface="+mn-cs"/>
                        </a:rPr>
                        <a:t> СОЮЗ</a:t>
                      </a:r>
                      <a:endParaRPr kumimoji="0" lang="ru-RU" sz="1500" i="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103</a:t>
                      </a:r>
                      <a:endParaRPr kumimoji="0" lang="ru-RU" sz="1400" kern="1200" dirty="0">
                        <a:solidFill>
                          <a:srgbClr val="0070C0"/>
                        </a:solidFill>
                        <a:latin typeface="+mn-lt"/>
                        <a:ea typeface="+mn-ea"/>
                        <a:cs typeface="+mn-cs"/>
                      </a:endParaRPr>
                    </a:p>
                  </a:txBody>
                  <a:tcPr/>
                </a:tc>
              </a:tr>
              <a:tr h="308997">
                <a:tc>
                  <a:txBody>
                    <a:bodyPr/>
                    <a:lstStyle/>
                    <a:p>
                      <a:endParaRPr lang="ru-RU" dirty="0"/>
                    </a:p>
                  </a:txBody>
                  <a:tcPr>
                    <a:lnR w="12700" cap="flat" cmpd="sng" algn="ctr">
                      <a:solidFill>
                        <a:schemeClr val="bg1">
                          <a:lumMod val="95000"/>
                        </a:schemeClr>
                      </a:solidFill>
                      <a:prstDash val="solid"/>
                      <a:round/>
                      <a:headEnd type="none" w="med" len="med"/>
                      <a:tailEnd type="none" w="med" len="med"/>
                    </a:lnR>
                  </a:tcPr>
                </a:tc>
                <a:tc>
                  <a:txBody>
                    <a:bodyPr/>
                    <a:lstStyle/>
                    <a:p>
                      <a:endParaRPr lang="ru-RU"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l"/>
                      <a:r>
                        <a:rPr kumimoji="0" lang="ru-RU" sz="1400" kern="1200" dirty="0" smtClean="0">
                          <a:solidFill>
                            <a:srgbClr val="0070C0"/>
                          </a:solidFill>
                          <a:latin typeface="+mn-lt"/>
                          <a:ea typeface="+mn-ea"/>
                          <a:cs typeface="+mn-cs"/>
                        </a:rPr>
                        <a:t>2.1.11.</a:t>
                      </a:r>
                      <a:endParaRPr kumimoji="0" lang="ru-RU" sz="1400"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l" rtl="0" eaLnBrk="1" latinLnBrk="0" hangingPunct="1"/>
                      <a:r>
                        <a:rPr kumimoji="0" lang="ru-RU" sz="1500" i="1" kern="1200" dirty="0" smtClean="0">
                          <a:solidFill>
                            <a:srgbClr val="0070C0"/>
                          </a:solidFill>
                          <a:latin typeface="+mn-lt"/>
                          <a:ea typeface="+mn-ea"/>
                          <a:cs typeface="+mn-cs"/>
                        </a:rPr>
                        <a:t>Национальные</a:t>
                      </a:r>
                      <a:r>
                        <a:rPr kumimoji="0" lang="ru-RU" sz="1500" kern="1200" dirty="0" smtClean="0">
                          <a:solidFill>
                            <a:srgbClr val="0070C0"/>
                          </a:solidFill>
                          <a:latin typeface="+mn-lt"/>
                          <a:ea typeface="+mn-ea"/>
                          <a:cs typeface="+mn-cs"/>
                        </a:rPr>
                        <a:t> </a:t>
                      </a:r>
                      <a:r>
                        <a:rPr kumimoji="0" lang="ru-RU" sz="1500" i="1" kern="1200" dirty="0" smtClean="0">
                          <a:solidFill>
                            <a:srgbClr val="0070C0"/>
                          </a:solidFill>
                          <a:latin typeface="+mn-lt"/>
                          <a:ea typeface="+mn-ea"/>
                          <a:cs typeface="+mn-cs"/>
                        </a:rPr>
                        <a:t>партии</a:t>
                      </a:r>
                      <a:endParaRPr kumimoji="0" lang="ru-RU" sz="1500" i="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106</a:t>
                      </a:r>
                      <a:endParaRPr kumimoji="0" lang="ru-RU" sz="1400" kern="1200" dirty="0">
                        <a:solidFill>
                          <a:srgbClr val="0070C0"/>
                        </a:solidFill>
                        <a:latin typeface="+mn-lt"/>
                        <a:ea typeface="+mn-ea"/>
                        <a:cs typeface="+mn-cs"/>
                      </a:endParaRPr>
                    </a:p>
                  </a:txBody>
                  <a:tcPr/>
                </a:tc>
              </a:tr>
              <a:tr h="303277">
                <a:tc>
                  <a:txBody>
                    <a:bodyPr/>
                    <a:lstStyle/>
                    <a:p>
                      <a:endParaRPr lang="ru-RU"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r>
                        <a:rPr kumimoji="0" lang="ru-RU" sz="1600" kern="1200" dirty="0" smtClean="0">
                          <a:solidFill>
                            <a:srgbClr val="0070C0"/>
                          </a:solidFill>
                          <a:latin typeface="+mn-lt"/>
                          <a:ea typeface="+mn-ea"/>
                          <a:cs typeface="+mn-cs"/>
                        </a:rPr>
                        <a:t>2.2.</a:t>
                      </a:r>
                      <a:endParaRPr kumimoji="0" lang="ru-RU" sz="1600"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gridSpan="2">
                  <a:txBody>
                    <a:bodyPr/>
                    <a:lstStyle/>
                    <a:p>
                      <a:r>
                        <a:rPr kumimoji="0" lang="ru-RU" sz="1600" b="1" kern="1200" dirty="0" smtClean="0">
                          <a:solidFill>
                            <a:srgbClr val="0070C0"/>
                          </a:solidFill>
                          <a:latin typeface="+mn-lt"/>
                          <a:ea typeface="+mn-ea"/>
                          <a:cs typeface="+mn-cs"/>
                        </a:rPr>
                        <a:t>Государственная дума Российской империи</a:t>
                      </a:r>
                      <a:endParaRPr kumimoji="0" lang="ru-RU" sz="1600" b="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hMerge="1">
                  <a:txBody>
                    <a:bodyPr/>
                    <a:lstStyle/>
                    <a:p>
                      <a:endParaRPr lang="ru-RU" dirty="0"/>
                    </a:p>
                  </a:txBody>
                  <a:tcPr/>
                </a:tc>
                <a:tc>
                  <a:txBody>
                    <a:bodyPr/>
                    <a:lstStyle/>
                    <a:p>
                      <a:pPr algn="ctr"/>
                      <a:r>
                        <a:rPr kumimoji="0" lang="ru-RU" sz="1400" kern="1200" dirty="0" smtClean="0">
                          <a:solidFill>
                            <a:srgbClr val="0070C0"/>
                          </a:solidFill>
                          <a:latin typeface="+mn-lt"/>
                          <a:ea typeface="+mn-ea"/>
                          <a:cs typeface="+mn-cs"/>
                        </a:rPr>
                        <a:t>108</a:t>
                      </a:r>
                      <a:endParaRPr kumimoji="0" lang="ru-RU" sz="1400" kern="1200" dirty="0">
                        <a:solidFill>
                          <a:srgbClr val="0070C0"/>
                        </a:solidFill>
                        <a:latin typeface="+mn-lt"/>
                        <a:ea typeface="+mn-ea"/>
                        <a:cs typeface="+mn-cs"/>
                      </a:endParaRPr>
                    </a:p>
                  </a:txBody>
                  <a:tcPr/>
                </a:tc>
              </a:tr>
              <a:tr h="297904">
                <a:tc>
                  <a:txBody>
                    <a:bodyPr/>
                    <a:lstStyle/>
                    <a:p>
                      <a:endParaRPr lang="ru-RU" dirty="0"/>
                    </a:p>
                  </a:txBody>
                  <a:tcPr>
                    <a:lnR w="12700" cap="flat" cmpd="sng" algn="ctr">
                      <a:solidFill>
                        <a:schemeClr val="bg1">
                          <a:lumMod val="95000"/>
                        </a:schemeClr>
                      </a:solidFill>
                      <a:prstDash val="solid"/>
                      <a:round/>
                      <a:headEnd type="none" w="med" len="med"/>
                      <a:tailEnd type="none" w="med" len="med"/>
                    </a:lnR>
                  </a:tcPr>
                </a:tc>
                <a:tc>
                  <a:txBody>
                    <a:bodyPr/>
                    <a:lstStyle/>
                    <a:p>
                      <a:endParaRPr lang="ru-RU"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r>
                        <a:rPr kumimoji="0" lang="ru-RU" sz="1400" kern="1200" dirty="0" smtClean="0">
                          <a:solidFill>
                            <a:srgbClr val="0070C0"/>
                          </a:solidFill>
                          <a:latin typeface="+mn-lt"/>
                          <a:ea typeface="+mn-ea"/>
                          <a:cs typeface="+mn-cs"/>
                        </a:rPr>
                        <a:t>2.2.1.</a:t>
                      </a:r>
                      <a:endParaRPr kumimoji="0" lang="ru-RU" sz="1400"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r>
                        <a:rPr kumimoji="0" lang="en-US" sz="1500" i="1" kern="1200" dirty="0" smtClean="0">
                          <a:solidFill>
                            <a:srgbClr val="0070C0"/>
                          </a:solidFill>
                          <a:latin typeface="Arial"/>
                          <a:ea typeface="+mn-ea"/>
                          <a:cs typeface="Arial"/>
                        </a:rPr>
                        <a:t>l</a:t>
                      </a:r>
                      <a:r>
                        <a:rPr kumimoji="0" lang="ru-RU" sz="1500" i="1" kern="1200" dirty="0" smtClean="0">
                          <a:solidFill>
                            <a:srgbClr val="0070C0"/>
                          </a:solidFill>
                          <a:latin typeface="+mn-lt"/>
                          <a:ea typeface="+mn-ea"/>
                          <a:cs typeface="+mn-cs"/>
                        </a:rPr>
                        <a:t> и </a:t>
                      </a:r>
                      <a:r>
                        <a:rPr kumimoji="0" lang="en-US" sz="1500" i="1" kern="1200" dirty="0" err="1" smtClean="0">
                          <a:solidFill>
                            <a:srgbClr val="0070C0"/>
                          </a:solidFill>
                          <a:latin typeface="Arial"/>
                          <a:ea typeface="+mn-ea"/>
                          <a:cs typeface="Arial"/>
                        </a:rPr>
                        <a:t>ll</a:t>
                      </a:r>
                      <a:r>
                        <a:rPr kumimoji="0" lang="ru-RU" sz="1500" i="1" kern="1200" dirty="0" smtClean="0">
                          <a:solidFill>
                            <a:srgbClr val="0070C0"/>
                          </a:solidFill>
                          <a:latin typeface="+mn-lt"/>
                          <a:ea typeface="+mn-ea"/>
                          <a:cs typeface="+mn-cs"/>
                        </a:rPr>
                        <a:t> Государственная дума (1906 – 1907 гг.)</a:t>
                      </a:r>
                      <a:endParaRPr kumimoji="0" lang="ru-RU" sz="1500" i="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113</a:t>
                      </a:r>
                      <a:endParaRPr kumimoji="0" lang="ru-RU" sz="1400" kern="1200" dirty="0">
                        <a:solidFill>
                          <a:srgbClr val="0070C0"/>
                        </a:solidFill>
                        <a:latin typeface="+mn-lt"/>
                        <a:ea typeface="+mn-ea"/>
                        <a:cs typeface="+mn-cs"/>
                      </a:endParaRPr>
                    </a:p>
                  </a:txBody>
                  <a:tcPr/>
                </a:tc>
              </a:tr>
              <a:tr h="333712">
                <a:tc>
                  <a:txBody>
                    <a:bodyPr/>
                    <a:lstStyle/>
                    <a:p>
                      <a:endParaRPr lang="ru-RU"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endParaRPr lang="ru-RU" dirty="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r>
                        <a:rPr kumimoji="0" lang="ru-RU" sz="1400" kern="1200" dirty="0" smtClean="0">
                          <a:solidFill>
                            <a:srgbClr val="0070C0"/>
                          </a:solidFill>
                          <a:latin typeface="+mn-lt"/>
                          <a:ea typeface="+mn-ea"/>
                          <a:cs typeface="+mn-cs"/>
                        </a:rPr>
                        <a:t>2.2.2.</a:t>
                      </a:r>
                      <a:endParaRPr kumimoji="0" lang="ru-RU" sz="1400"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r>
                        <a:rPr kumimoji="0" lang="en-US" sz="1500" i="1" kern="1200" dirty="0" err="1" smtClean="0">
                          <a:solidFill>
                            <a:srgbClr val="0070C0"/>
                          </a:solidFill>
                          <a:latin typeface="Arial"/>
                          <a:ea typeface="+mn-ea"/>
                          <a:cs typeface="Arial"/>
                        </a:rPr>
                        <a:t>lll</a:t>
                      </a:r>
                      <a:r>
                        <a:rPr kumimoji="0" lang="ru-RU" sz="1500" i="1" kern="1200" dirty="0" smtClean="0">
                          <a:solidFill>
                            <a:srgbClr val="0070C0"/>
                          </a:solidFill>
                          <a:latin typeface="+mn-lt"/>
                          <a:ea typeface="+mn-ea"/>
                          <a:cs typeface="+mn-cs"/>
                        </a:rPr>
                        <a:t> Государственная дума (1907 – 1912 гг.)</a:t>
                      </a:r>
                      <a:endParaRPr kumimoji="0" lang="ru-RU" sz="1500" i="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119</a:t>
                      </a:r>
                      <a:endParaRPr kumimoji="0" lang="ru-RU" sz="1400" kern="1200" dirty="0">
                        <a:solidFill>
                          <a:srgbClr val="0070C0"/>
                        </a:solidFill>
                        <a:latin typeface="+mn-lt"/>
                        <a:ea typeface="+mn-ea"/>
                        <a:cs typeface="+mn-cs"/>
                      </a:endParaRPr>
                    </a:p>
                  </a:txBody>
                  <a:tcPr/>
                </a:tc>
              </a:tr>
              <a:tr h="393010">
                <a:tc>
                  <a:txBody>
                    <a:bodyPr/>
                    <a:lstStyle/>
                    <a:p>
                      <a:endParaRPr lang="ru-RU" dirty="0"/>
                    </a:p>
                  </a:txBody>
                  <a:tcPr>
                    <a:lnR w="12700" cap="flat" cmpd="sng" algn="ctr">
                      <a:solidFill>
                        <a:schemeClr val="bg1">
                          <a:lumMod val="95000"/>
                        </a:schemeClr>
                      </a:solidFill>
                      <a:prstDash val="solid"/>
                      <a:round/>
                      <a:headEnd type="none" w="med" len="med"/>
                      <a:tailEnd type="none" w="med" len="med"/>
                    </a:lnR>
                  </a:tcPr>
                </a:tc>
                <a:tc>
                  <a:txBody>
                    <a:bodyPr/>
                    <a:lstStyle/>
                    <a:p>
                      <a:endParaRPr lang="ru-RU"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r>
                        <a:rPr kumimoji="0" lang="ru-RU" sz="1400" kern="1200" dirty="0" smtClean="0">
                          <a:solidFill>
                            <a:srgbClr val="0070C0"/>
                          </a:solidFill>
                          <a:latin typeface="+mn-lt"/>
                          <a:ea typeface="+mn-ea"/>
                          <a:cs typeface="+mn-cs"/>
                        </a:rPr>
                        <a:t>2.2.3.</a:t>
                      </a:r>
                      <a:endParaRPr kumimoji="0" lang="ru-RU" sz="1400"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i="1" kern="1200" dirty="0" err="1" smtClean="0">
                          <a:solidFill>
                            <a:srgbClr val="0070C0"/>
                          </a:solidFill>
                          <a:latin typeface="Arial"/>
                          <a:ea typeface="+mn-ea"/>
                          <a:cs typeface="Arial"/>
                        </a:rPr>
                        <a:t>lV</a:t>
                      </a:r>
                      <a:r>
                        <a:rPr kumimoji="0" lang="ru-RU" sz="1500" i="1" kern="1200" dirty="0" smtClean="0">
                          <a:solidFill>
                            <a:srgbClr val="0070C0"/>
                          </a:solidFill>
                          <a:latin typeface="+mn-lt"/>
                          <a:ea typeface="+mn-ea"/>
                          <a:cs typeface="+mn-cs"/>
                        </a:rPr>
                        <a:t> Государственная дума (1912 – 1917 гг.)</a:t>
                      </a:r>
                      <a:endParaRPr kumimoji="0" lang="ru-RU" sz="1500" i="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121</a:t>
                      </a:r>
                      <a:endParaRPr kumimoji="0" lang="ru-RU" sz="1400" kern="1200" dirty="0">
                        <a:solidFill>
                          <a:srgbClr val="0070C0"/>
                        </a:solidFill>
                        <a:latin typeface="+mn-lt"/>
                        <a:ea typeface="+mn-ea"/>
                        <a:cs typeface="+mn-cs"/>
                      </a:endParaRPr>
                    </a:p>
                  </a:txBody>
                  <a:tcPr/>
                </a:tc>
              </a:tr>
            </a:tbl>
          </a:graphicData>
        </a:graphic>
      </p:graphicFrame>
      <p:sp>
        <p:nvSpPr>
          <p:cNvPr id="5" name="Прямоугольник 4"/>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a:t>
            </a:r>
          </a:p>
        </p:txBody>
      </p:sp>
      <p:pic>
        <p:nvPicPr>
          <p:cNvPr id="4214" name="Рисунок 4"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1988840"/>
          <a:ext cx="83529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TextBox 2"/>
          <p:cNvSpPr txBox="1">
            <a:spLocks noChangeArrowheads="1"/>
          </p:cNvSpPr>
          <p:nvPr/>
        </p:nvSpPr>
        <p:spPr bwMode="auto">
          <a:xfrm>
            <a:off x="468313" y="1341438"/>
            <a:ext cx="8207375" cy="368300"/>
          </a:xfrm>
          <a:prstGeom prst="rect">
            <a:avLst/>
          </a:prstGeom>
          <a:noFill/>
          <a:ln w="9525">
            <a:noFill/>
            <a:miter lim="800000"/>
            <a:headEnd/>
            <a:tailEnd/>
          </a:ln>
        </p:spPr>
        <p:txBody>
          <a:bodyPr>
            <a:spAutoFit/>
          </a:bodyPr>
          <a:lstStyle/>
          <a:p>
            <a:pPr algn="ctr"/>
            <a:r>
              <a:rPr lang="ru-RU" b="1"/>
              <a:t>Типология партий по идеологической направленности</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30</a:t>
            </a:r>
          </a:p>
        </p:txBody>
      </p:sp>
      <p:pic>
        <p:nvPicPr>
          <p:cNvPr id="31749"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1772816"/>
          <a:ext cx="835292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1" name="TextBox 2"/>
          <p:cNvSpPr txBox="1">
            <a:spLocks noChangeArrowheads="1"/>
          </p:cNvSpPr>
          <p:nvPr/>
        </p:nvSpPr>
        <p:spPr bwMode="auto">
          <a:xfrm>
            <a:off x="468313" y="1341438"/>
            <a:ext cx="8207375" cy="368300"/>
          </a:xfrm>
          <a:prstGeom prst="rect">
            <a:avLst/>
          </a:prstGeom>
          <a:noFill/>
          <a:ln w="9525">
            <a:noFill/>
            <a:miter lim="800000"/>
            <a:headEnd/>
            <a:tailEnd/>
          </a:ln>
        </p:spPr>
        <p:txBody>
          <a:bodyPr>
            <a:spAutoFit/>
          </a:bodyPr>
          <a:lstStyle/>
          <a:p>
            <a:pPr algn="ctr"/>
            <a:r>
              <a:rPr lang="ru-RU" b="1"/>
              <a:t>Типология партий по идеологической направленности</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31</a:t>
            </a:r>
          </a:p>
        </p:txBody>
      </p:sp>
      <p:pic>
        <p:nvPicPr>
          <p:cNvPr id="32773"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539750" y="1341438"/>
            <a:ext cx="8207375" cy="646112"/>
          </a:xfrm>
          <a:prstGeom prst="rect">
            <a:avLst/>
          </a:prstGeom>
          <a:noFill/>
          <a:ln w="9525">
            <a:noFill/>
            <a:miter lim="800000"/>
            <a:headEnd/>
            <a:tailEnd/>
          </a:ln>
        </p:spPr>
        <p:txBody>
          <a:bodyPr>
            <a:spAutoFit/>
          </a:bodyPr>
          <a:lstStyle/>
          <a:p>
            <a:pPr algn="ctr"/>
            <a:r>
              <a:rPr lang="ru-RU" b="1"/>
              <a:t>В зависимости от участия в осуществлении власти</a:t>
            </a:r>
            <a:endParaRPr lang="en-US" b="1"/>
          </a:p>
          <a:p>
            <a:pPr algn="ctr"/>
            <a:r>
              <a:rPr lang="ru-RU" b="1"/>
              <a:t>партии подразделяются на:</a:t>
            </a:r>
          </a:p>
        </p:txBody>
      </p:sp>
      <p:sp>
        <p:nvSpPr>
          <p:cNvPr id="8" name="Скругленный прямоугольник 7"/>
          <p:cNvSpPr/>
          <p:nvPr/>
        </p:nvSpPr>
        <p:spPr>
          <a:xfrm>
            <a:off x="250825" y="2276475"/>
            <a:ext cx="2449513" cy="4318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Правящие</a:t>
            </a:r>
            <a:endParaRPr lang="ru-RU" dirty="0"/>
          </a:p>
        </p:txBody>
      </p:sp>
      <p:sp>
        <p:nvSpPr>
          <p:cNvPr id="9" name="Скругленный прямоугольник 8"/>
          <p:cNvSpPr/>
          <p:nvPr/>
        </p:nvSpPr>
        <p:spPr>
          <a:xfrm>
            <a:off x="3132138" y="2276475"/>
            <a:ext cx="2663825" cy="4318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Проправительственные</a:t>
            </a:r>
            <a:endParaRPr lang="ru-RU" dirty="0"/>
          </a:p>
        </p:txBody>
      </p:sp>
      <p:sp>
        <p:nvSpPr>
          <p:cNvPr id="10" name="Скругленный прямоугольник 9"/>
          <p:cNvSpPr/>
          <p:nvPr/>
        </p:nvSpPr>
        <p:spPr>
          <a:xfrm>
            <a:off x="6300788" y="2276475"/>
            <a:ext cx="2447925" cy="4318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Оппозиционные</a:t>
            </a:r>
            <a:endParaRPr lang="ru-RU" dirty="0"/>
          </a:p>
        </p:txBody>
      </p:sp>
      <p:sp>
        <p:nvSpPr>
          <p:cNvPr id="11" name="Прямоугольник 10"/>
          <p:cNvSpPr/>
          <p:nvPr/>
        </p:nvSpPr>
        <p:spPr>
          <a:xfrm>
            <a:off x="323528" y="2852936"/>
            <a:ext cx="2376264" cy="2448272"/>
          </a:xfrm>
          <a:prstGeom prst="rect">
            <a:avLst/>
          </a:prstGeom>
          <a:solidFill>
            <a:schemeClr val="bg1"/>
          </a:solidFill>
          <a:ln>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Правящим партиям свойственен консерватизм, активная парламентская деятельность и работа в правительственных органах. Политические действия носят прагматический характер, что зачастую приводит к разрыву с предвыборной идеологией.</a:t>
            </a:r>
            <a:endParaRPr lang="en-US" sz="1400" dirty="0">
              <a:solidFill>
                <a:schemeClr val="tx1"/>
              </a:solidFill>
            </a:endParaRPr>
          </a:p>
        </p:txBody>
      </p:sp>
      <p:sp>
        <p:nvSpPr>
          <p:cNvPr id="12" name="Прямоугольник 11"/>
          <p:cNvSpPr/>
          <p:nvPr/>
        </p:nvSpPr>
        <p:spPr>
          <a:xfrm>
            <a:off x="3203848" y="2852936"/>
            <a:ext cx="2592288" cy="1512168"/>
          </a:xfrm>
          <a:prstGeom prst="rect">
            <a:avLst/>
          </a:prstGeom>
          <a:solidFill>
            <a:schemeClr val="bg1"/>
          </a:solidFill>
          <a:ln>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Проправительственные партии занимают колеблющиеся позиции относительно органов власти – от критической поддержки до конструктивного оппонирования.</a:t>
            </a:r>
            <a:endParaRPr lang="en-US" sz="1400" dirty="0">
              <a:solidFill>
                <a:schemeClr val="tx1"/>
              </a:solidFill>
            </a:endParaRPr>
          </a:p>
        </p:txBody>
      </p:sp>
      <p:sp>
        <p:nvSpPr>
          <p:cNvPr id="13" name="Прямоугольник 12"/>
          <p:cNvSpPr/>
          <p:nvPr/>
        </p:nvSpPr>
        <p:spPr>
          <a:xfrm>
            <a:off x="6300192" y="2852936"/>
            <a:ext cx="2448272" cy="3168352"/>
          </a:xfrm>
          <a:prstGeom prst="rect">
            <a:avLst/>
          </a:prstGeom>
          <a:solidFill>
            <a:schemeClr val="bg1"/>
          </a:solidFill>
          <a:ln>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Для оппозиционных партий характерен особый образ политических действий с большим динамизмом.</a:t>
            </a:r>
          </a:p>
          <a:p>
            <a:pPr algn="just">
              <a:defRPr/>
            </a:pPr>
            <a:r>
              <a:rPr lang="ru-RU" sz="1400" dirty="0">
                <a:solidFill>
                  <a:schemeClr val="tx1"/>
                </a:solidFill>
              </a:rPr>
              <a:t>Вся их деятельность сосредоточена на политике, ориентируется на определенную социальную базу. Оппозиционные политические партии и движения отличаются стремлением к получению политической власти или ее осуществлению.</a:t>
            </a:r>
          </a:p>
        </p:txBody>
      </p:sp>
      <p:sp>
        <p:nvSpPr>
          <p:cNvPr id="33807" name="Прямоугольник 13"/>
          <p:cNvSpPr>
            <a:spLocks noChangeArrowheads="1"/>
          </p:cNvSpPr>
          <p:nvPr/>
        </p:nvSpPr>
        <p:spPr bwMode="auto">
          <a:xfrm>
            <a:off x="395288" y="5373688"/>
            <a:ext cx="5689600" cy="1076325"/>
          </a:xfrm>
          <a:prstGeom prst="rect">
            <a:avLst/>
          </a:prstGeom>
          <a:noFill/>
          <a:ln w="9525">
            <a:noFill/>
            <a:miter lim="800000"/>
            <a:headEnd/>
            <a:tailEnd/>
          </a:ln>
        </p:spPr>
        <p:txBody>
          <a:bodyPr>
            <a:spAutoFit/>
          </a:bodyPr>
          <a:lstStyle/>
          <a:p>
            <a:pPr algn="just"/>
            <a:r>
              <a:rPr lang="ru-RU" sz="1600" b="1"/>
              <a:t>Выделяют также:</a:t>
            </a:r>
          </a:p>
          <a:p>
            <a:pPr algn="just"/>
            <a:r>
              <a:rPr lang="ru-RU" sz="1600"/>
              <a:t> - общефедеральные и региональные, </a:t>
            </a:r>
          </a:p>
          <a:p>
            <a:pPr algn="just"/>
            <a:r>
              <a:rPr lang="ru-RU" sz="1600"/>
              <a:t> - конфессиональные, </a:t>
            </a:r>
          </a:p>
          <a:p>
            <a:pPr algn="just"/>
            <a:r>
              <a:rPr lang="ru-RU" sz="1600"/>
              <a:t> - исторические, «реликтовые» партии и движения.</a:t>
            </a:r>
          </a:p>
        </p:txBody>
      </p:sp>
      <p:sp>
        <p:nvSpPr>
          <p:cNvPr id="14" name="Прямоугольник 13"/>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32</a:t>
            </a:r>
          </a:p>
        </p:txBody>
      </p:sp>
      <p:pic>
        <p:nvPicPr>
          <p:cNvPr id="33809" name="Рисунок 16"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8"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684213" y="1628775"/>
            <a:ext cx="7921625" cy="3970338"/>
          </a:xfrm>
          <a:prstGeom prst="rect">
            <a:avLst/>
          </a:prstGeom>
          <a:noFill/>
          <a:ln w="9525">
            <a:noFill/>
            <a:miter lim="800000"/>
            <a:headEnd/>
            <a:tailEnd/>
          </a:ln>
        </p:spPr>
        <p:txBody>
          <a:bodyPr>
            <a:spAutoFit/>
          </a:bodyPr>
          <a:lstStyle/>
          <a:p>
            <a:pPr algn="just"/>
            <a:r>
              <a:rPr lang="ru-RU" b="1"/>
              <a:t>Российские партии можно разделить на</a:t>
            </a:r>
            <a:r>
              <a:rPr lang="ru-RU"/>
              <a:t>:</a:t>
            </a:r>
          </a:p>
          <a:p>
            <a:pPr algn="just"/>
            <a:endParaRPr lang="ru-RU"/>
          </a:p>
          <a:p>
            <a:pPr algn="just">
              <a:buFont typeface="Arial" charset="0"/>
              <a:buChar char="•"/>
            </a:pPr>
            <a:r>
              <a:rPr lang="ru-RU"/>
              <a:t> </a:t>
            </a:r>
            <a:r>
              <a:rPr lang="ru-RU" b="1">
                <a:solidFill>
                  <a:srgbClr val="7030A0"/>
                </a:solidFill>
              </a:rPr>
              <a:t>доктринальные</a:t>
            </a:r>
            <a:r>
              <a:rPr lang="ru-RU"/>
              <a:t>, имеющие четкую идеологию</a:t>
            </a:r>
          </a:p>
          <a:p>
            <a:pPr algn="just"/>
            <a:endParaRPr lang="ru-RU"/>
          </a:p>
          <a:p>
            <a:pPr algn="just">
              <a:buFont typeface="Arial" charset="0"/>
              <a:buChar char="•"/>
            </a:pPr>
            <a:r>
              <a:rPr lang="ru-RU"/>
              <a:t> </a:t>
            </a:r>
            <a:r>
              <a:rPr lang="ru-RU" b="1">
                <a:solidFill>
                  <a:srgbClr val="7030A0"/>
                </a:solidFill>
              </a:rPr>
              <a:t>прагматические</a:t>
            </a:r>
            <a:r>
              <a:rPr lang="ru-RU"/>
              <a:t>, ориентирующиеся прежде всего на практическую целесообразность действий</a:t>
            </a:r>
          </a:p>
          <a:p>
            <a:pPr algn="just">
              <a:buFont typeface="Arial" charset="0"/>
              <a:buChar char="•"/>
            </a:pPr>
            <a:endParaRPr lang="ru-RU"/>
          </a:p>
          <a:p>
            <a:pPr algn="just">
              <a:buFont typeface="Arial" charset="0"/>
              <a:buChar char="•"/>
            </a:pPr>
            <a:r>
              <a:rPr lang="ru-RU"/>
              <a:t> </a:t>
            </a:r>
            <a:r>
              <a:rPr lang="ru-RU" b="1">
                <a:solidFill>
                  <a:srgbClr val="7030A0"/>
                </a:solidFill>
              </a:rPr>
              <a:t>харизматические</a:t>
            </a:r>
            <a:r>
              <a:rPr lang="ru-RU"/>
              <a:t>, объединяющие ряды вокруг конкретного политического лидера</a:t>
            </a:r>
          </a:p>
          <a:p>
            <a:pPr algn="just">
              <a:buFont typeface="Arial" charset="0"/>
              <a:buChar char="•"/>
            </a:pPr>
            <a:endParaRPr lang="ru-RU"/>
          </a:p>
          <a:p>
            <a:pPr algn="just">
              <a:buFont typeface="Arial" charset="0"/>
              <a:buChar char="•"/>
            </a:pPr>
            <a:r>
              <a:rPr lang="ru-RU"/>
              <a:t> </a:t>
            </a:r>
            <a:r>
              <a:rPr lang="ru-RU" b="1">
                <a:solidFill>
                  <a:srgbClr val="7030A0"/>
                </a:solidFill>
              </a:rPr>
              <a:t>корпоративные</a:t>
            </a:r>
            <a:r>
              <a:rPr lang="ru-RU"/>
              <a:t>, выражающие интересы отдельных групп</a:t>
            </a:r>
          </a:p>
          <a:p>
            <a:pPr algn="just"/>
            <a:endParaRPr lang="ru-RU"/>
          </a:p>
          <a:p>
            <a:pPr algn="just">
              <a:buFont typeface="Arial" charset="0"/>
              <a:buChar char="•"/>
            </a:pPr>
            <a:r>
              <a:rPr lang="ru-RU"/>
              <a:t> </a:t>
            </a:r>
            <a:r>
              <a:rPr lang="ru-RU" b="1">
                <a:solidFill>
                  <a:srgbClr val="7030A0"/>
                </a:solidFill>
              </a:rPr>
              <a:t>медиапартии</a:t>
            </a:r>
            <a:r>
              <a:rPr lang="ru-RU"/>
              <a:t>, использующие электронные СМИ для раскрутки бренда партии</a:t>
            </a:r>
          </a:p>
        </p:txBody>
      </p:sp>
      <p:sp>
        <p:nvSpPr>
          <p:cNvPr id="7" name="Прямоугольник 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33</a:t>
            </a:r>
          </a:p>
        </p:txBody>
      </p:sp>
      <p:pic>
        <p:nvPicPr>
          <p:cNvPr id="34820" name="Рисунок 7"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9"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1.3. Классификация  партий</a:t>
            </a:r>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539750" y="1268413"/>
            <a:ext cx="8207375" cy="369887"/>
          </a:xfrm>
          <a:prstGeom prst="rect">
            <a:avLst/>
          </a:prstGeom>
          <a:noFill/>
          <a:ln w="9525">
            <a:noFill/>
            <a:miter lim="800000"/>
            <a:headEnd/>
            <a:tailEnd/>
          </a:ln>
        </p:spPr>
        <p:txBody>
          <a:bodyPr>
            <a:spAutoFit/>
          </a:bodyPr>
          <a:lstStyle/>
          <a:p>
            <a:pPr algn="ctr"/>
            <a:r>
              <a:rPr lang="ru-RU" b="1"/>
              <a:t>Типология партийных систем основана на количественном критерии:</a:t>
            </a:r>
          </a:p>
        </p:txBody>
      </p:sp>
      <p:sp>
        <p:nvSpPr>
          <p:cNvPr id="8" name="Скругленный прямоугольник 7"/>
          <p:cNvSpPr/>
          <p:nvPr/>
        </p:nvSpPr>
        <p:spPr>
          <a:xfrm>
            <a:off x="395288" y="1844675"/>
            <a:ext cx="2016125" cy="4318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Однопартийные</a:t>
            </a:r>
          </a:p>
        </p:txBody>
      </p:sp>
      <p:sp>
        <p:nvSpPr>
          <p:cNvPr id="9" name="Скругленный прямоугольник 8"/>
          <p:cNvSpPr/>
          <p:nvPr/>
        </p:nvSpPr>
        <p:spPr>
          <a:xfrm>
            <a:off x="2843213" y="1844675"/>
            <a:ext cx="2520950" cy="4318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Двухпартийные</a:t>
            </a:r>
            <a:endParaRPr lang="ru-RU" dirty="0"/>
          </a:p>
        </p:txBody>
      </p:sp>
      <p:sp>
        <p:nvSpPr>
          <p:cNvPr id="10" name="Скругленный прямоугольник 9"/>
          <p:cNvSpPr/>
          <p:nvPr/>
        </p:nvSpPr>
        <p:spPr>
          <a:xfrm>
            <a:off x="5795963" y="1844675"/>
            <a:ext cx="2952750" cy="431800"/>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Многопартийные</a:t>
            </a:r>
            <a:endParaRPr lang="ru-RU" dirty="0"/>
          </a:p>
        </p:txBody>
      </p:sp>
      <p:sp>
        <p:nvSpPr>
          <p:cNvPr id="11" name="Прямоугольник 10"/>
          <p:cNvSpPr/>
          <p:nvPr/>
        </p:nvSpPr>
        <p:spPr>
          <a:xfrm>
            <a:off x="395536" y="2420888"/>
            <a:ext cx="2016224" cy="3240360"/>
          </a:xfrm>
          <a:prstGeom prst="rect">
            <a:avLst/>
          </a:prstGeom>
          <a:solidFill>
            <a:schemeClr val="bg1"/>
          </a:solidFill>
          <a:ln>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Система, при которой </a:t>
            </a:r>
            <a:r>
              <a:rPr lang="ru-RU" sz="1400" dirty="0">
                <a:solidFill>
                  <a:srgbClr val="C00000"/>
                </a:solidFill>
              </a:rPr>
              <a:t>у власти находится одна партия, которая фактически срастается с государством, нередко подменяя его, монополизирует политическую деятельность.</a:t>
            </a:r>
          </a:p>
          <a:p>
            <a:pPr algn="just">
              <a:defRPr/>
            </a:pPr>
            <a:r>
              <a:rPr lang="ru-RU" sz="1400" dirty="0">
                <a:solidFill>
                  <a:schemeClr val="tx1"/>
                </a:solidFill>
              </a:rPr>
              <a:t>Основные политические решения при этом принимаются высшими партийными руководителями (СССР, КНДР, Куба и др.)</a:t>
            </a:r>
          </a:p>
        </p:txBody>
      </p:sp>
      <p:sp>
        <p:nvSpPr>
          <p:cNvPr id="12" name="Прямоугольник 11"/>
          <p:cNvSpPr/>
          <p:nvPr/>
        </p:nvSpPr>
        <p:spPr>
          <a:xfrm>
            <a:off x="2843808" y="2420888"/>
            <a:ext cx="2520280" cy="3600400"/>
          </a:xfrm>
          <a:prstGeom prst="rect">
            <a:avLst/>
          </a:prstGeom>
          <a:solidFill>
            <a:schemeClr val="bg1"/>
          </a:solidFill>
          <a:ln>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Двухпартийные системы </a:t>
            </a:r>
            <a:r>
              <a:rPr lang="ru-RU" sz="1400" dirty="0">
                <a:solidFill>
                  <a:srgbClr val="C00000"/>
                </a:solidFill>
              </a:rPr>
              <a:t>не исключают наличия других партий, которые не имеют реальных шансов прийти к власти </a:t>
            </a:r>
            <a:r>
              <a:rPr lang="ru-RU" sz="1400" dirty="0">
                <a:solidFill>
                  <a:schemeClr val="tx1"/>
                </a:solidFill>
              </a:rPr>
              <a:t>(Великобритания, США). </a:t>
            </a:r>
          </a:p>
          <a:p>
            <a:pPr algn="just">
              <a:defRPr/>
            </a:pPr>
            <a:r>
              <a:rPr lang="ru-RU" sz="1400" dirty="0">
                <a:solidFill>
                  <a:schemeClr val="tx1"/>
                </a:solidFill>
              </a:rPr>
              <a:t>В некоторых странах действуют системы «2,5» или «2+1» партии, в которых третья слабая партия помогает одной из основных на выборах (ФРГ (ХДС и СДПГ), Канада, Австрия, Австралия).</a:t>
            </a:r>
          </a:p>
        </p:txBody>
      </p:sp>
      <p:sp>
        <p:nvSpPr>
          <p:cNvPr id="13" name="Прямоугольник 12"/>
          <p:cNvSpPr/>
          <p:nvPr/>
        </p:nvSpPr>
        <p:spPr>
          <a:xfrm>
            <a:off x="5796136" y="2420888"/>
            <a:ext cx="2952328" cy="4032448"/>
          </a:xfrm>
          <a:prstGeom prst="rect">
            <a:avLst/>
          </a:prstGeom>
          <a:solidFill>
            <a:schemeClr val="bg1"/>
          </a:solidFill>
          <a:ln>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Многопартийные системы - </a:t>
            </a:r>
            <a:r>
              <a:rPr lang="ru-RU" sz="1400" dirty="0">
                <a:solidFill>
                  <a:srgbClr val="C00000"/>
                </a:solidFill>
              </a:rPr>
              <a:t>три и более партии. </a:t>
            </a:r>
          </a:p>
          <a:p>
            <a:pPr algn="just">
              <a:defRPr/>
            </a:pPr>
            <a:r>
              <a:rPr lang="ru-RU" sz="1400" dirty="0">
                <a:solidFill>
                  <a:schemeClr val="tx1"/>
                </a:solidFill>
              </a:rPr>
              <a:t>В зависимости от соотношения партий с политическим статусом, определяемым по числу членов, количеству избирателей и депутатских мандатов, партии подразделяются на </a:t>
            </a:r>
            <a:r>
              <a:rPr lang="ru-RU" sz="1400" dirty="0">
                <a:solidFill>
                  <a:srgbClr val="C00000"/>
                </a:solidFill>
              </a:rPr>
              <a:t>мажоритарные</a:t>
            </a:r>
            <a:r>
              <a:rPr lang="ru-RU" sz="1400" dirty="0">
                <a:solidFill>
                  <a:schemeClr val="tx1"/>
                </a:solidFill>
              </a:rPr>
              <a:t>,</a:t>
            </a:r>
            <a:r>
              <a:rPr lang="ru-RU" sz="1400" dirty="0"/>
              <a:t> </a:t>
            </a:r>
            <a:r>
              <a:rPr lang="ru-RU" sz="1400" dirty="0">
                <a:solidFill>
                  <a:schemeClr val="tx1"/>
                </a:solidFill>
              </a:rPr>
              <a:t>имеющие абсолютное большинство парламентских мест и право на формирование правительства, </a:t>
            </a:r>
            <a:r>
              <a:rPr lang="ru-RU" sz="1400" dirty="0">
                <a:solidFill>
                  <a:srgbClr val="C00000"/>
                </a:solidFill>
              </a:rPr>
              <a:t>доминирующие</a:t>
            </a:r>
            <a:r>
              <a:rPr lang="ru-RU" sz="1400" dirty="0">
                <a:solidFill>
                  <a:schemeClr val="tx1"/>
                </a:solidFill>
              </a:rPr>
              <a:t>,</a:t>
            </a:r>
            <a:r>
              <a:rPr lang="ru-RU" sz="1400" dirty="0"/>
              <a:t> </a:t>
            </a:r>
            <a:r>
              <a:rPr lang="ru-RU" sz="1400" dirty="0">
                <a:solidFill>
                  <a:schemeClr val="tx1"/>
                </a:solidFill>
              </a:rPr>
              <a:t>имеющие относительное большинство депутатских мандатов (итальянская система с доминированием ХДП), и </a:t>
            </a:r>
            <a:r>
              <a:rPr lang="ru-RU" sz="1400" dirty="0">
                <a:solidFill>
                  <a:srgbClr val="C00000"/>
                </a:solidFill>
              </a:rPr>
              <a:t>коалиционные</a:t>
            </a:r>
            <a:r>
              <a:rPr lang="ru-RU" sz="1400" dirty="0">
                <a:solidFill>
                  <a:schemeClr val="tx1"/>
                </a:solidFill>
              </a:rPr>
              <a:t>, получившие незначительное число мест в парламенте.</a:t>
            </a:r>
          </a:p>
        </p:txBody>
      </p:sp>
      <p:sp>
        <p:nvSpPr>
          <p:cNvPr id="16" name="Прямоугольник 15"/>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34</a:t>
            </a:r>
          </a:p>
        </p:txBody>
      </p:sp>
      <p:pic>
        <p:nvPicPr>
          <p:cNvPr id="35856" name="Рисунок 16"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8"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партийных систем</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3"/>
          <p:cNvSpPr>
            <a:spLocks noGrp="1"/>
          </p:cNvSpPr>
          <p:nvPr>
            <p:ph idx="1"/>
          </p:nvPr>
        </p:nvSpPr>
        <p:spPr>
          <a:xfrm>
            <a:off x="3059113" y="1484313"/>
            <a:ext cx="5927725" cy="4800600"/>
          </a:xfrm>
        </p:spPr>
        <p:txBody>
          <a:bodyPr/>
          <a:lstStyle/>
          <a:p>
            <a:pPr marL="0" indent="0" algn="just" eaLnBrk="1" hangingPunct="1">
              <a:buFont typeface="Wingdings 2" pitchFamily="18" charset="2"/>
              <a:buNone/>
            </a:pPr>
            <a:r>
              <a:rPr lang="ru-RU" smtClean="0"/>
              <a:t>                </a:t>
            </a:r>
            <a:r>
              <a:rPr lang="ru-RU" sz="2400" smtClean="0"/>
              <a:t>Итало-американский политолог, философ и социолог, представитель современной теории демократии и политических партий, автор признанной типологии политических партий.</a:t>
            </a:r>
          </a:p>
          <a:p>
            <a:pPr marL="0" indent="0" algn="just" eaLnBrk="1" hangingPunct="1">
              <a:buFont typeface="Wingdings 2" pitchFamily="18" charset="2"/>
              <a:buNone/>
            </a:pPr>
            <a:r>
              <a:rPr lang="ru-RU" sz="2400" smtClean="0"/>
              <a:t>Он выделил семь основных типов партийных систем, руководствуясь вектором движения от монополии на власть к политическому плюрализму</a:t>
            </a:r>
            <a:r>
              <a:rPr lang="ru-RU" sz="2800" smtClean="0"/>
              <a:t>.</a:t>
            </a:r>
          </a:p>
        </p:txBody>
      </p:sp>
      <p:pic>
        <p:nvPicPr>
          <p:cNvPr id="36867" name="Picture 2" descr="http://www.ilmoralista.it/wp-content/uploads/2013/07/imagesCARD2S3U.jpg"/>
          <p:cNvPicPr>
            <a:picLocks noChangeAspect="1" noChangeArrowheads="1"/>
          </p:cNvPicPr>
          <p:nvPr/>
        </p:nvPicPr>
        <p:blipFill>
          <a:blip r:embed="rId2" cstate="email"/>
          <a:srcRect/>
          <a:stretch>
            <a:fillRect/>
          </a:stretch>
        </p:blipFill>
        <p:spPr bwMode="auto">
          <a:xfrm>
            <a:off x="395288" y="1700213"/>
            <a:ext cx="2320925" cy="2808287"/>
          </a:xfrm>
          <a:prstGeom prst="rect">
            <a:avLst/>
          </a:prstGeom>
          <a:noFill/>
          <a:ln w="9525">
            <a:noFill/>
            <a:miter lim="800000"/>
            <a:headEnd/>
            <a:tailEnd/>
          </a:ln>
        </p:spPr>
      </p:pic>
      <p:pic>
        <p:nvPicPr>
          <p:cNvPr id="36868" name="Picture 4" descr="http://th17.st.depositphotos.com/1530504/4955/v/450/depositphotos_49557767-American-and-italian-flags.jpg"/>
          <p:cNvPicPr>
            <a:picLocks noChangeAspect="1" noChangeArrowheads="1"/>
          </p:cNvPicPr>
          <p:nvPr/>
        </p:nvPicPr>
        <p:blipFill>
          <a:blip r:embed="rId3" cstate="email"/>
          <a:srcRect/>
          <a:stretch>
            <a:fillRect/>
          </a:stretch>
        </p:blipFill>
        <p:spPr bwMode="auto">
          <a:xfrm>
            <a:off x="3059113" y="1341438"/>
            <a:ext cx="1152525" cy="647700"/>
          </a:xfrm>
          <a:prstGeom prst="rect">
            <a:avLst/>
          </a:prstGeom>
          <a:noFill/>
          <a:ln w="9525">
            <a:noFill/>
            <a:miter lim="800000"/>
            <a:headEnd/>
            <a:tailEnd/>
          </a:ln>
        </p:spPr>
      </p:pic>
      <p:sp>
        <p:nvSpPr>
          <p:cNvPr id="36869" name="TextBox 7"/>
          <p:cNvSpPr txBox="1">
            <a:spLocks noChangeArrowheads="1"/>
          </p:cNvSpPr>
          <p:nvPr/>
        </p:nvSpPr>
        <p:spPr bwMode="auto">
          <a:xfrm>
            <a:off x="323850" y="4581525"/>
            <a:ext cx="2376488" cy="646113"/>
          </a:xfrm>
          <a:prstGeom prst="rect">
            <a:avLst/>
          </a:prstGeom>
          <a:noFill/>
          <a:ln w="9525">
            <a:noFill/>
            <a:miter lim="800000"/>
            <a:headEnd/>
            <a:tailEnd/>
          </a:ln>
        </p:spPr>
        <p:txBody>
          <a:bodyPr>
            <a:spAutoFit/>
          </a:bodyPr>
          <a:lstStyle/>
          <a:p>
            <a:pPr algn="ctr">
              <a:buFont typeface="Wingdings 2" pitchFamily="18" charset="2"/>
              <a:buNone/>
            </a:pPr>
            <a:r>
              <a:rPr lang="ru-RU" b="1"/>
              <a:t>Сартори Джованни</a:t>
            </a:r>
            <a:endParaRPr lang="ru-RU" b="1" i="1"/>
          </a:p>
          <a:p>
            <a:pPr algn="ctr">
              <a:buFont typeface="Wingdings 2" pitchFamily="18" charset="2"/>
              <a:buNone/>
            </a:pPr>
            <a:r>
              <a:rPr lang="ru-RU"/>
              <a:t>(род. 1924)</a:t>
            </a:r>
          </a:p>
        </p:txBody>
      </p:sp>
      <p:sp>
        <p:nvSpPr>
          <p:cNvPr id="11" name="Прямоугольник 1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35</a:t>
            </a:r>
          </a:p>
        </p:txBody>
      </p:sp>
      <p:pic>
        <p:nvPicPr>
          <p:cNvPr id="36871"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528" y="1772816"/>
          <a:ext cx="86868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TextBox 5"/>
          <p:cNvSpPr txBox="1">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Классификация партийных систем</a:t>
            </a:r>
          </a:p>
        </p:txBody>
      </p:sp>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36</a:t>
            </a:r>
          </a:p>
        </p:txBody>
      </p:sp>
      <p:pic>
        <p:nvPicPr>
          <p:cNvPr id="37893"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95536" y="1556792"/>
          <a:ext cx="851986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395288" y="1484313"/>
            <a:ext cx="8497887" cy="431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30" dirty="0"/>
              <a:t>ОДНОПАРТИЙНАЯ  СИСТЕМА</a:t>
            </a:r>
          </a:p>
        </p:txBody>
      </p:sp>
      <p:sp>
        <p:nvSpPr>
          <p:cNvPr id="7" name="Прямоугольник 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37</a:t>
            </a:r>
          </a:p>
        </p:txBody>
      </p:sp>
      <p:pic>
        <p:nvPicPr>
          <p:cNvPr id="38917" name="Рисунок 11"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95536" y="1988840"/>
          <a:ext cx="842493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Блок-схема: извлечение 14"/>
          <p:cNvSpPr/>
          <p:nvPr/>
        </p:nvSpPr>
        <p:spPr>
          <a:xfrm rot="5400000">
            <a:off x="4337051" y="3087687"/>
            <a:ext cx="1693862" cy="1655763"/>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395288" y="1412875"/>
            <a:ext cx="8497887" cy="431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30" dirty="0"/>
              <a:t>ГЕГЕМОНИСТСКАЯ  СИСТЕМА</a:t>
            </a:r>
          </a:p>
        </p:txBody>
      </p:sp>
      <p:sp>
        <p:nvSpPr>
          <p:cNvPr id="11" name="Прямоугольник 1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38</a:t>
            </a:r>
          </a:p>
        </p:txBody>
      </p:sp>
      <p:pic>
        <p:nvPicPr>
          <p:cNvPr id="39942" name="Рисунок 11"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95536" y="1268760"/>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Выгнутая влево стрелка 9"/>
          <p:cNvSpPr/>
          <p:nvPr/>
        </p:nvSpPr>
        <p:spPr>
          <a:xfrm>
            <a:off x="1835150" y="4221163"/>
            <a:ext cx="731838"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1" name="Выгнутая влево стрелка 10"/>
          <p:cNvSpPr/>
          <p:nvPr/>
        </p:nvSpPr>
        <p:spPr>
          <a:xfrm rot="10800000">
            <a:off x="6588125" y="4149725"/>
            <a:ext cx="731838"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0965" name="TextBox 7"/>
          <p:cNvSpPr txBox="1">
            <a:spLocks noChangeArrowheads="1"/>
          </p:cNvSpPr>
          <p:nvPr/>
        </p:nvSpPr>
        <p:spPr bwMode="auto">
          <a:xfrm>
            <a:off x="2339975" y="4437063"/>
            <a:ext cx="4464050" cy="708025"/>
          </a:xfrm>
          <a:prstGeom prst="rect">
            <a:avLst/>
          </a:prstGeom>
          <a:noFill/>
          <a:ln w="9525">
            <a:noFill/>
            <a:miter lim="800000"/>
            <a:headEnd/>
            <a:tailEnd/>
          </a:ln>
        </p:spPr>
        <p:txBody>
          <a:bodyPr>
            <a:spAutoFit/>
          </a:bodyPr>
          <a:lstStyle/>
          <a:p>
            <a:pPr algn="ctr"/>
            <a:r>
              <a:rPr lang="ru-RU" sz="2000"/>
              <a:t>несмотря на юридически закрепленные возможности смены</a:t>
            </a:r>
          </a:p>
        </p:txBody>
      </p:sp>
      <p:sp>
        <p:nvSpPr>
          <p:cNvPr id="12" name="Прямоугольник 11"/>
          <p:cNvSpPr/>
          <p:nvPr/>
        </p:nvSpPr>
        <p:spPr>
          <a:xfrm>
            <a:off x="468313" y="1557338"/>
            <a:ext cx="8496300" cy="431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30" dirty="0"/>
              <a:t>СИСТЕМА С ДОМИНИРУЮЩЕЙ ПАРТИЕЙ</a:t>
            </a:r>
          </a:p>
        </p:txBody>
      </p:sp>
      <p:sp>
        <p:nvSpPr>
          <p:cNvPr id="13" name="Прямоугольник 1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39</a:t>
            </a:r>
          </a:p>
        </p:txBody>
      </p:sp>
      <p:pic>
        <p:nvPicPr>
          <p:cNvPr id="40968" name="Рисунок 15"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7"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692150"/>
            <a:ext cx="9144000" cy="792163"/>
          </a:xfrm>
        </p:spPr>
        <p:txBody>
          <a:bodyPr/>
          <a:lstStyle/>
          <a:p>
            <a:pPr eaLnBrk="1" hangingPunct="1"/>
            <a:r>
              <a:rPr lang="ru-RU" sz="2400" smtClean="0"/>
              <a:t>Содержание</a:t>
            </a:r>
          </a:p>
        </p:txBody>
      </p:sp>
      <p:graphicFrame>
        <p:nvGraphicFramePr>
          <p:cNvPr id="12" name="Содержимое 11"/>
          <p:cNvGraphicFramePr>
            <a:graphicFrameLocks noGrp="1"/>
          </p:cNvGraphicFramePr>
          <p:nvPr>
            <p:ph idx="1"/>
          </p:nvPr>
        </p:nvGraphicFramePr>
        <p:xfrm>
          <a:off x="395288" y="1484313"/>
          <a:ext cx="8352928" cy="3761050"/>
        </p:xfrm>
        <a:graphic>
          <a:graphicData uri="http://schemas.openxmlformats.org/drawingml/2006/table">
            <a:tbl>
              <a:tblPr firstRow="1" bandRow="1">
                <a:tableStyleId>{5C22544A-7EE6-4342-B048-85BDC9FD1C3A}</a:tableStyleId>
              </a:tblPr>
              <a:tblGrid>
                <a:gridCol w="417996"/>
                <a:gridCol w="517786"/>
                <a:gridCol w="720080"/>
                <a:gridCol w="5760962"/>
                <a:gridCol w="936104"/>
              </a:tblGrid>
              <a:tr h="39301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НАИМЕНОВАНИЕ РАЗДЕЛА</a:t>
                      </a:r>
                      <a:endParaRPr lang="ru-RU" sz="1600" dirty="0">
                        <a:solidFill>
                          <a:schemeClr val="bg1"/>
                        </a:solidFill>
                      </a:endParaRPr>
                    </a:p>
                  </a:txBody>
                  <a:tcPr>
                    <a:solidFill>
                      <a:schemeClr val="accent1">
                        <a:lumMod val="75000"/>
                      </a:schemeClr>
                    </a:solidFill>
                  </a:tcPr>
                </a:tc>
                <a:tc hMerge="1">
                  <a:txBody>
                    <a:bodyPr/>
                    <a:lstStyle/>
                    <a:p>
                      <a:endParaRPr lang="ru-RU" sz="1400" dirty="0">
                        <a:solidFill>
                          <a:schemeClr val="tx1"/>
                        </a:solidFill>
                      </a:endParaRPr>
                    </a:p>
                  </a:txBody>
                  <a:tcPr>
                    <a:solidFill>
                      <a:srgbClr val="FFC000"/>
                    </a:solidFill>
                  </a:tcPr>
                </a:tc>
                <a:tc hMerge="1">
                  <a:txBody>
                    <a:bodyPr/>
                    <a:lstStyle/>
                    <a:p>
                      <a:endParaRPr lang="ru-RU" sz="1400" dirty="0">
                        <a:solidFill>
                          <a:schemeClr val="tx1"/>
                        </a:solidFill>
                      </a:endParaRPr>
                    </a:p>
                  </a:txBody>
                  <a:tcPr>
                    <a:solidFill>
                      <a:srgbClr val="FFC000"/>
                    </a:solidFill>
                  </a:tcPr>
                </a:tc>
                <a:tc hMerge="1">
                  <a:txBody>
                    <a:bodyPr/>
                    <a:lstStyle/>
                    <a:p>
                      <a:endParaRPr lang="ru-RU" sz="1400" dirty="0">
                        <a:solidFill>
                          <a:schemeClr val="tx1"/>
                        </a:solidFill>
                      </a:endParaRPr>
                    </a:p>
                  </a:txBody>
                  <a:tcPr>
                    <a:solidFill>
                      <a:srgbClr val="FFC000"/>
                    </a:solidFill>
                  </a:tcPr>
                </a:tc>
                <a:tc>
                  <a:txBody>
                    <a:bodyPr/>
                    <a:lstStyle/>
                    <a:p>
                      <a:pPr algn="ctr"/>
                      <a:r>
                        <a:rPr lang="ru-RU" sz="1400" dirty="0" smtClean="0">
                          <a:solidFill>
                            <a:schemeClr val="bg1"/>
                          </a:solidFill>
                        </a:rPr>
                        <a:t>страница</a:t>
                      </a:r>
                      <a:endParaRPr lang="ru-RU" sz="1400" dirty="0">
                        <a:solidFill>
                          <a:schemeClr val="bg1"/>
                        </a:solidFill>
                      </a:endParaRPr>
                    </a:p>
                  </a:txBody>
                  <a:tcPr>
                    <a:solidFill>
                      <a:schemeClr val="accent1">
                        <a:lumMod val="75000"/>
                      </a:schemeClr>
                    </a:solidFill>
                  </a:tcPr>
                </a:tc>
              </a:tr>
              <a:tr h="346283">
                <a:tc>
                  <a:txBody>
                    <a:bodyPr/>
                    <a:lstStyle/>
                    <a:p>
                      <a:endParaRPr lang="ru-RU"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r>
                        <a:rPr kumimoji="0" lang="ru-RU" sz="1600" kern="1200" dirty="0" smtClean="0">
                          <a:solidFill>
                            <a:srgbClr val="0070C0"/>
                          </a:solidFill>
                          <a:latin typeface="+mn-lt"/>
                          <a:ea typeface="+mn-ea"/>
                          <a:cs typeface="+mn-cs"/>
                        </a:rPr>
                        <a:t>2.3.</a:t>
                      </a:r>
                      <a:endParaRPr kumimoji="0" lang="ru-RU" sz="1600"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gridSpan="2">
                  <a:txBody>
                    <a:bodyPr/>
                    <a:lstStyle/>
                    <a:p>
                      <a:r>
                        <a:rPr kumimoji="0" lang="ru-RU" sz="1600" b="1" kern="1200" dirty="0" smtClean="0">
                          <a:solidFill>
                            <a:srgbClr val="0070C0"/>
                          </a:solidFill>
                          <a:latin typeface="+mn-lt"/>
                          <a:ea typeface="+mn-ea"/>
                          <a:cs typeface="+mn-cs"/>
                        </a:rPr>
                        <a:t>Временное правительство</a:t>
                      </a:r>
                      <a:endParaRPr kumimoji="0" lang="ru-RU" sz="1600" b="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600" kern="1200" dirty="0">
                        <a:solidFill>
                          <a:schemeClr val="dk1"/>
                        </a:solidFill>
                        <a:latin typeface="+mn-lt"/>
                        <a:ea typeface="+mn-ea"/>
                        <a:cs typeface="+mn-cs"/>
                      </a:endParaRPr>
                    </a:p>
                  </a:txBody>
                  <a:tcPr/>
                </a:tc>
                <a:tc>
                  <a:txBody>
                    <a:bodyPr/>
                    <a:lstStyle/>
                    <a:p>
                      <a:pPr algn="ctr"/>
                      <a:r>
                        <a:rPr kumimoji="0" lang="ru-RU" sz="1400" kern="1200" dirty="0" smtClean="0">
                          <a:solidFill>
                            <a:srgbClr val="0070C0"/>
                          </a:solidFill>
                          <a:latin typeface="+mn-lt"/>
                          <a:ea typeface="+mn-ea"/>
                          <a:cs typeface="+mn-cs"/>
                        </a:rPr>
                        <a:t>124</a:t>
                      </a:r>
                      <a:endParaRPr kumimoji="0" lang="ru-RU" sz="1400" kern="1200" dirty="0">
                        <a:solidFill>
                          <a:srgbClr val="0070C0"/>
                        </a:solidFill>
                        <a:latin typeface="+mn-lt"/>
                        <a:ea typeface="+mn-ea"/>
                        <a:cs typeface="+mn-cs"/>
                      </a:endParaRPr>
                    </a:p>
                  </a:txBody>
                  <a:tcPr/>
                </a:tc>
              </a:tr>
              <a:tr h="360040">
                <a:tc>
                  <a:txBody>
                    <a:bodyPr/>
                    <a:lstStyle/>
                    <a:p>
                      <a:endParaRPr lang="ru-RU" dirty="0"/>
                    </a:p>
                  </a:txBody>
                  <a:tcPr>
                    <a:lnR w="12700" cap="flat" cmpd="sng" algn="ctr">
                      <a:solidFill>
                        <a:schemeClr val="bg1">
                          <a:lumMod val="95000"/>
                        </a:schemeClr>
                      </a:solidFill>
                      <a:prstDash val="solid"/>
                      <a:round/>
                      <a:headEnd type="none" w="med" len="med"/>
                      <a:tailEnd type="none" w="med" len="med"/>
                    </a:lnR>
                  </a:tcPr>
                </a:tc>
                <a:tc>
                  <a:txBody>
                    <a:bodyPr/>
                    <a:lstStyle/>
                    <a:p>
                      <a:endParaRPr lang="ru-RU"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r>
                        <a:rPr kumimoji="0" lang="ru-RU" sz="1400" kern="1200" dirty="0" smtClean="0">
                          <a:solidFill>
                            <a:srgbClr val="0070C0"/>
                          </a:solidFill>
                          <a:latin typeface="+mn-lt"/>
                          <a:ea typeface="+mn-ea"/>
                          <a:cs typeface="+mn-cs"/>
                        </a:rPr>
                        <a:t>2.3.1.</a:t>
                      </a:r>
                      <a:endParaRPr kumimoji="0" lang="ru-RU" sz="1400"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i="1" kern="1200" dirty="0" smtClean="0">
                          <a:solidFill>
                            <a:srgbClr val="0070C0"/>
                          </a:solidFill>
                          <a:latin typeface="+mn-lt"/>
                          <a:ea typeface="+mn-ea"/>
                          <a:cs typeface="+mn-cs"/>
                        </a:rPr>
                        <a:t>Законодательство о выборах</a:t>
                      </a:r>
                      <a:r>
                        <a:rPr kumimoji="0" lang="ru-RU" sz="1500" i="1" kern="1200" baseline="0" dirty="0" smtClean="0">
                          <a:solidFill>
                            <a:srgbClr val="0070C0"/>
                          </a:solidFill>
                          <a:latin typeface="+mn-lt"/>
                          <a:ea typeface="+mn-ea"/>
                          <a:cs typeface="+mn-cs"/>
                        </a:rPr>
                        <a:t> в 1917 году</a:t>
                      </a:r>
                      <a:endParaRPr kumimoji="0" lang="ru-RU" sz="1500" i="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127</a:t>
                      </a:r>
                      <a:endParaRPr kumimoji="0" lang="ru-RU" sz="1400" kern="1200" dirty="0">
                        <a:solidFill>
                          <a:srgbClr val="0070C0"/>
                        </a:solidFill>
                        <a:latin typeface="+mn-lt"/>
                        <a:ea typeface="+mn-ea"/>
                        <a:cs typeface="+mn-cs"/>
                      </a:endParaRPr>
                    </a:p>
                  </a:txBody>
                  <a:tcPr/>
                </a:tc>
              </a:tr>
              <a:tr h="360040">
                <a:tc>
                  <a:txBody>
                    <a:bodyPr/>
                    <a:lstStyle/>
                    <a:p>
                      <a:endParaRPr lang="ru-RU"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endParaRPr lang="ru-RU"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r>
                        <a:rPr kumimoji="0" lang="ru-RU" sz="1400" kern="1200" dirty="0" smtClean="0">
                          <a:solidFill>
                            <a:srgbClr val="0070C0"/>
                          </a:solidFill>
                          <a:latin typeface="+mn-lt"/>
                          <a:ea typeface="+mn-ea"/>
                          <a:cs typeface="+mn-cs"/>
                        </a:rPr>
                        <a:t>2.3.2.</a:t>
                      </a:r>
                      <a:endParaRPr kumimoji="0" lang="ru-RU" sz="1400"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i="1" kern="1200" dirty="0" smtClean="0">
                          <a:solidFill>
                            <a:srgbClr val="0070C0"/>
                          </a:solidFill>
                          <a:latin typeface="+mn-lt"/>
                          <a:ea typeface="+mn-ea"/>
                          <a:cs typeface="+mn-cs"/>
                        </a:rPr>
                        <a:t>Партии в России в</a:t>
                      </a:r>
                      <a:r>
                        <a:rPr kumimoji="0" lang="ru-RU" sz="1500" i="1" kern="1200" baseline="0" dirty="0" smtClean="0">
                          <a:solidFill>
                            <a:srgbClr val="0070C0"/>
                          </a:solidFill>
                          <a:latin typeface="+mn-lt"/>
                          <a:ea typeface="+mn-ea"/>
                          <a:cs typeface="+mn-cs"/>
                        </a:rPr>
                        <a:t> 1917 году</a:t>
                      </a:r>
                      <a:endParaRPr kumimoji="0" lang="ru-RU" sz="1500" i="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129</a:t>
                      </a:r>
                      <a:endParaRPr kumimoji="0" lang="ru-RU" sz="1400" kern="1200" dirty="0">
                        <a:solidFill>
                          <a:srgbClr val="0070C0"/>
                        </a:solidFill>
                        <a:latin typeface="+mn-lt"/>
                        <a:ea typeface="+mn-ea"/>
                        <a:cs typeface="+mn-cs"/>
                      </a:endParaRPr>
                    </a:p>
                  </a:txBody>
                  <a:tcPr/>
                </a:tc>
              </a:tr>
              <a:tr h="360040">
                <a:tc>
                  <a:txBody>
                    <a:bodyPr/>
                    <a:lstStyle/>
                    <a:p>
                      <a:endParaRPr lang="ru-RU" dirty="0"/>
                    </a:p>
                  </a:txBody>
                  <a:tcPr>
                    <a:lnR w="12700" cap="flat" cmpd="sng" algn="ctr">
                      <a:solidFill>
                        <a:schemeClr val="bg1">
                          <a:lumMod val="95000"/>
                        </a:schemeClr>
                      </a:solidFill>
                      <a:prstDash val="solid"/>
                      <a:round/>
                      <a:headEnd type="none" w="med" len="med"/>
                      <a:tailEnd type="none" w="med" len="med"/>
                    </a:lnR>
                  </a:tcPr>
                </a:tc>
                <a:tc>
                  <a:txBody>
                    <a:bodyPr/>
                    <a:lstStyle/>
                    <a:p>
                      <a:r>
                        <a:rPr kumimoji="0" lang="ru-RU" sz="1600" kern="1200" dirty="0" smtClean="0">
                          <a:solidFill>
                            <a:srgbClr val="0070C0"/>
                          </a:solidFill>
                          <a:latin typeface="+mn-lt"/>
                          <a:ea typeface="+mn-ea"/>
                          <a:cs typeface="+mn-cs"/>
                        </a:rPr>
                        <a:t>2.4.</a:t>
                      </a:r>
                      <a:endParaRPr kumimoji="0" lang="ru-RU" sz="1600"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gridSpan="2">
                  <a:txBody>
                    <a:bodyPr/>
                    <a:lstStyle/>
                    <a:p>
                      <a:r>
                        <a:rPr kumimoji="0" lang="ru-RU" sz="1600" b="1" kern="1200" dirty="0" smtClean="0">
                          <a:solidFill>
                            <a:srgbClr val="0070C0"/>
                          </a:solidFill>
                          <a:latin typeface="+mn-lt"/>
                          <a:ea typeface="+mn-ea"/>
                          <a:cs typeface="+mn-cs"/>
                        </a:rPr>
                        <a:t>Учредительное собрание</a:t>
                      </a:r>
                      <a:endParaRPr kumimoji="0" lang="ru-RU" sz="1600" b="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500" i="1" kern="1200" dirty="0">
                        <a:solidFill>
                          <a:schemeClr val="dk1"/>
                        </a:solidFill>
                        <a:latin typeface="+mn-lt"/>
                        <a:ea typeface="+mn-ea"/>
                        <a:cs typeface="+mn-cs"/>
                      </a:endParaRPr>
                    </a:p>
                  </a:txBody>
                  <a:tcPr/>
                </a:tc>
                <a:tc>
                  <a:txBody>
                    <a:bodyPr/>
                    <a:lstStyle/>
                    <a:p>
                      <a:pPr algn="ctr"/>
                      <a:r>
                        <a:rPr kumimoji="0" lang="ru-RU" sz="1400" kern="1200" dirty="0" smtClean="0">
                          <a:solidFill>
                            <a:srgbClr val="0070C0"/>
                          </a:solidFill>
                          <a:latin typeface="+mn-lt"/>
                          <a:ea typeface="+mn-ea"/>
                          <a:cs typeface="+mn-cs"/>
                        </a:rPr>
                        <a:t>131</a:t>
                      </a:r>
                      <a:endParaRPr kumimoji="0" lang="ru-RU" sz="1400" kern="1200" dirty="0">
                        <a:solidFill>
                          <a:srgbClr val="0070C0"/>
                        </a:solidFill>
                        <a:latin typeface="+mn-lt"/>
                        <a:ea typeface="+mn-ea"/>
                        <a:cs typeface="+mn-cs"/>
                      </a:endParaRPr>
                    </a:p>
                  </a:txBody>
                  <a:tcPr/>
                </a:tc>
              </a:tr>
              <a:tr h="288032">
                <a:tc>
                  <a:txBody>
                    <a:bodyPr/>
                    <a:lstStyle/>
                    <a:p>
                      <a:pPr algn="ctr"/>
                      <a:endParaRPr lang="ru-RU" sz="1400"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pPr algn="ctr"/>
                      <a:r>
                        <a:rPr lang="ru-RU" sz="1600" dirty="0" smtClean="0">
                          <a:solidFill>
                            <a:srgbClr val="0070C0"/>
                          </a:solidFill>
                        </a:rPr>
                        <a:t>2.5.</a:t>
                      </a:r>
                      <a:endParaRPr lang="ru-RU" sz="16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gridSpan="2">
                  <a:txBody>
                    <a:bodyPr/>
                    <a:lstStyle/>
                    <a:p>
                      <a:pPr algn="l"/>
                      <a:r>
                        <a:rPr kumimoji="0" lang="ru-RU" sz="1600" b="1" kern="1200" dirty="0" smtClean="0">
                          <a:solidFill>
                            <a:srgbClr val="0070C0"/>
                          </a:solidFill>
                          <a:latin typeface="+mn-lt"/>
                          <a:ea typeface="+mn-ea"/>
                          <a:cs typeface="+mn-cs"/>
                        </a:rPr>
                        <a:t>Формирование однопартийной системы</a:t>
                      </a:r>
                      <a:endParaRPr kumimoji="0" lang="ru-RU" sz="1600" b="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600" kern="1200" dirty="0">
                        <a:solidFill>
                          <a:schemeClr val="dk1"/>
                        </a:solidFill>
                        <a:latin typeface="+mn-lt"/>
                        <a:ea typeface="+mn-ea"/>
                        <a:cs typeface="+mn-cs"/>
                      </a:endParaRPr>
                    </a:p>
                  </a:txBody>
                  <a:tcPr/>
                </a:tc>
                <a:tc>
                  <a:txBody>
                    <a:bodyPr/>
                    <a:lstStyle/>
                    <a:p>
                      <a:pPr algn="ctr"/>
                      <a:r>
                        <a:rPr lang="ru-RU" sz="1400" dirty="0" smtClean="0">
                          <a:solidFill>
                            <a:srgbClr val="0070C0"/>
                          </a:solidFill>
                        </a:rPr>
                        <a:t>134</a:t>
                      </a:r>
                      <a:endParaRPr lang="ru-RU" sz="1400" dirty="0">
                        <a:solidFill>
                          <a:srgbClr val="0070C0"/>
                        </a:solidFill>
                      </a:endParaRPr>
                    </a:p>
                  </a:txBody>
                  <a:tcPr/>
                </a:tc>
              </a:tr>
              <a:tr h="312792">
                <a:tc>
                  <a:txBody>
                    <a:bodyPr/>
                    <a:lstStyle/>
                    <a:p>
                      <a:pPr algn="ctr"/>
                      <a:endParaRPr lang="ru-RU" sz="1400" dirty="0"/>
                    </a:p>
                  </a:txBody>
                  <a:tcPr>
                    <a:lnR w="12700" cap="flat" cmpd="sng" algn="ctr">
                      <a:solidFill>
                        <a:schemeClr val="bg1">
                          <a:lumMod val="95000"/>
                        </a:schemeClr>
                      </a:solidFill>
                      <a:prstDash val="solid"/>
                      <a:round/>
                      <a:headEnd type="none" w="med" len="med"/>
                      <a:tailEnd type="none" w="med" len="med"/>
                    </a:lnR>
                  </a:tcPr>
                </a:tc>
                <a:tc>
                  <a:txBody>
                    <a:bodyPr/>
                    <a:lstStyle/>
                    <a:p>
                      <a:pPr algn="ctr"/>
                      <a:r>
                        <a:rPr lang="ru-RU" sz="1600" dirty="0" smtClean="0">
                          <a:solidFill>
                            <a:srgbClr val="0070C0"/>
                          </a:solidFill>
                        </a:rPr>
                        <a:t>2.6.</a:t>
                      </a:r>
                      <a:endParaRPr lang="ru-RU" sz="16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gridSpan="2">
                  <a:txBody>
                    <a:bodyPr/>
                    <a:lstStyle/>
                    <a:p>
                      <a:pPr algn="l"/>
                      <a:r>
                        <a:rPr kumimoji="0" lang="ru-RU" sz="1600" b="1" kern="1200" dirty="0" smtClean="0">
                          <a:solidFill>
                            <a:srgbClr val="0070C0"/>
                          </a:solidFill>
                          <a:latin typeface="+mn-lt"/>
                          <a:ea typeface="+mn-ea"/>
                          <a:cs typeface="+mn-cs"/>
                        </a:rPr>
                        <a:t>Партии в современной России</a:t>
                      </a:r>
                      <a:endParaRPr kumimoji="0" lang="ru-RU" sz="1600" b="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hMerge="1">
                  <a:txBody>
                    <a:bodyPr/>
                    <a:lstStyle/>
                    <a:p>
                      <a:pPr marL="0" algn="l" rtl="0" eaLnBrk="1" latinLnBrk="0" hangingPunct="1"/>
                      <a:endParaRPr kumimoji="0" lang="ru-RU" sz="1600" kern="1200" dirty="0">
                        <a:solidFill>
                          <a:schemeClr val="dk1"/>
                        </a:solidFill>
                        <a:latin typeface="+mn-lt"/>
                        <a:ea typeface="+mn-ea"/>
                        <a:cs typeface="+mn-cs"/>
                      </a:endParaRPr>
                    </a:p>
                  </a:txBody>
                  <a:tcPr/>
                </a:tc>
                <a:tc>
                  <a:txBody>
                    <a:bodyPr/>
                    <a:lstStyle/>
                    <a:p>
                      <a:pPr algn="ctr"/>
                      <a:r>
                        <a:rPr lang="ru-RU" sz="1400" dirty="0" smtClean="0">
                          <a:solidFill>
                            <a:srgbClr val="0070C0"/>
                          </a:solidFill>
                        </a:rPr>
                        <a:t>140</a:t>
                      </a:r>
                      <a:endParaRPr lang="ru-RU" sz="1400" dirty="0">
                        <a:solidFill>
                          <a:srgbClr val="0070C0"/>
                        </a:solidFill>
                      </a:endParaRPr>
                    </a:p>
                  </a:txBody>
                  <a:tcPr/>
                </a:tc>
              </a:tr>
              <a:tr h="251788">
                <a:tc>
                  <a:txBody>
                    <a:bodyPr/>
                    <a:lstStyle/>
                    <a:p>
                      <a:pPr algn="ctr"/>
                      <a:endParaRPr lang="ru-RU" sz="1400"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pPr algn="ctr"/>
                      <a:endParaRPr lang="ru-RU" sz="14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algn="l"/>
                      <a:r>
                        <a:rPr lang="ru-RU" sz="1400" dirty="0" smtClean="0">
                          <a:solidFill>
                            <a:srgbClr val="0070C0"/>
                          </a:solidFill>
                        </a:rPr>
                        <a:t>2.6.1.</a:t>
                      </a:r>
                      <a:endParaRPr lang="ru-RU" sz="1400"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marL="0" algn="l" rtl="0" eaLnBrk="1" latinLnBrk="0" hangingPunct="1"/>
                      <a:r>
                        <a:rPr kumimoji="0" lang="ru-RU" sz="1500" i="1" kern="1200" dirty="0" smtClean="0">
                          <a:solidFill>
                            <a:srgbClr val="0070C0"/>
                          </a:solidFill>
                          <a:latin typeface="+mn-lt"/>
                          <a:ea typeface="+mn-ea"/>
                          <a:cs typeface="+mn-cs"/>
                        </a:rPr>
                        <a:t>Возникновение</a:t>
                      </a:r>
                      <a:r>
                        <a:rPr kumimoji="0" lang="ru-RU" sz="1500" i="1" kern="1200" baseline="0" dirty="0" smtClean="0">
                          <a:solidFill>
                            <a:srgbClr val="0070C0"/>
                          </a:solidFill>
                          <a:latin typeface="+mn-lt"/>
                          <a:ea typeface="+mn-ea"/>
                          <a:cs typeface="+mn-cs"/>
                        </a:rPr>
                        <a:t> и развитие многопартийности в современной России</a:t>
                      </a:r>
                      <a:endParaRPr kumimoji="0" lang="ru-RU" sz="1500" i="1" kern="1200" dirty="0" smtClean="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141</a:t>
                      </a:r>
                    </a:p>
                  </a:txBody>
                  <a:tcPr/>
                </a:tc>
              </a:tr>
              <a:tr h="290826">
                <a:tc>
                  <a:txBody>
                    <a:bodyPr/>
                    <a:lstStyle/>
                    <a:p>
                      <a:pPr algn="ctr"/>
                      <a:endParaRPr lang="ru-RU" sz="1400" dirty="0"/>
                    </a:p>
                  </a:txBody>
                  <a:tcPr>
                    <a:lnR w="12700" cap="flat" cmpd="sng" algn="ctr">
                      <a:solidFill>
                        <a:schemeClr val="bg1">
                          <a:lumMod val="95000"/>
                        </a:schemeClr>
                      </a:solidFill>
                      <a:prstDash val="solid"/>
                      <a:round/>
                      <a:headEnd type="none" w="med" len="med"/>
                      <a:tailEnd type="none" w="med" len="med"/>
                    </a:lnR>
                  </a:tcPr>
                </a:tc>
                <a:tc>
                  <a:txBody>
                    <a:bodyPr/>
                    <a:lstStyle/>
                    <a:p>
                      <a:pPr algn="ctr"/>
                      <a:endParaRPr lang="ru-RU" sz="14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l"/>
                      <a:r>
                        <a:rPr lang="ru-RU" sz="1400" dirty="0" smtClean="0">
                          <a:solidFill>
                            <a:srgbClr val="0070C0"/>
                          </a:solidFill>
                        </a:rPr>
                        <a:t>2.6.2.</a:t>
                      </a:r>
                      <a:endParaRPr lang="ru-RU" sz="1400" dirty="0">
                        <a:solidFill>
                          <a:srgbClr val="0070C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l" rtl="0" eaLnBrk="1" latinLnBrk="0" hangingPunct="1"/>
                      <a:r>
                        <a:rPr kumimoji="0" lang="ru-RU" sz="1500" i="1" kern="1200" dirty="0" smtClean="0">
                          <a:solidFill>
                            <a:srgbClr val="0070C0"/>
                          </a:solidFill>
                          <a:latin typeface="+mn-lt"/>
                          <a:ea typeface="+mn-ea"/>
                          <a:cs typeface="+mn-cs"/>
                        </a:rPr>
                        <a:t>Федеральный закон «О политических партиях»</a:t>
                      </a:r>
                      <a:endParaRPr kumimoji="0" lang="ru-RU" sz="1500" i="1" kern="1200" dirty="0">
                        <a:solidFill>
                          <a:srgbClr val="0070C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tcPr>
                </a:tc>
                <a:tc>
                  <a:txBody>
                    <a:bodyPr/>
                    <a:lstStyle/>
                    <a:p>
                      <a:pPr algn="ctr"/>
                      <a:r>
                        <a:rPr lang="ru-RU" sz="1400" dirty="0" smtClean="0">
                          <a:solidFill>
                            <a:srgbClr val="0070C0"/>
                          </a:solidFill>
                        </a:rPr>
                        <a:t>155</a:t>
                      </a:r>
                      <a:endParaRPr lang="ru-RU" sz="1400" dirty="0">
                        <a:solidFill>
                          <a:srgbClr val="0070C0"/>
                        </a:solidFill>
                      </a:endParaRPr>
                    </a:p>
                  </a:txBody>
                  <a:tcPr/>
                </a:tc>
              </a:tr>
              <a:tr h="0">
                <a:tc>
                  <a:txBody>
                    <a:bodyPr/>
                    <a:lstStyle/>
                    <a:p>
                      <a:endParaRPr lang="ru-RU" dirty="0"/>
                    </a:p>
                  </a:txBody>
                  <a:tcPr>
                    <a:lnR w="12700" cap="flat" cmpd="sng" algn="ctr">
                      <a:solidFill>
                        <a:schemeClr val="tx2">
                          <a:lumMod val="20000"/>
                          <a:lumOff val="80000"/>
                        </a:schemeClr>
                      </a:solidFill>
                      <a:prstDash val="solid"/>
                      <a:round/>
                      <a:headEnd type="none" w="med" len="med"/>
                      <a:tailEnd type="none" w="med" len="med"/>
                    </a:lnR>
                  </a:tcPr>
                </a:tc>
                <a:tc>
                  <a:txBody>
                    <a:bodyPr/>
                    <a:lstStyle/>
                    <a:p>
                      <a:endParaRPr lang="ru-RU" dirty="0">
                        <a:solidFill>
                          <a:srgbClr val="0070C0"/>
                        </a:solidFill>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algn="l"/>
                      <a:r>
                        <a:rPr kumimoji="0" lang="ru-RU" sz="1400" kern="1200" dirty="0" smtClean="0">
                          <a:solidFill>
                            <a:srgbClr val="0070C0"/>
                          </a:solidFill>
                          <a:latin typeface="+mn-lt"/>
                          <a:ea typeface="+mn-ea"/>
                          <a:cs typeface="+mn-cs"/>
                        </a:rPr>
                        <a:t>2.6.3.</a:t>
                      </a:r>
                      <a:endParaRPr kumimoji="0" lang="ru-RU" sz="1400"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marL="0" algn="l" rtl="0" eaLnBrk="1" latinLnBrk="0" hangingPunct="1"/>
                      <a:r>
                        <a:rPr kumimoji="0" lang="ru-RU" sz="1500" i="1" kern="1200" dirty="0" smtClean="0">
                          <a:solidFill>
                            <a:srgbClr val="0070C0"/>
                          </a:solidFill>
                          <a:latin typeface="+mn-lt"/>
                          <a:ea typeface="+mn-ea"/>
                          <a:cs typeface="+mn-cs"/>
                        </a:rPr>
                        <a:t>Партии</a:t>
                      </a:r>
                      <a:r>
                        <a:rPr kumimoji="0" lang="ru-RU" sz="1500" i="1" kern="1200" baseline="0" dirty="0" smtClean="0">
                          <a:solidFill>
                            <a:srgbClr val="0070C0"/>
                          </a:solidFill>
                          <a:latin typeface="+mn-lt"/>
                          <a:ea typeface="+mn-ea"/>
                          <a:cs typeface="+mn-cs"/>
                        </a:rPr>
                        <a:t> современной России</a:t>
                      </a:r>
                      <a:endParaRPr kumimoji="0" lang="ru-RU" sz="1500" i="1" kern="1200" dirty="0">
                        <a:solidFill>
                          <a:srgbClr val="0070C0"/>
                        </a:solidFill>
                        <a:latin typeface="+mn-lt"/>
                        <a:ea typeface="+mn-ea"/>
                        <a:cs typeface="+mn-cs"/>
                      </a:endParaRPr>
                    </a:p>
                  </a:txBody>
                  <a:tcPr>
                    <a:lnL w="12700" cap="flat" cmpd="sng" algn="ctr">
                      <a:solidFill>
                        <a:schemeClr val="tx2">
                          <a:lumMod val="20000"/>
                          <a:lumOff val="80000"/>
                        </a:schemeClr>
                      </a:solidFill>
                      <a:prstDash val="solid"/>
                      <a:round/>
                      <a:headEnd type="none" w="med" len="med"/>
                      <a:tailEnd type="none" w="med" len="med"/>
                    </a:lnL>
                  </a:tcPr>
                </a:tc>
                <a:tc>
                  <a:txBody>
                    <a:bodyPr/>
                    <a:lstStyle/>
                    <a:p>
                      <a:pPr algn="ctr"/>
                      <a:r>
                        <a:rPr kumimoji="0" lang="ru-RU" sz="1400" kern="1200" dirty="0" smtClean="0">
                          <a:solidFill>
                            <a:srgbClr val="0070C0"/>
                          </a:solidFill>
                          <a:latin typeface="+mn-lt"/>
                          <a:ea typeface="+mn-ea"/>
                          <a:cs typeface="+mn-cs"/>
                        </a:rPr>
                        <a:t>174</a:t>
                      </a:r>
                      <a:endParaRPr kumimoji="0" lang="ru-RU" sz="1400" kern="1200" dirty="0">
                        <a:solidFill>
                          <a:srgbClr val="0070C0"/>
                        </a:solidFill>
                        <a:latin typeface="+mn-lt"/>
                        <a:ea typeface="+mn-ea"/>
                        <a:cs typeface="+mn-cs"/>
                      </a:endParaRPr>
                    </a:p>
                  </a:txBody>
                  <a:tcPr/>
                </a:tc>
              </a:tr>
            </a:tbl>
          </a:graphicData>
        </a:graphic>
      </p:graphicFrame>
      <p:sp>
        <p:nvSpPr>
          <p:cNvPr id="5" name="Прямоугольник 4"/>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a:t>
            </a:r>
          </a:p>
        </p:txBody>
      </p:sp>
      <p:pic>
        <p:nvPicPr>
          <p:cNvPr id="5205" name="Рисунок 4"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95536" y="1340768"/>
          <a:ext cx="84249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хема 11"/>
          <p:cNvGraphicFramePr/>
          <p:nvPr/>
        </p:nvGraphicFramePr>
        <p:xfrm>
          <a:off x="467544" y="1916832"/>
          <a:ext cx="8136904"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Выгнутая влево стрелка 12"/>
          <p:cNvSpPr/>
          <p:nvPr/>
        </p:nvSpPr>
        <p:spPr>
          <a:xfrm>
            <a:off x="3059113" y="2781300"/>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4" name="Выгнутая влево стрелка 13"/>
          <p:cNvSpPr/>
          <p:nvPr/>
        </p:nvSpPr>
        <p:spPr>
          <a:xfrm rot="10800000">
            <a:off x="5219700" y="2708275"/>
            <a:ext cx="731838"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9" name="Прямоугольник 8"/>
          <p:cNvSpPr/>
          <p:nvPr/>
        </p:nvSpPr>
        <p:spPr>
          <a:xfrm>
            <a:off x="323850" y="1052513"/>
            <a:ext cx="8496300" cy="431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30" dirty="0"/>
              <a:t>ДВУХПАРТИЙНАЯ  СИСТЕМА</a:t>
            </a:r>
          </a:p>
        </p:txBody>
      </p:sp>
      <p:sp>
        <p:nvSpPr>
          <p:cNvPr id="10" name="Прямоугольник 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40</a:t>
            </a:r>
          </a:p>
        </p:txBody>
      </p:sp>
      <p:pic>
        <p:nvPicPr>
          <p:cNvPr id="41992" name="Рисунок 16" descr="1500x500.jpg"/>
          <p:cNvPicPr>
            <a:picLocks noChangeAspect="1"/>
          </p:cNvPicPr>
          <p:nvPr/>
        </p:nvPicPr>
        <p:blipFill>
          <a:blip r:embed="rId12" cstate="email"/>
          <a:srcRect/>
          <a:stretch>
            <a:fillRect/>
          </a:stretch>
        </p:blipFill>
        <p:spPr bwMode="auto">
          <a:xfrm>
            <a:off x="0" y="0"/>
            <a:ext cx="9144000" cy="692150"/>
          </a:xfrm>
          <a:prstGeom prst="rect">
            <a:avLst/>
          </a:prstGeom>
          <a:noFill/>
          <a:ln w="9525">
            <a:noFill/>
            <a:miter lim="800000"/>
            <a:headEnd/>
            <a:tailEnd/>
          </a:ln>
        </p:spPr>
      </p:pic>
      <p:sp>
        <p:nvSpPr>
          <p:cNvPr id="18"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95536" y="2132856"/>
          <a:ext cx="851986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Прямоугольник 16"/>
          <p:cNvSpPr/>
          <p:nvPr/>
        </p:nvSpPr>
        <p:spPr>
          <a:xfrm>
            <a:off x="395536" y="2996952"/>
            <a:ext cx="8424936" cy="2808312"/>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600" dirty="0">
                <a:solidFill>
                  <a:srgbClr val="002060"/>
                </a:solidFill>
              </a:rPr>
              <a:t>идеологические различия между партиями невелики</a:t>
            </a:r>
          </a:p>
        </p:txBody>
      </p:sp>
      <p:sp>
        <p:nvSpPr>
          <p:cNvPr id="18" name="Штриховая стрелка вправо 17"/>
          <p:cNvSpPr/>
          <p:nvPr/>
        </p:nvSpPr>
        <p:spPr>
          <a:xfrm rot="16200000">
            <a:off x="4346575" y="2503488"/>
            <a:ext cx="360363" cy="4841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015" name="TextBox 20"/>
          <p:cNvSpPr txBox="1">
            <a:spLocks noChangeArrowheads="1"/>
          </p:cNvSpPr>
          <p:nvPr/>
        </p:nvSpPr>
        <p:spPr bwMode="auto">
          <a:xfrm>
            <a:off x="395288" y="2997200"/>
            <a:ext cx="8424862" cy="323850"/>
          </a:xfrm>
          <a:prstGeom prst="rect">
            <a:avLst/>
          </a:prstGeom>
          <a:noFill/>
          <a:ln w="9525">
            <a:noFill/>
            <a:miter lim="800000"/>
            <a:headEnd/>
            <a:tailEnd/>
          </a:ln>
        </p:spPr>
        <p:txBody>
          <a:bodyPr>
            <a:spAutoFit/>
          </a:bodyPr>
          <a:lstStyle/>
          <a:p>
            <a:pPr algn="ctr"/>
            <a:r>
              <a:rPr lang="ru-RU" sz="1500">
                <a:solidFill>
                  <a:srgbClr val="002060"/>
                </a:solidFill>
              </a:rPr>
              <a:t>Все функционирующие в обществе партии ориентированы на участие в правительстве</a:t>
            </a:r>
          </a:p>
        </p:txBody>
      </p:sp>
      <p:sp>
        <p:nvSpPr>
          <p:cNvPr id="22" name="Прямоугольник 21"/>
          <p:cNvSpPr/>
          <p:nvPr/>
        </p:nvSpPr>
        <p:spPr>
          <a:xfrm>
            <a:off x="3203575" y="3348038"/>
            <a:ext cx="914400" cy="873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партия</a:t>
            </a:r>
          </a:p>
        </p:txBody>
      </p:sp>
      <p:sp>
        <p:nvSpPr>
          <p:cNvPr id="23" name="Овал 22"/>
          <p:cNvSpPr/>
          <p:nvPr/>
        </p:nvSpPr>
        <p:spPr>
          <a:xfrm>
            <a:off x="7019925" y="3357563"/>
            <a:ext cx="1223963"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партия</a:t>
            </a:r>
          </a:p>
        </p:txBody>
      </p:sp>
      <p:sp>
        <p:nvSpPr>
          <p:cNvPr id="24" name="Равнобедренный треугольник 23"/>
          <p:cNvSpPr/>
          <p:nvPr/>
        </p:nvSpPr>
        <p:spPr>
          <a:xfrm>
            <a:off x="4859338" y="3284538"/>
            <a:ext cx="1727200" cy="9366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партия</a:t>
            </a:r>
          </a:p>
        </p:txBody>
      </p:sp>
      <p:sp>
        <p:nvSpPr>
          <p:cNvPr id="25" name="Трапеция 24"/>
          <p:cNvSpPr/>
          <p:nvPr/>
        </p:nvSpPr>
        <p:spPr>
          <a:xfrm>
            <a:off x="900113" y="3402013"/>
            <a:ext cx="1490662" cy="80962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партия</a:t>
            </a:r>
          </a:p>
        </p:txBody>
      </p:sp>
      <p:sp>
        <p:nvSpPr>
          <p:cNvPr id="26" name="Блок-схема: ручное управление 25"/>
          <p:cNvSpPr/>
          <p:nvPr/>
        </p:nvSpPr>
        <p:spPr>
          <a:xfrm>
            <a:off x="1619250" y="4797425"/>
            <a:ext cx="1512888" cy="757238"/>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партия</a:t>
            </a:r>
          </a:p>
        </p:txBody>
      </p:sp>
      <p:sp>
        <p:nvSpPr>
          <p:cNvPr id="28" name="Ромб 27"/>
          <p:cNvSpPr/>
          <p:nvPr/>
        </p:nvSpPr>
        <p:spPr>
          <a:xfrm>
            <a:off x="3779838" y="4652963"/>
            <a:ext cx="1728787" cy="93662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партия</a:t>
            </a:r>
          </a:p>
        </p:txBody>
      </p:sp>
      <p:sp>
        <p:nvSpPr>
          <p:cNvPr id="29" name="Прямоугольник с двумя вырезанными противолежащими углами 28"/>
          <p:cNvSpPr/>
          <p:nvPr/>
        </p:nvSpPr>
        <p:spPr>
          <a:xfrm>
            <a:off x="6300788" y="4652963"/>
            <a:ext cx="15113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партия</a:t>
            </a:r>
          </a:p>
        </p:txBody>
      </p:sp>
      <p:sp>
        <p:nvSpPr>
          <p:cNvPr id="19" name="Прямоугольник 18"/>
          <p:cNvSpPr/>
          <p:nvPr/>
        </p:nvSpPr>
        <p:spPr>
          <a:xfrm>
            <a:off x="323850" y="981075"/>
            <a:ext cx="8496300" cy="431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30" dirty="0"/>
              <a:t>СИСТЕМА ОГРАНИЧЕННОГО ПЛЮРАЛИЗМА</a:t>
            </a:r>
          </a:p>
        </p:txBody>
      </p:sp>
      <p:sp>
        <p:nvSpPr>
          <p:cNvPr id="20" name="Прямоугольник 1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41</a:t>
            </a:r>
          </a:p>
        </p:txBody>
      </p:sp>
      <p:pic>
        <p:nvPicPr>
          <p:cNvPr id="43025" name="Рисунок 30"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32"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grpSp>
        <p:nvGrpSpPr>
          <p:cNvPr id="2" name="Группа 20"/>
          <p:cNvGrpSpPr/>
          <p:nvPr/>
        </p:nvGrpSpPr>
        <p:grpSpPr>
          <a:xfrm>
            <a:off x="1835696" y="1916832"/>
            <a:ext cx="5472608" cy="591346"/>
            <a:chOff x="11460" y="-1216495"/>
            <a:chExt cx="8519864" cy="591346"/>
          </a:xfrm>
          <a:scene3d>
            <a:camera prst="orthographicFront"/>
            <a:lightRig rig="flat" dir="t"/>
          </a:scene3d>
        </p:grpSpPr>
        <p:sp>
          <p:nvSpPr>
            <p:cNvPr id="30" name="Прямоугольник 29"/>
            <p:cNvSpPr/>
            <p:nvPr/>
          </p:nvSpPr>
          <p:spPr>
            <a:xfrm>
              <a:off x="11460" y="-1216495"/>
              <a:ext cx="8519864" cy="591346"/>
            </a:xfrm>
            <a:prstGeom prst="rect">
              <a:avLst/>
            </a:prstGeom>
            <a:solidFill>
              <a:srgbClr val="92D05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1" name="Прямоугольник 30"/>
            <p:cNvSpPr/>
            <p:nvPr/>
          </p:nvSpPr>
          <p:spPr>
            <a:xfrm>
              <a:off x="11460" y="-1216495"/>
              <a:ext cx="8519864" cy="591346"/>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a:lnSpc>
                  <a:spcPct val="90000"/>
                </a:lnSpc>
                <a:spcAft>
                  <a:spcPct val="35000"/>
                </a:spcAft>
                <a:defRPr/>
              </a:pPr>
              <a:r>
                <a:rPr lang="ru-RU" sz="2700" dirty="0">
                  <a:solidFill>
                    <a:schemeClr val="tx1"/>
                  </a:solidFill>
                </a:rPr>
                <a:t>Коалиционное правительство</a:t>
              </a:r>
            </a:p>
          </p:txBody>
        </p:sp>
      </p:grpSp>
    </p:spTree>
  </p:cSld>
  <p:clrMapOvr>
    <a:masterClrMapping/>
  </p:clrMapOvr>
  <p:transition>
    <p:whee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23528" y="1916832"/>
          <a:ext cx="85198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323850" y="981075"/>
            <a:ext cx="8424863" cy="431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30" dirty="0"/>
              <a:t>СИСТЕМА КРАЙНЕГО ПЛЮРАЛИЗМА</a:t>
            </a:r>
          </a:p>
        </p:txBody>
      </p:sp>
      <p:sp>
        <p:nvSpPr>
          <p:cNvPr id="7" name="Прямоугольник 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42</a:t>
            </a:r>
          </a:p>
        </p:txBody>
      </p:sp>
      <p:pic>
        <p:nvPicPr>
          <p:cNvPr id="44037" name="Рисунок 10"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p:nvPr/>
        </p:nvGrpSpPr>
        <p:grpSpPr>
          <a:xfrm>
            <a:off x="1259632" y="1988840"/>
            <a:ext cx="6696720" cy="3815903"/>
            <a:chOff x="720057" y="520"/>
            <a:chExt cx="6696720" cy="3815903"/>
          </a:xfrm>
          <a:solidFill>
            <a:schemeClr val="accent5">
              <a:lumMod val="20000"/>
              <a:lumOff val="80000"/>
            </a:schemeClr>
          </a:solidFill>
          <a:scene3d>
            <a:camera prst="orthographicFront"/>
            <a:lightRig rig="flat" dir="t"/>
          </a:scene3d>
        </p:grpSpPr>
        <p:sp>
          <p:nvSpPr>
            <p:cNvPr id="11" name="Прямоугольник 10"/>
            <p:cNvSpPr/>
            <p:nvPr/>
          </p:nvSpPr>
          <p:spPr>
            <a:xfrm>
              <a:off x="720057" y="520"/>
              <a:ext cx="6696720" cy="3815903"/>
            </a:xfrm>
            <a:prstGeom prst="rect">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Прямоугольник 11"/>
            <p:cNvSpPr/>
            <p:nvPr/>
          </p:nvSpPr>
          <p:spPr>
            <a:xfrm>
              <a:off x="720057" y="520"/>
              <a:ext cx="6696720" cy="3815903"/>
            </a:xfrm>
            <a:prstGeom prst="rect">
              <a:avLst/>
            </a:prstGeom>
            <a:grpFill/>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just" defTabSz="889000">
                <a:lnSpc>
                  <a:spcPct val="90000"/>
                </a:lnSpc>
                <a:spcAft>
                  <a:spcPct val="35000"/>
                </a:spcAft>
                <a:defRPr/>
              </a:pPr>
              <a:r>
                <a:rPr lang="ru-RU" sz="2000" dirty="0">
                  <a:solidFill>
                    <a:schemeClr val="tx1"/>
                  </a:solidFill>
                </a:rPr>
                <a:t>Проблема точного подсчета числа партий уже не стоит, так как достигнут порог, за которым количество партий уже не имеет решающего значения</a:t>
              </a:r>
            </a:p>
            <a:p>
              <a:pPr algn="just" defTabSz="889000">
                <a:lnSpc>
                  <a:spcPct val="90000"/>
                </a:lnSpc>
                <a:spcAft>
                  <a:spcPct val="35000"/>
                </a:spcAft>
                <a:defRPr/>
              </a:pPr>
              <a:endParaRPr lang="ru-RU" sz="2000" dirty="0">
                <a:solidFill>
                  <a:schemeClr val="tx1"/>
                </a:solidFill>
              </a:endParaRPr>
            </a:p>
            <a:p>
              <a:pPr algn="just" defTabSz="889000">
                <a:lnSpc>
                  <a:spcPct val="90000"/>
                </a:lnSpc>
                <a:spcAft>
                  <a:spcPct val="35000"/>
                </a:spcAft>
                <a:defRPr/>
              </a:pPr>
              <a:r>
                <a:rPr lang="ru-RU" sz="2000" dirty="0">
                  <a:solidFill>
                    <a:schemeClr val="tx1"/>
                  </a:solidFill>
                </a:rPr>
                <a:t>Ни одна из партий в подобной системе не способна оказать заметного влияния ни на другие партии, ни на политическую жизнь в стране</a:t>
              </a:r>
            </a:p>
          </p:txBody>
        </p:sp>
      </p:grpSp>
      <p:sp>
        <p:nvSpPr>
          <p:cNvPr id="16" name="Прямоугольник 15"/>
          <p:cNvSpPr/>
          <p:nvPr/>
        </p:nvSpPr>
        <p:spPr>
          <a:xfrm>
            <a:off x="611188" y="981075"/>
            <a:ext cx="7777162" cy="4318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b="1" spc="130" dirty="0"/>
              <a:t>АТОМИЗИРОВАННАЯ  СИСТЕМА</a:t>
            </a:r>
          </a:p>
        </p:txBody>
      </p:sp>
      <p:sp>
        <p:nvSpPr>
          <p:cNvPr id="13" name="Прямоугольник 1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43</a:t>
            </a:r>
          </a:p>
        </p:txBody>
      </p:sp>
      <p:pic>
        <p:nvPicPr>
          <p:cNvPr id="45061" name="Рисунок 13"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5"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1.4. Классификация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партийных систем</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Равнобедренный треугольник 12"/>
          <p:cNvSpPr/>
          <p:nvPr/>
        </p:nvSpPr>
        <p:spPr>
          <a:xfrm>
            <a:off x="250825" y="1484313"/>
            <a:ext cx="6842125" cy="3816350"/>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Равнобедренный треугольник 11"/>
          <p:cNvSpPr/>
          <p:nvPr/>
        </p:nvSpPr>
        <p:spPr>
          <a:xfrm>
            <a:off x="1258888" y="1484313"/>
            <a:ext cx="4826000" cy="266541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Равнобедренный треугольник 8"/>
          <p:cNvSpPr/>
          <p:nvPr/>
        </p:nvSpPr>
        <p:spPr>
          <a:xfrm>
            <a:off x="2339975" y="1484313"/>
            <a:ext cx="2663825" cy="143986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Овал 13"/>
          <p:cNvSpPr/>
          <p:nvPr/>
        </p:nvSpPr>
        <p:spPr>
          <a:xfrm>
            <a:off x="539750" y="5949950"/>
            <a:ext cx="5976938" cy="71913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rPr>
              <a:t>Государство</a:t>
            </a:r>
          </a:p>
        </p:txBody>
      </p:sp>
      <p:sp>
        <p:nvSpPr>
          <p:cNvPr id="46086" name="TextBox 14"/>
          <p:cNvSpPr txBox="1">
            <a:spLocks noChangeArrowheads="1"/>
          </p:cNvSpPr>
          <p:nvPr/>
        </p:nvSpPr>
        <p:spPr bwMode="auto">
          <a:xfrm>
            <a:off x="755650" y="5300663"/>
            <a:ext cx="5616575" cy="646112"/>
          </a:xfrm>
          <a:prstGeom prst="rect">
            <a:avLst/>
          </a:prstGeom>
          <a:noFill/>
          <a:ln w="9525">
            <a:noFill/>
            <a:miter lim="800000"/>
            <a:headEnd/>
            <a:tailEnd/>
          </a:ln>
        </p:spPr>
        <p:txBody>
          <a:bodyPr>
            <a:spAutoFit/>
          </a:bodyPr>
          <a:lstStyle/>
          <a:p>
            <a:pPr algn="ctr"/>
            <a:r>
              <a:rPr lang="ru-RU" b="1"/>
              <a:t>Партии обеспечивают связь</a:t>
            </a:r>
          </a:p>
          <a:p>
            <a:pPr algn="ctr"/>
            <a:r>
              <a:rPr lang="ru-RU" b="1"/>
              <a:t>гражданского общества и государства</a:t>
            </a:r>
          </a:p>
        </p:txBody>
      </p:sp>
      <p:sp>
        <p:nvSpPr>
          <p:cNvPr id="46087" name="TextBox 15"/>
          <p:cNvSpPr txBox="1">
            <a:spLocks noChangeArrowheads="1"/>
          </p:cNvSpPr>
          <p:nvPr/>
        </p:nvSpPr>
        <p:spPr bwMode="auto">
          <a:xfrm>
            <a:off x="1331913" y="4437063"/>
            <a:ext cx="4752975" cy="307975"/>
          </a:xfrm>
          <a:prstGeom prst="rect">
            <a:avLst/>
          </a:prstGeom>
          <a:noFill/>
          <a:ln w="9525">
            <a:noFill/>
            <a:miter lim="800000"/>
            <a:headEnd/>
            <a:tailEnd/>
          </a:ln>
        </p:spPr>
        <p:txBody>
          <a:bodyPr>
            <a:spAutoFit/>
          </a:bodyPr>
          <a:lstStyle/>
          <a:p>
            <a:pPr algn="ctr"/>
            <a:r>
              <a:rPr lang="ru-RU" sz="1400"/>
              <a:t>Блок избирателей, массовая база партии</a:t>
            </a:r>
          </a:p>
        </p:txBody>
      </p:sp>
      <p:sp>
        <p:nvSpPr>
          <p:cNvPr id="46088" name="TextBox 16"/>
          <p:cNvSpPr txBox="1">
            <a:spLocks noChangeArrowheads="1"/>
          </p:cNvSpPr>
          <p:nvPr/>
        </p:nvSpPr>
        <p:spPr bwMode="auto">
          <a:xfrm>
            <a:off x="2124075" y="3213100"/>
            <a:ext cx="3168650" cy="738188"/>
          </a:xfrm>
          <a:prstGeom prst="rect">
            <a:avLst/>
          </a:prstGeom>
          <a:noFill/>
          <a:ln w="9525">
            <a:noFill/>
            <a:miter lim="800000"/>
            <a:headEnd/>
            <a:tailEnd/>
          </a:ln>
        </p:spPr>
        <p:txBody>
          <a:bodyPr>
            <a:spAutoFit/>
          </a:bodyPr>
          <a:lstStyle/>
          <a:p>
            <a:pPr algn="ctr"/>
            <a:r>
              <a:rPr lang="ru-RU" sz="1400"/>
              <a:t>Официальная партийная организация: лидеры, аналитики, партийный актив, рядовые члены</a:t>
            </a:r>
          </a:p>
        </p:txBody>
      </p:sp>
      <p:sp>
        <p:nvSpPr>
          <p:cNvPr id="46089" name="TextBox 17"/>
          <p:cNvSpPr txBox="1">
            <a:spLocks noChangeArrowheads="1"/>
          </p:cNvSpPr>
          <p:nvPr/>
        </p:nvSpPr>
        <p:spPr bwMode="auto">
          <a:xfrm>
            <a:off x="2447925" y="1916113"/>
            <a:ext cx="2447925" cy="954087"/>
          </a:xfrm>
          <a:prstGeom prst="rect">
            <a:avLst/>
          </a:prstGeom>
          <a:noFill/>
          <a:ln w="9525">
            <a:noFill/>
            <a:miter lim="800000"/>
            <a:headEnd/>
            <a:tailEnd/>
          </a:ln>
        </p:spPr>
        <p:txBody>
          <a:bodyPr>
            <a:spAutoFit/>
          </a:bodyPr>
          <a:lstStyle/>
          <a:p>
            <a:pPr algn="ctr"/>
            <a:r>
              <a:rPr lang="ru-RU" sz="1400"/>
              <a:t>Члены</a:t>
            </a:r>
          </a:p>
          <a:p>
            <a:pPr algn="ctr"/>
            <a:r>
              <a:rPr lang="ru-RU" sz="1400"/>
              <a:t>партии,</a:t>
            </a:r>
          </a:p>
          <a:p>
            <a:pPr algn="ctr"/>
            <a:r>
              <a:rPr lang="ru-RU" sz="1400"/>
              <a:t>занимающие государственные посты</a:t>
            </a:r>
          </a:p>
        </p:txBody>
      </p:sp>
      <p:cxnSp>
        <p:nvCxnSpPr>
          <p:cNvPr id="20" name="Прямая со стрелкой 19"/>
          <p:cNvCxnSpPr/>
          <p:nvPr/>
        </p:nvCxnSpPr>
        <p:spPr>
          <a:xfrm>
            <a:off x="1042988" y="5229225"/>
            <a:ext cx="0" cy="1008063"/>
          </a:xfrm>
          <a:prstGeom prst="straightConnector1">
            <a:avLst/>
          </a:prstGeom>
          <a:ln w="381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6084888" y="5229225"/>
            <a:ext cx="0" cy="1008063"/>
          </a:xfrm>
          <a:prstGeom prst="straightConnector1">
            <a:avLst/>
          </a:prstGeom>
          <a:ln w="381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125413" y="1196975"/>
            <a:ext cx="7129462" cy="410368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6093" name="TextBox 25"/>
          <p:cNvSpPr txBox="1">
            <a:spLocks noChangeArrowheads="1"/>
          </p:cNvSpPr>
          <p:nvPr/>
        </p:nvSpPr>
        <p:spPr bwMode="auto">
          <a:xfrm rot="-2729677">
            <a:off x="476250" y="2581275"/>
            <a:ext cx="2901950" cy="368300"/>
          </a:xfrm>
          <a:prstGeom prst="rect">
            <a:avLst/>
          </a:prstGeom>
          <a:noFill/>
          <a:ln w="9525">
            <a:noFill/>
            <a:miter lim="800000"/>
            <a:headEnd/>
            <a:tailEnd/>
          </a:ln>
        </p:spPr>
        <p:txBody>
          <a:bodyPr>
            <a:spAutoFit/>
          </a:bodyPr>
          <a:lstStyle/>
          <a:p>
            <a:pPr algn="ctr"/>
            <a:r>
              <a:rPr lang="ru-RU"/>
              <a:t>Гражданское общество</a:t>
            </a:r>
          </a:p>
        </p:txBody>
      </p:sp>
      <p:sp>
        <p:nvSpPr>
          <p:cNvPr id="28" name="Скругленный прямоугольник 27"/>
          <p:cNvSpPr/>
          <p:nvPr/>
        </p:nvSpPr>
        <p:spPr>
          <a:xfrm>
            <a:off x="4356100" y="1989138"/>
            <a:ext cx="3384550" cy="431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Профессиональные политики</a:t>
            </a:r>
          </a:p>
        </p:txBody>
      </p:sp>
      <p:sp>
        <p:nvSpPr>
          <p:cNvPr id="29" name="Скругленный прямоугольник 28"/>
          <p:cNvSpPr/>
          <p:nvPr/>
        </p:nvSpPr>
        <p:spPr>
          <a:xfrm>
            <a:off x="5219700" y="3213100"/>
            <a:ext cx="3384550" cy="431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Политики по совместительству</a:t>
            </a:r>
          </a:p>
        </p:txBody>
      </p:sp>
      <p:sp>
        <p:nvSpPr>
          <p:cNvPr id="31" name="Скругленный прямоугольник 30"/>
          <p:cNvSpPr/>
          <p:nvPr/>
        </p:nvSpPr>
        <p:spPr>
          <a:xfrm>
            <a:off x="5759450" y="4437063"/>
            <a:ext cx="3060700" cy="431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Политики по случаю</a:t>
            </a:r>
          </a:p>
        </p:txBody>
      </p:sp>
      <p:sp>
        <p:nvSpPr>
          <p:cNvPr id="21" name="Прямоугольник 2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44</a:t>
            </a:r>
          </a:p>
        </p:txBody>
      </p:sp>
      <p:pic>
        <p:nvPicPr>
          <p:cNvPr id="46098" name="Рисунок 22"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26"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1.5. функции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51520" y="1556792"/>
          <a:ext cx="86868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TextBox 5"/>
          <p:cNvSpPr txBox="1">
            <a:spLocks noChangeArrowheads="1"/>
          </p:cNvSpPr>
          <p:nvPr/>
        </p:nvSpPr>
        <p:spPr bwMode="auto">
          <a:xfrm>
            <a:off x="0" y="1196975"/>
            <a:ext cx="9144000" cy="369888"/>
          </a:xfrm>
          <a:prstGeom prst="rect">
            <a:avLst/>
          </a:prstGeom>
          <a:noFill/>
          <a:ln w="9525">
            <a:noFill/>
            <a:miter lim="800000"/>
            <a:headEnd/>
            <a:tailEnd/>
          </a:ln>
        </p:spPr>
        <p:txBody>
          <a:bodyPr>
            <a:spAutoFit/>
          </a:bodyPr>
          <a:lstStyle/>
          <a:p>
            <a:pPr algn="ctr"/>
            <a:r>
              <a:rPr lang="ru-RU" b="1"/>
              <a:t>Функции политических партий</a:t>
            </a:r>
          </a:p>
        </p:txBody>
      </p:sp>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45</a:t>
            </a:r>
          </a:p>
        </p:txBody>
      </p:sp>
      <p:pic>
        <p:nvPicPr>
          <p:cNvPr id="47109" name="Рисунок 8"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1.5. функции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179388" y="1557338"/>
          <a:ext cx="8686800" cy="4606925"/>
        </p:xfrm>
        <a:graphic>
          <a:graphicData uri="http://schemas.openxmlformats.org/drawingml/2006/table">
            <a:tbl>
              <a:tblPr firstRow="1" bandRow="1">
                <a:tableStyleId>{5C22544A-7EE6-4342-B048-85BDC9FD1C3A}</a:tableStyleId>
              </a:tblPr>
              <a:tblGrid>
                <a:gridCol w="1890936"/>
                <a:gridCol w="2160240"/>
                <a:gridCol w="2160240"/>
                <a:gridCol w="2475384"/>
              </a:tblGrid>
              <a:tr h="370840">
                <a:tc>
                  <a:txBody>
                    <a:bodyPr/>
                    <a:lstStyle/>
                    <a:p>
                      <a:pPr algn="ctr"/>
                      <a:r>
                        <a:rPr lang="ru-RU" dirty="0" smtClean="0">
                          <a:solidFill>
                            <a:schemeClr val="tx1"/>
                          </a:solidFill>
                        </a:rPr>
                        <a:t>Теоретическая</a:t>
                      </a:r>
                      <a:endParaRPr lang="ru-RU" dirty="0">
                        <a:solidFill>
                          <a:schemeClr val="tx1"/>
                        </a:solidFill>
                      </a:endParaRPr>
                    </a:p>
                  </a:txBody>
                  <a:tcPr>
                    <a:solidFill>
                      <a:srgbClr val="FFC000"/>
                    </a:solidFill>
                  </a:tcPr>
                </a:tc>
                <a:tc>
                  <a:txBody>
                    <a:bodyPr/>
                    <a:lstStyle/>
                    <a:p>
                      <a:pPr algn="ctr"/>
                      <a:r>
                        <a:rPr lang="ru-RU" dirty="0" smtClean="0">
                          <a:solidFill>
                            <a:schemeClr val="tx1"/>
                          </a:solidFill>
                        </a:rPr>
                        <a:t>Идеологическая</a:t>
                      </a:r>
                      <a:endParaRPr lang="ru-RU" dirty="0">
                        <a:solidFill>
                          <a:schemeClr val="tx1"/>
                        </a:solidFill>
                      </a:endParaRPr>
                    </a:p>
                  </a:txBody>
                  <a:tcPr>
                    <a:solidFill>
                      <a:srgbClr val="FFC000"/>
                    </a:solidFill>
                  </a:tcPr>
                </a:tc>
                <a:tc>
                  <a:txBody>
                    <a:bodyPr/>
                    <a:lstStyle/>
                    <a:p>
                      <a:pPr algn="ctr"/>
                      <a:r>
                        <a:rPr lang="ru-RU" dirty="0" smtClean="0">
                          <a:solidFill>
                            <a:schemeClr val="tx1"/>
                          </a:solidFill>
                        </a:rPr>
                        <a:t>Политическая</a:t>
                      </a:r>
                      <a:endParaRPr lang="ru-RU" dirty="0">
                        <a:solidFill>
                          <a:schemeClr val="tx1"/>
                        </a:solidFill>
                      </a:endParaRPr>
                    </a:p>
                  </a:txBody>
                  <a:tcPr>
                    <a:solidFill>
                      <a:srgbClr val="FFC000"/>
                    </a:solidFill>
                  </a:tcPr>
                </a:tc>
                <a:tc>
                  <a:txBody>
                    <a:bodyPr/>
                    <a:lstStyle/>
                    <a:p>
                      <a:pPr algn="ctr"/>
                      <a:r>
                        <a:rPr lang="ru-RU" dirty="0" smtClean="0">
                          <a:solidFill>
                            <a:schemeClr val="tx1"/>
                          </a:solidFill>
                        </a:rPr>
                        <a:t>Организаторская</a:t>
                      </a:r>
                      <a:endParaRPr lang="ru-RU" dirty="0">
                        <a:solidFill>
                          <a:schemeClr val="tx1"/>
                        </a:solidFill>
                      </a:endParaRPr>
                    </a:p>
                  </a:txBody>
                  <a:tcPr>
                    <a:solidFill>
                      <a:srgbClr val="FFC000"/>
                    </a:solidFill>
                  </a:tcPr>
                </a:tc>
              </a:tr>
              <a:tr h="370840">
                <a:tc>
                  <a:txBody>
                    <a:bodyPr/>
                    <a:lstStyle/>
                    <a:p>
                      <a:pPr algn="l"/>
                      <a:r>
                        <a:rPr lang="ru-RU" sz="1600" dirty="0" smtClean="0"/>
                        <a:t>Анализ состояния и политическая оценка перспектив общества</a:t>
                      </a:r>
                    </a:p>
                    <a:p>
                      <a:pPr algn="l"/>
                      <a:endParaRPr lang="ru-RU" sz="1600" dirty="0" smtClean="0"/>
                    </a:p>
                    <a:p>
                      <a:pPr algn="l"/>
                      <a:r>
                        <a:rPr lang="ru-RU" sz="1600" dirty="0" smtClean="0"/>
                        <a:t>Выявление, обоснование и формулирование интересов различных социальных групп</a:t>
                      </a:r>
                    </a:p>
                    <a:p>
                      <a:pPr algn="l"/>
                      <a:endParaRPr lang="ru-RU" sz="1600" dirty="0" smtClean="0"/>
                    </a:p>
                    <a:p>
                      <a:pPr algn="l"/>
                      <a:r>
                        <a:rPr lang="ru-RU" sz="1600" dirty="0" smtClean="0"/>
                        <a:t>Разработка стратегии и тактики обновления общества</a:t>
                      </a:r>
                      <a:endParaRPr lang="ru-RU" sz="1600" dirty="0"/>
                    </a:p>
                  </a:txBody>
                  <a:tcPr>
                    <a:solidFill>
                      <a:schemeClr val="accent3">
                        <a:lumMod val="40000"/>
                        <a:lumOff val="60000"/>
                      </a:schemeClr>
                    </a:solidFill>
                  </a:tcPr>
                </a:tc>
                <a:tc>
                  <a:txBody>
                    <a:bodyPr/>
                    <a:lstStyle/>
                    <a:p>
                      <a:pPr algn="l"/>
                      <a:r>
                        <a:rPr lang="ru-RU" sz="1600" dirty="0" smtClean="0"/>
                        <a:t>Разработка программы партии</a:t>
                      </a:r>
                    </a:p>
                    <a:p>
                      <a:pPr algn="l"/>
                      <a:endParaRPr lang="ru-RU" sz="1600" dirty="0" smtClean="0"/>
                    </a:p>
                    <a:p>
                      <a:pPr algn="l"/>
                      <a:r>
                        <a:rPr lang="ru-RU" sz="1600" dirty="0" smtClean="0"/>
                        <a:t>Распространение и отстаивание своего мировоззрения, нравственных ценностей</a:t>
                      </a:r>
                    </a:p>
                    <a:p>
                      <a:pPr algn="l"/>
                      <a:endParaRPr lang="ru-RU" sz="1600" dirty="0" smtClean="0"/>
                    </a:p>
                    <a:p>
                      <a:pPr algn="l"/>
                      <a:r>
                        <a:rPr lang="ru-RU" sz="1600" dirty="0" smtClean="0"/>
                        <a:t>Разъяснение ситуации, своих программных целей,</a:t>
                      </a:r>
                      <a:r>
                        <a:rPr lang="ru-RU" sz="1600" baseline="0" dirty="0" smtClean="0"/>
                        <a:t> платформы, политики</a:t>
                      </a:r>
                    </a:p>
                    <a:p>
                      <a:pPr algn="l"/>
                      <a:endParaRPr lang="ru-RU" sz="1600" baseline="0" dirty="0" smtClean="0"/>
                    </a:p>
                    <a:p>
                      <a:pPr algn="l"/>
                      <a:r>
                        <a:rPr lang="ru-RU" sz="1600" baseline="0" dirty="0" smtClean="0"/>
                        <a:t>Привлечение граждан на свою сторону и в ряды партии</a:t>
                      </a:r>
                      <a:endParaRPr lang="ru-RU" sz="1600" dirty="0"/>
                    </a:p>
                  </a:txBody>
                  <a:tcPr>
                    <a:solidFill>
                      <a:schemeClr val="accent3">
                        <a:lumMod val="60000"/>
                        <a:lumOff val="40000"/>
                      </a:schemeClr>
                    </a:solidFill>
                  </a:tcPr>
                </a:tc>
                <a:tc>
                  <a:txBody>
                    <a:bodyPr/>
                    <a:lstStyle/>
                    <a:p>
                      <a:pPr algn="l"/>
                      <a:r>
                        <a:rPr lang="ru-RU" sz="1600" dirty="0" smtClean="0"/>
                        <a:t>Борьба за власть</a:t>
                      </a:r>
                    </a:p>
                    <a:p>
                      <a:pPr algn="l"/>
                      <a:endParaRPr lang="ru-RU" sz="1600" dirty="0" smtClean="0"/>
                    </a:p>
                    <a:p>
                      <a:pPr algn="l"/>
                      <a:r>
                        <a:rPr lang="ru-RU" sz="1600" dirty="0" smtClean="0"/>
                        <a:t>Прямое или опосредованное участие в разработке, формировании осуществлении внутри-</a:t>
                      </a:r>
                      <a:r>
                        <a:rPr lang="ru-RU" sz="1600" baseline="0" dirty="0" smtClean="0"/>
                        <a:t> и внешнеполитического курса государства</a:t>
                      </a:r>
                    </a:p>
                    <a:p>
                      <a:pPr algn="l"/>
                      <a:endParaRPr lang="ru-RU" sz="1600" baseline="0" dirty="0" smtClean="0"/>
                    </a:p>
                    <a:p>
                      <a:pPr algn="l"/>
                      <a:r>
                        <a:rPr lang="ru-RU" sz="1600" baseline="0" dirty="0" smtClean="0"/>
                        <a:t>Подготовка альтернативных предложений</a:t>
                      </a:r>
                      <a:endParaRPr lang="ru-RU" sz="1600" dirty="0"/>
                    </a:p>
                  </a:txBody>
                  <a:tcPr>
                    <a:solidFill>
                      <a:schemeClr val="accent3">
                        <a:lumMod val="40000"/>
                        <a:lumOff val="60000"/>
                      </a:schemeClr>
                    </a:solidFill>
                  </a:tcPr>
                </a:tc>
                <a:tc>
                  <a:txBody>
                    <a:bodyPr/>
                    <a:lstStyle/>
                    <a:p>
                      <a:r>
                        <a:rPr lang="ru-RU" sz="1600" dirty="0" smtClean="0"/>
                        <a:t>Реализация программных установок и решений</a:t>
                      </a:r>
                    </a:p>
                    <a:p>
                      <a:endParaRPr lang="ru-RU" sz="1600" dirty="0" smtClean="0"/>
                    </a:p>
                    <a:p>
                      <a:r>
                        <a:rPr lang="ru-RU" sz="1600" dirty="0" smtClean="0"/>
                        <a:t>Проведение</a:t>
                      </a:r>
                      <a:r>
                        <a:rPr lang="ru-RU" sz="1600" baseline="0" dirty="0" smtClean="0"/>
                        <a:t> избирательных компаний</a:t>
                      </a:r>
                    </a:p>
                    <a:p>
                      <a:endParaRPr lang="ru-RU" sz="1600" baseline="0" dirty="0" smtClean="0"/>
                    </a:p>
                    <a:p>
                      <a:r>
                        <a:rPr lang="ru-RU" sz="1600" baseline="0" dirty="0" smtClean="0"/>
                        <a:t>Подбор кандидатов на выборные должности</a:t>
                      </a:r>
                    </a:p>
                    <a:p>
                      <a:endParaRPr lang="ru-RU" sz="1600" baseline="0" dirty="0" smtClean="0"/>
                    </a:p>
                    <a:p>
                      <a:r>
                        <a:rPr lang="ru-RU" sz="1600" baseline="0" dirty="0" smtClean="0"/>
                        <a:t>Подготовка кадров для правящей элиты</a:t>
                      </a:r>
                    </a:p>
                    <a:p>
                      <a:endParaRPr lang="ru-RU" sz="1600" baseline="0" dirty="0" smtClean="0"/>
                    </a:p>
                    <a:p>
                      <a:r>
                        <a:rPr lang="ru-RU" sz="1600" baseline="0" dirty="0" smtClean="0"/>
                        <a:t>Формирование, участие в работе правительства, в руководстве центральных и местных органов власти </a:t>
                      </a:r>
                      <a:endParaRPr lang="ru-RU" sz="1600" dirty="0"/>
                    </a:p>
                  </a:txBody>
                  <a:tcPr>
                    <a:solidFill>
                      <a:schemeClr val="accent3">
                        <a:lumMod val="60000"/>
                        <a:lumOff val="40000"/>
                      </a:schemeClr>
                    </a:solidFill>
                  </a:tcPr>
                </a:tc>
              </a:tr>
            </a:tbl>
          </a:graphicData>
        </a:graphic>
      </p:graphicFrame>
      <p:sp>
        <p:nvSpPr>
          <p:cNvPr id="48147" name="TextBox 4"/>
          <p:cNvSpPr txBox="1">
            <a:spLocks noChangeArrowheads="1"/>
          </p:cNvSpPr>
          <p:nvPr/>
        </p:nvSpPr>
        <p:spPr bwMode="auto">
          <a:xfrm>
            <a:off x="0" y="1125538"/>
            <a:ext cx="9144000" cy="368300"/>
          </a:xfrm>
          <a:prstGeom prst="rect">
            <a:avLst/>
          </a:prstGeom>
          <a:noFill/>
          <a:ln w="9525">
            <a:noFill/>
            <a:miter lim="800000"/>
            <a:headEnd/>
            <a:tailEnd/>
          </a:ln>
        </p:spPr>
        <p:txBody>
          <a:bodyPr>
            <a:spAutoFit/>
          </a:bodyPr>
          <a:lstStyle/>
          <a:p>
            <a:pPr algn="ctr"/>
            <a:r>
              <a:rPr lang="ru-RU" b="1"/>
              <a:t>Классификация функций политической партии</a:t>
            </a:r>
          </a:p>
        </p:txBody>
      </p:sp>
      <p:sp>
        <p:nvSpPr>
          <p:cNvPr id="10" name="Прямоугольник 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46</a:t>
            </a:r>
          </a:p>
        </p:txBody>
      </p:sp>
      <p:pic>
        <p:nvPicPr>
          <p:cNvPr id="48149"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1.5. функции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партий</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23528" y="1916832"/>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TextBox 5"/>
          <p:cNvSpPr txBox="1">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Правовая регламентация организации и деятельности политической партии</a:t>
            </a:r>
          </a:p>
        </p:txBody>
      </p:sp>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47</a:t>
            </a:r>
          </a:p>
        </p:txBody>
      </p:sp>
      <p:pic>
        <p:nvPicPr>
          <p:cNvPr id="49157" name="Рисунок 10"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1.6. регламентация деятельности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одержимое 9"/>
          <p:cNvGraphicFramePr>
            <a:graphicFrameLocks noGrp="1"/>
          </p:cNvGraphicFramePr>
          <p:nvPr>
            <p:ph idx="1"/>
          </p:nvPr>
        </p:nvGraphicFramePr>
        <p:xfrm>
          <a:off x="304800" y="2060847"/>
          <a:ext cx="8686800" cy="4019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79" name="TextBox 5"/>
          <p:cNvSpPr txBox="1">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Три основных порядка</a:t>
            </a:r>
            <a:r>
              <a:rPr lang="en-US" b="1"/>
              <a:t> </a:t>
            </a:r>
            <a:r>
              <a:rPr lang="ru-RU" b="1"/>
              <a:t>приобретения партиями легального статуса</a:t>
            </a:r>
          </a:p>
        </p:txBody>
      </p:sp>
      <p:sp>
        <p:nvSpPr>
          <p:cNvPr id="7" name="Прямоугольник 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48</a:t>
            </a:r>
          </a:p>
        </p:txBody>
      </p:sp>
      <p:pic>
        <p:nvPicPr>
          <p:cNvPr id="50181" name="Рисунок 10"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1.6. регламентация деятельности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1403350" y="2349500"/>
            <a:ext cx="6335713" cy="187166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rPr>
              <a:t>В демократическом обществе</a:t>
            </a:r>
          </a:p>
          <a:p>
            <a:pPr algn="ctr">
              <a:defRPr/>
            </a:pPr>
            <a:r>
              <a:rPr lang="ru-RU" sz="2000" dirty="0">
                <a:solidFill>
                  <a:schemeClr val="tx1"/>
                </a:solidFill>
              </a:rPr>
              <a:t>наиболее весомым показателем силы партии является то количество голосов избирателей, которое она собирает</a:t>
            </a:r>
          </a:p>
          <a:p>
            <a:pPr algn="ctr">
              <a:defRPr/>
            </a:pPr>
            <a:r>
              <a:rPr lang="ru-RU" sz="2000" dirty="0">
                <a:solidFill>
                  <a:schemeClr val="tx1"/>
                </a:solidFill>
              </a:rPr>
              <a:t>во время выборных компаний</a:t>
            </a:r>
          </a:p>
        </p:txBody>
      </p:sp>
      <p:sp>
        <p:nvSpPr>
          <p:cNvPr id="8" name="Скругленный прямоугольник 7"/>
          <p:cNvSpPr/>
          <p:nvPr/>
        </p:nvSpPr>
        <p:spPr>
          <a:xfrm>
            <a:off x="611188" y="4797425"/>
            <a:ext cx="3529012" cy="122396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rPr>
              <a:t>Работа</a:t>
            </a:r>
          </a:p>
          <a:p>
            <a:pPr algn="ctr" fontAlgn="auto">
              <a:spcBef>
                <a:spcPts val="0"/>
              </a:spcBef>
              <a:spcAft>
                <a:spcPts val="0"/>
              </a:spcAft>
              <a:defRPr/>
            </a:pPr>
            <a:r>
              <a:rPr lang="ru-RU" sz="2000" dirty="0">
                <a:solidFill>
                  <a:schemeClr val="tx1"/>
                </a:solidFill>
              </a:rPr>
              <a:t>в представительных органах власти</a:t>
            </a:r>
          </a:p>
        </p:txBody>
      </p:sp>
      <p:sp>
        <p:nvSpPr>
          <p:cNvPr id="9" name="Скругленный прямоугольник 8"/>
          <p:cNvSpPr/>
          <p:nvPr/>
        </p:nvSpPr>
        <p:spPr>
          <a:xfrm>
            <a:off x="4932363" y="4724400"/>
            <a:ext cx="3455987" cy="122396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rPr>
              <a:t>Формирование</a:t>
            </a:r>
          </a:p>
          <a:p>
            <a:pPr algn="ctr" fontAlgn="auto">
              <a:spcBef>
                <a:spcPts val="0"/>
              </a:spcBef>
              <a:spcAft>
                <a:spcPts val="0"/>
              </a:spcAft>
              <a:defRPr/>
            </a:pPr>
            <a:r>
              <a:rPr lang="ru-RU" sz="2000" dirty="0">
                <a:solidFill>
                  <a:schemeClr val="tx1"/>
                </a:solidFill>
              </a:rPr>
              <a:t>(в случае победы) исполнительных структур власти</a:t>
            </a:r>
          </a:p>
        </p:txBody>
      </p:sp>
      <p:sp>
        <p:nvSpPr>
          <p:cNvPr id="11" name="Стрелка вниз 10"/>
          <p:cNvSpPr/>
          <p:nvPr/>
        </p:nvSpPr>
        <p:spPr>
          <a:xfrm>
            <a:off x="2700338" y="4221163"/>
            <a:ext cx="14287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6156325" y="4149725"/>
            <a:ext cx="144463"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1207" name="TextBox 12"/>
          <p:cNvSpPr txBox="1">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Роль и место партии</a:t>
            </a:r>
            <a:r>
              <a:rPr lang="en-US" b="1"/>
              <a:t> </a:t>
            </a:r>
            <a:r>
              <a:rPr lang="ru-RU" b="1"/>
              <a:t>в структуре политических механизмов</a:t>
            </a:r>
          </a:p>
        </p:txBody>
      </p:sp>
      <p:sp>
        <p:nvSpPr>
          <p:cNvPr id="15" name="Прямоугольник 14"/>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49</a:t>
            </a:r>
          </a:p>
        </p:txBody>
      </p:sp>
      <p:pic>
        <p:nvPicPr>
          <p:cNvPr id="51209" name="Рисунок 16"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6"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1.7.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 и выборы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4"/>
          <p:cNvSpPr txBox="1">
            <a:spLocks/>
          </p:cNvSpPr>
          <p:nvPr/>
        </p:nvSpPr>
        <p:spPr>
          <a:xfrm>
            <a:off x="0" y="2780928"/>
            <a:ext cx="9144000" cy="838200"/>
          </a:xfrm>
          <a:prstGeom prst="rect">
            <a:avLst/>
          </a:prstGeom>
        </p:spPr>
        <p:txBody>
          <a:bodyPr>
            <a:normAutofit/>
          </a:bodyPr>
          <a:lstStyle/>
          <a:p>
            <a:pPr algn="ctr" eaLnBrk="0" hangingPunct="0">
              <a:defRPr/>
            </a:pPr>
            <a:r>
              <a:rPr lang="ru-RU" sz="4800" b="1" cap="all" dirty="0">
                <a:solidFill>
                  <a:schemeClr val="accent1">
                    <a:lumMod val="75000"/>
                  </a:schemeClr>
                </a:solidFill>
                <a:effectLst>
                  <a:reflection blurRad="12700" stA="48000" endA="300" endPos="55000" dir="5400000" sy="-90000" algn="bl" rotWithShape="0"/>
                </a:effectLst>
                <a:latin typeface="Arial" pitchFamily="34" charset="0"/>
                <a:ea typeface="+mj-ea"/>
                <a:cs typeface="Arial" pitchFamily="34" charset="0"/>
              </a:rPr>
              <a:t>1. что такое партия ?</a:t>
            </a:r>
          </a:p>
        </p:txBody>
      </p:sp>
      <p:pic>
        <p:nvPicPr>
          <p:cNvPr id="6147" name="Рисунок 4"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a:t>
            </a: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33375"/>
            <a:ext cx="8686800" cy="792163"/>
          </a:xfrm>
        </p:spPr>
        <p:txBody>
          <a:bodyPr rtlCol="0">
            <a:normAutofit fontScale="90000"/>
          </a:bodyPr>
          <a:lstStyle/>
          <a:p>
            <a:pPr eaLnBrk="1" fontAlgn="auto" hangingPunct="1">
              <a:spcAft>
                <a:spcPts val="0"/>
              </a:spcAft>
              <a:defRPr/>
            </a:pPr>
            <a:r>
              <a:rPr lang="ru-RU" sz="2400" dirty="0" smtClean="0"/>
              <a:t/>
            </a:r>
            <a:br>
              <a:rPr lang="ru-RU" sz="2400" dirty="0" smtClean="0"/>
            </a:br>
            <a:endParaRPr lang="ru-RU" sz="2400" dirty="0"/>
          </a:p>
        </p:txBody>
      </p:sp>
      <p:graphicFrame>
        <p:nvGraphicFramePr>
          <p:cNvPr id="10" name="Содержимое 9"/>
          <p:cNvGraphicFramePr>
            <a:graphicFrameLocks noGrp="1"/>
          </p:cNvGraphicFramePr>
          <p:nvPr>
            <p:ph idx="1"/>
          </p:nvPr>
        </p:nvGraphicFramePr>
        <p:xfrm>
          <a:off x="304800" y="2132856"/>
          <a:ext cx="86868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539552" y="1556792"/>
            <a:ext cx="8352928" cy="432048"/>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600" b="1" dirty="0">
                <a:solidFill>
                  <a:srgbClr val="002060"/>
                </a:solidFill>
              </a:rPr>
              <a:t>Принципиально очень важно, какая избирательная система используется на выборах</a:t>
            </a:r>
          </a:p>
        </p:txBody>
      </p:sp>
      <p:sp>
        <p:nvSpPr>
          <p:cNvPr id="7" name="Скругленный прямоугольник 6"/>
          <p:cNvSpPr/>
          <p:nvPr/>
        </p:nvSpPr>
        <p:spPr>
          <a:xfrm>
            <a:off x="6443663" y="2349500"/>
            <a:ext cx="2520950" cy="7191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C00000"/>
                </a:solidFill>
              </a:rPr>
              <a:t>Абсолютное большинство</a:t>
            </a:r>
            <a:r>
              <a:rPr lang="ru-RU" sz="1200" dirty="0">
                <a:solidFill>
                  <a:schemeClr val="tx1"/>
                </a:solidFill>
              </a:rPr>
              <a:t>, когда для избрания необходимо получить более 50% голосов</a:t>
            </a:r>
          </a:p>
        </p:txBody>
      </p:sp>
      <p:sp>
        <p:nvSpPr>
          <p:cNvPr id="8" name="Скругленный прямоугольник 7"/>
          <p:cNvSpPr/>
          <p:nvPr/>
        </p:nvSpPr>
        <p:spPr>
          <a:xfrm>
            <a:off x="6443663" y="3357563"/>
            <a:ext cx="2520950" cy="863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C00000"/>
                </a:solidFill>
              </a:rPr>
              <a:t>Относительное большинство</a:t>
            </a:r>
            <a:r>
              <a:rPr lang="ru-RU" sz="1200" dirty="0">
                <a:solidFill>
                  <a:schemeClr val="tx1"/>
                </a:solidFill>
              </a:rPr>
              <a:t>, когда достаточно собрать большее по сравнению с другими кандидатами число голосов</a:t>
            </a:r>
          </a:p>
        </p:txBody>
      </p:sp>
      <p:sp>
        <p:nvSpPr>
          <p:cNvPr id="9" name="Стрелка вправо 8"/>
          <p:cNvSpPr/>
          <p:nvPr/>
        </p:nvSpPr>
        <p:spPr>
          <a:xfrm>
            <a:off x="6156325" y="2492375"/>
            <a:ext cx="215900"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право 10"/>
          <p:cNvSpPr/>
          <p:nvPr/>
        </p:nvSpPr>
        <p:spPr>
          <a:xfrm>
            <a:off x="6156325" y="3500438"/>
            <a:ext cx="21590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2235" name="TextBox 13"/>
          <p:cNvSpPr txBox="1">
            <a:spLocks noChangeArrowheads="1"/>
          </p:cNvSpPr>
          <p:nvPr/>
        </p:nvSpPr>
        <p:spPr bwMode="auto">
          <a:xfrm>
            <a:off x="2339975" y="981075"/>
            <a:ext cx="4464050" cy="368300"/>
          </a:xfrm>
          <a:prstGeom prst="rect">
            <a:avLst/>
          </a:prstGeom>
          <a:noFill/>
          <a:ln w="9525">
            <a:noFill/>
            <a:miter lim="800000"/>
            <a:headEnd/>
            <a:tailEnd/>
          </a:ln>
        </p:spPr>
        <p:txBody>
          <a:bodyPr>
            <a:spAutoFit/>
          </a:bodyPr>
          <a:lstStyle/>
          <a:p>
            <a:r>
              <a:rPr lang="ru-RU"/>
              <a:t>ДВА ТИПА ИЗБИРАТЕЛЬНЫХ СИСТЕМ</a:t>
            </a:r>
          </a:p>
        </p:txBody>
      </p:sp>
      <p:sp>
        <p:nvSpPr>
          <p:cNvPr id="15" name="Прямоугольник 14"/>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50</a:t>
            </a:r>
          </a:p>
        </p:txBody>
      </p:sp>
      <p:pic>
        <p:nvPicPr>
          <p:cNvPr id="52237" name="Рисунок 15"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8"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1.7.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 и выборы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33375"/>
            <a:ext cx="8686800" cy="792163"/>
          </a:xfrm>
        </p:spPr>
        <p:txBody>
          <a:bodyPr rtlCol="0">
            <a:normAutofit fontScale="90000"/>
          </a:bodyPr>
          <a:lstStyle/>
          <a:p>
            <a:pPr eaLnBrk="1" fontAlgn="auto" hangingPunct="1">
              <a:spcAft>
                <a:spcPts val="0"/>
              </a:spcAft>
              <a:defRPr/>
            </a:pPr>
            <a:r>
              <a:rPr lang="ru-RU" sz="2400" dirty="0" smtClean="0"/>
              <a:t/>
            </a:r>
            <a:br>
              <a:rPr lang="ru-RU" sz="2400" dirty="0" smtClean="0"/>
            </a:br>
            <a:endParaRPr lang="ru-RU" sz="2400" dirty="0"/>
          </a:p>
        </p:txBody>
      </p:sp>
      <p:graphicFrame>
        <p:nvGraphicFramePr>
          <p:cNvPr id="10" name="Содержимое 9"/>
          <p:cNvGraphicFramePr>
            <a:graphicFrameLocks noGrp="1"/>
          </p:cNvGraphicFramePr>
          <p:nvPr>
            <p:ph idx="1"/>
          </p:nvPr>
        </p:nvGraphicFramePr>
        <p:xfrm>
          <a:off x="323528" y="1916832"/>
          <a:ext cx="868680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2" name="TextBox 6"/>
          <p:cNvSpPr txBox="1">
            <a:spLocks noChangeArrowheads="1"/>
          </p:cNvSpPr>
          <p:nvPr/>
        </p:nvSpPr>
        <p:spPr bwMode="auto">
          <a:xfrm>
            <a:off x="0" y="1196975"/>
            <a:ext cx="9144000" cy="646113"/>
          </a:xfrm>
          <a:prstGeom prst="rect">
            <a:avLst/>
          </a:prstGeom>
          <a:noFill/>
          <a:ln w="9525">
            <a:noFill/>
            <a:miter lim="800000"/>
            <a:headEnd/>
            <a:tailEnd/>
          </a:ln>
        </p:spPr>
        <p:txBody>
          <a:bodyPr>
            <a:spAutoFit/>
          </a:bodyPr>
          <a:lstStyle/>
          <a:p>
            <a:pPr algn="ctr"/>
            <a:r>
              <a:rPr lang="ru-RU" b="1">
                <a:solidFill>
                  <a:srgbClr val="002060"/>
                </a:solidFill>
              </a:rPr>
              <a:t>Три социологических закона сформулированных М. Дюверже</a:t>
            </a:r>
          </a:p>
          <a:p>
            <a:pPr algn="ctr"/>
            <a:r>
              <a:rPr lang="ru-RU" b="1">
                <a:solidFill>
                  <a:srgbClr val="002060"/>
                </a:solidFill>
              </a:rPr>
              <a:t>в книге «Влияние избирательных систем на политическую жизнь»</a:t>
            </a:r>
          </a:p>
        </p:txBody>
      </p:sp>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51</a:t>
            </a:r>
          </a:p>
        </p:txBody>
      </p:sp>
      <p:pic>
        <p:nvPicPr>
          <p:cNvPr id="53254" name="Рисунок 10"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1.7.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 и выборы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одержимое 9"/>
          <p:cNvGraphicFramePr>
            <a:graphicFrameLocks noGrp="1"/>
          </p:cNvGraphicFramePr>
          <p:nvPr>
            <p:ph idx="1"/>
          </p:nvPr>
        </p:nvGraphicFramePr>
        <p:xfrm>
          <a:off x="304800" y="4005064"/>
          <a:ext cx="8686800" cy="20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259632" y="3356992"/>
            <a:ext cx="6984776" cy="648072"/>
          </a:xfrm>
          <a:prstGeom prst="rect">
            <a:avLst/>
          </a:prstGeom>
          <a:solidFill>
            <a:schemeClr val="accent3">
              <a:lumMod val="60000"/>
              <a:lumOff val="40000"/>
            </a:schemeClr>
          </a:solidFill>
          <a:effectLst>
            <a:outerShdw blurRad="50800" dist="38100" dir="16200000"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000" b="1" dirty="0">
                <a:solidFill>
                  <a:srgbClr val="002060"/>
                </a:solidFill>
              </a:rPr>
              <a:t>Мажоритарная в два тура система прямых всеобщих выборов в Национальное собрание</a:t>
            </a:r>
          </a:p>
        </p:txBody>
      </p:sp>
      <p:sp>
        <p:nvSpPr>
          <p:cNvPr id="9" name="Прямоугольник с двумя скругленными противолежащими углами 8"/>
          <p:cNvSpPr/>
          <p:nvPr/>
        </p:nvSpPr>
        <p:spPr>
          <a:xfrm>
            <a:off x="395288" y="4149725"/>
            <a:ext cx="8424862" cy="1943100"/>
          </a:xfrm>
          <a:prstGeom prst="round2DiagRect">
            <a:avLst/>
          </a:prstGeom>
          <a:solidFill>
            <a:schemeClr val="accent6">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Такой тип голосования, поощряет многопартийность, поскольку в первом туре определяется реальный вес партии среди избирателей и одновременно оценивается их возможность вступать в электоральные коалиции перед вторым туром или выдвигать единого кандидата перед первым туром. Предвыборные коалиции могут закрепляться на правительственном и парламентском уровнях. Здесь зачастую мелкие партии приобретают непропорционально большое влияние благодаря тому, что их голоса являются решающими при формировании правительственного большинства.</a:t>
            </a:r>
          </a:p>
        </p:txBody>
      </p:sp>
      <p:pic>
        <p:nvPicPr>
          <p:cNvPr id="68614" name="Picture 2" descr="http://www.orangejeep.org/proxy/index.php?q=aHR0cHM6Ly91cGxvYWQud2lraW1lZGlhLm9yZy93aWtpcGVkaWEvY29tbW9ucy90aHVtYi9hL2E3L0xvZ29fZGVfbCUyN0Fzc2VtYmwlQzMlQTllX25hdGlvbmFsZV9mcmFuJUMzJUE3YWlzZS5zdmcvMTIwcHgtTG9nb19kZV9sJTI3QXNzZW1ibCVDMyVBOWVfbmF0aW9uYWxlX2ZyYW4lQzMlQTdhaXNlLnN2Zy5wbmc%3D"/>
          <p:cNvPicPr>
            <a:picLocks noChangeAspect="1" noChangeArrowheads="1"/>
          </p:cNvPicPr>
          <p:nvPr/>
        </p:nvPicPr>
        <p:blipFill>
          <a:blip r:embed="rId7" cstate="email"/>
          <a:srcRect/>
          <a:stretch>
            <a:fillRect/>
          </a:stretch>
        </p:blipFill>
        <p:spPr bwMode="auto">
          <a:xfrm>
            <a:off x="7812088" y="1196975"/>
            <a:ext cx="1008062" cy="954088"/>
          </a:xfrm>
          <a:prstGeom prst="rect">
            <a:avLst/>
          </a:prstGeom>
          <a:noFill/>
          <a:ln w="9525">
            <a:noFill/>
            <a:miter lim="800000"/>
            <a:headEnd/>
            <a:tailEnd/>
          </a:ln>
          <a:effectLst>
            <a:outerShdw blurRad="50800" dist="38100" dir="16200000" rotWithShape="0">
              <a:prstClr val="black">
                <a:alpha val="40000"/>
              </a:prstClr>
            </a:outerShdw>
          </a:effectLst>
        </p:spPr>
      </p:pic>
      <p:pic>
        <p:nvPicPr>
          <p:cNvPr id="68615" name="Picture 10" descr="http://boombob.ru/img/picture/Jun/19/4fb5fa7d384416f5493adbdaa7aff6da/3.jpg"/>
          <p:cNvPicPr>
            <a:picLocks noChangeAspect="1" noChangeArrowheads="1"/>
          </p:cNvPicPr>
          <p:nvPr/>
        </p:nvPicPr>
        <p:blipFill>
          <a:blip r:embed="rId8" cstate="email"/>
          <a:srcRect/>
          <a:stretch>
            <a:fillRect/>
          </a:stretch>
        </p:blipFill>
        <p:spPr bwMode="auto">
          <a:xfrm>
            <a:off x="323850" y="1196975"/>
            <a:ext cx="1006475" cy="671513"/>
          </a:xfrm>
          <a:prstGeom prst="rect">
            <a:avLst/>
          </a:prstGeom>
          <a:noFill/>
          <a:ln w="9525">
            <a:noFill/>
            <a:miter lim="800000"/>
            <a:headEnd/>
            <a:tailEnd/>
          </a:ln>
          <a:effectLst>
            <a:outerShdw blurRad="50800" dist="38100" dir="16200000" rotWithShape="0">
              <a:prstClr val="black">
                <a:alpha val="40000"/>
              </a:prstClr>
            </a:outerShdw>
          </a:effectLst>
        </p:spPr>
      </p:pic>
      <p:sp>
        <p:nvSpPr>
          <p:cNvPr id="11" name="Овал 10"/>
          <p:cNvSpPr/>
          <p:nvPr/>
        </p:nvSpPr>
        <p:spPr>
          <a:xfrm>
            <a:off x="3059113" y="1700213"/>
            <a:ext cx="3095625" cy="863600"/>
          </a:xfrm>
          <a:prstGeom prst="ellipse">
            <a:avLst/>
          </a:prstGeom>
          <a:solidFill>
            <a:schemeClr val="accent3">
              <a:lumMod val="60000"/>
              <a:lumOff val="4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tx1"/>
                </a:solidFill>
              </a:rPr>
              <a:t>Парламент</a:t>
            </a:r>
            <a:r>
              <a:rPr lang="ru-RU" sz="1600" b="1" dirty="0">
                <a:solidFill>
                  <a:schemeClr val="tx1"/>
                </a:solidFill>
              </a:rPr>
              <a:t> </a:t>
            </a:r>
            <a:r>
              <a:rPr lang="fr-FR" sz="1600" b="1" dirty="0">
                <a:solidFill>
                  <a:schemeClr val="tx1"/>
                </a:solidFill>
              </a:rPr>
              <a:t>Франции</a:t>
            </a:r>
            <a:r>
              <a:rPr lang="fr-FR" sz="1400" dirty="0">
                <a:solidFill>
                  <a:schemeClr val="tx1"/>
                </a:solidFill>
              </a:rPr>
              <a:t> </a:t>
            </a:r>
            <a:endParaRPr lang="ru-RU" sz="1400" dirty="0">
              <a:solidFill>
                <a:schemeClr val="tx1"/>
              </a:solidFill>
            </a:endParaRPr>
          </a:p>
          <a:p>
            <a:pPr algn="ctr">
              <a:defRPr/>
            </a:pPr>
            <a:r>
              <a:rPr lang="fr-FR" sz="1400" i="1" dirty="0">
                <a:solidFill>
                  <a:schemeClr val="tx1"/>
                </a:solidFill>
              </a:rPr>
              <a:t>Parlement</a:t>
            </a:r>
            <a:r>
              <a:rPr lang="ru-RU" sz="1400" i="1" dirty="0">
                <a:solidFill>
                  <a:schemeClr val="tx1"/>
                </a:solidFill>
              </a:rPr>
              <a:t> </a:t>
            </a:r>
            <a:r>
              <a:rPr lang="fr-FR" sz="1400" i="1" dirty="0">
                <a:solidFill>
                  <a:schemeClr val="tx1"/>
                </a:solidFill>
              </a:rPr>
              <a:t> français</a:t>
            </a:r>
            <a:endParaRPr lang="ru-RU" sz="1400" i="1" dirty="0">
              <a:solidFill>
                <a:schemeClr val="tx1"/>
              </a:solidFill>
            </a:endParaRPr>
          </a:p>
          <a:p>
            <a:pPr algn="ctr">
              <a:defRPr/>
            </a:pPr>
            <a:r>
              <a:rPr lang="ru-RU" sz="1400" i="1" dirty="0">
                <a:solidFill>
                  <a:schemeClr val="tx1"/>
                </a:solidFill>
              </a:rPr>
              <a:t>(законодательный орган)</a:t>
            </a:r>
            <a:endParaRPr lang="ru-RU" sz="1400" dirty="0">
              <a:solidFill>
                <a:schemeClr val="tx1"/>
              </a:solidFill>
            </a:endParaRPr>
          </a:p>
        </p:txBody>
      </p:sp>
      <p:sp>
        <p:nvSpPr>
          <p:cNvPr id="12" name="Скругленный прямоугольник 11"/>
          <p:cNvSpPr/>
          <p:nvPr/>
        </p:nvSpPr>
        <p:spPr>
          <a:xfrm>
            <a:off x="1187450" y="2708275"/>
            <a:ext cx="3457575" cy="503238"/>
          </a:xfrm>
          <a:prstGeom prst="roundRect">
            <a:avLst/>
          </a:prstGeom>
          <a:solidFill>
            <a:schemeClr val="bg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hlinkClick r:id="rId9" tooltip="Верхняя палата"/>
              </a:rPr>
              <a:t>Верхняя палата</a:t>
            </a:r>
            <a:r>
              <a:rPr lang="en-US" sz="1600" dirty="0"/>
              <a:t> </a:t>
            </a:r>
            <a:r>
              <a:rPr lang="en-US" sz="1600" dirty="0">
                <a:solidFill>
                  <a:schemeClr val="tx1"/>
                </a:solidFill>
              </a:rPr>
              <a:t>— </a:t>
            </a:r>
            <a:r>
              <a:rPr lang="ru-RU" sz="1600" dirty="0">
                <a:solidFill>
                  <a:schemeClr val="tx1"/>
                </a:solidFill>
              </a:rPr>
              <a:t>Сенат Франции</a:t>
            </a:r>
            <a:endParaRPr lang="en-US" sz="1600" dirty="0">
              <a:solidFill>
                <a:schemeClr val="tx1"/>
              </a:solidFill>
            </a:endParaRPr>
          </a:p>
        </p:txBody>
      </p:sp>
      <p:sp>
        <p:nvSpPr>
          <p:cNvPr id="13" name="Скругленный прямоугольник 12"/>
          <p:cNvSpPr/>
          <p:nvPr/>
        </p:nvSpPr>
        <p:spPr>
          <a:xfrm>
            <a:off x="4787900" y="2708275"/>
            <a:ext cx="3455988" cy="503238"/>
          </a:xfrm>
          <a:prstGeom prst="roundRect">
            <a:avLst/>
          </a:prstGeom>
          <a:solidFill>
            <a:schemeClr val="bg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u="sng" dirty="0">
                <a:hlinkClick r:id="rId10" tooltip="Нижняя палата"/>
              </a:rPr>
              <a:t>Нижняя палата</a:t>
            </a:r>
            <a:r>
              <a:rPr lang="ru-RU" sz="1600" dirty="0"/>
              <a:t> </a:t>
            </a:r>
            <a:r>
              <a:rPr lang="ru-RU" sz="1600" dirty="0">
                <a:solidFill>
                  <a:schemeClr val="tx1"/>
                </a:solidFill>
              </a:rPr>
              <a:t>— Национальное собрание Франции</a:t>
            </a:r>
          </a:p>
        </p:txBody>
      </p:sp>
      <p:sp>
        <p:nvSpPr>
          <p:cNvPr id="16" name="Стрелка вниз 15"/>
          <p:cNvSpPr/>
          <p:nvPr/>
        </p:nvSpPr>
        <p:spPr>
          <a:xfrm>
            <a:off x="6011863" y="2349500"/>
            <a:ext cx="28892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низ 16"/>
          <p:cNvSpPr/>
          <p:nvPr/>
        </p:nvSpPr>
        <p:spPr>
          <a:xfrm>
            <a:off x="2916238" y="2349500"/>
            <a:ext cx="287337"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8622" name="TextBox 13"/>
          <p:cNvSpPr txBox="1">
            <a:spLocks noChangeArrowheads="1"/>
          </p:cNvSpPr>
          <p:nvPr/>
        </p:nvSpPr>
        <p:spPr bwMode="auto">
          <a:xfrm>
            <a:off x="2124075" y="1169988"/>
            <a:ext cx="4751388" cy="369887"/>
          </a:xfrm>
          <a:prstGeom prst="rect">
            <a:avLst/>
          </a:prstGeom>
          <a:noFill/>
          <a:ln w="9525">
            <a:noFill/>
            <a:miter lim="800000"/>
            <a:headEnd/>
            <a:tailEnd/>
          </a:ln>
          <a:effectLst>
            <a:outerShdw blurRad="50800" dist="38100" dir="16200000" rotWithShape="0">
              <a:prstClr val="black">
                <a:alpha val="40000"/>
              </a:prstClr>
            </a:outerShdw>
          </a:effectLst>
        </p:spPr>
        <p:txBody>
          <a:bodyPr>
            <a:spAutoFit/>
          </a:bodyPr>
          <a:lstStyle/>
          <a:p>
            <a:pPr algn="ctr">
              <a:defRPr/>
            </a:pPr>
            <a:r>
              <a:rPr lang="ru-RU" dirty="0"/>
              <a:t>ИЗБИРАТЕЛЬНАЯ СИСТЕМА ФРАНЦИИ</a:t>
            </a:r>
          </a:p>
        </p:txBody>
      </p:sp>
      <p:sp>
        <p:nvSpPr>
          <p:cNvPr id="19" name="Прямоугольник 1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52</a:t>
            </a:r>
          </a:p>
        </p:txBody>
      </p:sp>
      <p:pic>
        <p:nvPicPr>
          <p:cNvPr id="54288" name="Рисунок 21" descr="1500x500.jpg"/>
          <p:cNvPicPr>
            <a:picLocks noChangeAspect="1"/>
          </p:cNvPicPr>
          <p:nvPr/>
        </p:nvPicPr>
        <p:blipFill>
          <a:blip r:embed="rId11" cstate="email"/>
          <a:srcRect/>
          <a:stretch>
            <a:fillRect/>
          </a:stretch>
        </p:blipFill>
        <p:spPr bwMode="auto">
          <a:xfrm>
            <a:off x="0" y="0"/>
            <a:ext cx="9144000" cy="692150"/>
          </a:xfrm>
          <a:prstGeom prst="rect">
            <a:avLst/>
          </a:prstGeom>
          <a:noFill/>
          <a:ln w="9525">
            <a:noFill/>
            <a:miter lim="800000"/>
            <a:headEnd/>
            <a:tailEnd/>
          </a:ln>
        </p:spPr>
      </p:pic>
      <p:sp>
        <p:nvSpPr>
          <p:cNvPr id="23"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1.7.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 и выборы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15616" y="3429000"/>
            <a:ext cx="7056784" cy="576064"/>
          </a:xfrm>
          <a:prstGeom prst="rect">
            <a:avLst/>
          </a:prstGeom>
          <a:solidFill>
            <a:schemeClr val="accent3">
              <a:lumMod val="60000"/>
              <a:lumOff val="40000"/>
            </a:schemeClr>
          </a:solidFill>
          <a:effectLst>
            <a:outerShdw blurRad="50800" dist="38100" dir="16200000"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000" b="1" dirty="0">
                <a:solidFill>
                  <a:srgbClr val="002060"/>
                </a:solidFill>
              </a:rPr>
              <a:t>Мажоритарная в один тур система выборов в Палату общин</a:t>
            </a:r>
          </a:p>
        </p:txBody>
      </p:sp>
      <p:sp>
        <p:nvSpPr>
          <p:cNvPr id="9" name="Прямоугольник с двумя скругленными противолежащими углами 8"/>
          <p:cNvSpPr/>
          <p:nvPr/>
        </p:nvSpPr>
        <p:spPr>
          <a:xfrm>
            <a:off x="395288" y="4076700"/>
            <a:ext cx="8353425" cy="2520950"/>
          </a:xfrm>
          <a:prstGeom prst="round2DiagRect">
            <a:avLst/>
          </a:prstGeom>
          <a:solidFill>
            <a:schemeClr val="accent6">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Такой тип голосования, благоприятствует существованию двухпартийной системы. На этом строится функционирование всего парламентского механизма. Партии контролируют организацию избирательного процесса. Победившая партия имеет гораздо большее представительство в парламенте, чем доля полученных ею голосов избирателей. Она получает почти абсолютную власть в парламенте и право формировать собственное правительство. Глава партии автоматически становится главой правительства. В течение всего срока легислатуры власть премьер-министра практически никто не может поставить под вопрос, кроме самой партии. Таким образом, избиратели на парламентских выборах определяют не только депутатский корпус, но и главу исполнительной власти.</a:t>
            </a:r>
          </a:p>
        </p:txBody>
      </p:sp>
      <p:pic>
        <p:nvPicPr>
          <p:cNvPr id="69636" name="Picture 2" descr="https://upload.wikimedia.org/wikipedia/commons/thumb/6/61/Beaufort_Portcullis_Badge_of_the_Tudors.svg/150px-Beaufort_Portcullis_Badge_of_the_Tudors.svg.png"/>
          <p:cNvPicPr>
            <a:picLocks noChangeAspect="1" noChangeArrowheads="1"/>
          </p:cNvPicPr>
          <p:nvPr/>
        </p:nvPicPr>
        <p:blipFill>
          <a:blip r:embed="rId2" cstate="email"/>
          <a:srcRect/>
          <a:stretch>
            <a:fillRect/>
          </a:stretch>
        </p:blipFill>
        <p:spPr bwMode="auto">
          <a:xfrm>
            <a:off x="8101013" y="1125538"/>
            <a:ext cx="830262" cy="863600"/>
          </a:xfrm>
          <a:prstGeom prst="rect">
            <a:avLst/>
          </a:prstGeom>
          <a:noFill/>
          <a:ln w="9525">
            <a:noFill/>
            <a:miter lim="800000"/>
            <a:headEnd/>
            <a:tailEnd/>
          </a:ln>
          <a:effectLst>
            <a:outerShdw blurRad="50800" dist="38100" dir="16200000" rotWithShape="0">
              <a:prstClr val="black">
                <a:alpha val="40000"/>
              </a:prstClr>
            </a:outerShdw>
          </a:effectLst>
        </p:spPr>
      </p:pic>
      <p:pic>
        <p:nvPicPr>
          <p:cNvPr id="69637" name="Picture 8" descr="http://vignette2.wikia.nocookie.net/assassinscreed/images/1/16/GB-Flag-2.png/revision/latest/scale-to-width-down/2000?cb=20130115140420&amp;path-prefix=ru"/>
          <p:cNvPicPr>
            <a:picLocks noChangeAspect="1" noChangeArrowheads="1"/>
          </p:cNvPicPr>
          <p:nvPr/>
        </p:nvPicPr>
        <p:blipFill>
          <a:blip r:embed="rId3" cstate="email"/>
          <a:srcRect/>
          <a:stretch>
            <a:fillRect/>
          </a:stretch>
        </p:blipFill>
        <p:spPr bwMode="auto">
          <a:xfrm>
            <a:off x="179388" y="1125538"/>
            <a:ext cx="1152525" cy="684212"/>
          </a:xfrm>
          <a:prstGeom prst="rect">
            <a:avLst/>
          </a:prstGeom>
          <a:noFill/>
          <a:ln w="9525">
            <a:noFill/>
            <a:miter lim="800000"/>
            <a:headEnd/>
            <a:tailEnd/>
          </a:ln>
          <a:effectLst>
            <a:outerShdw blurRad="50800" dist="38100" dir="16200000" rotWithShape="0">
              <a:prstClr val="black">
                <a:alpha val="40000"/>
              </a:prstClr>
            </a:outerShdw>
          </a:effectLst>
        </p:spPr>
      </p:pic>
      <p:sp>
        <p:nvSpPr>
          <p:cNvPr id="13" name="Овал 12"/>
          <p:cNvSpPr/>
          <p:nvPr/>
        </p:nvSpPr>
        <p:spPr>
          <a:xfrm>
            <a:off x="1331913" y="1557338"/>
            <a:ext cx="6335712" cy="1081087"/>
          </a:xfrm>
          <a:prstGeom prst="ellipse">
            <a:avLst/>
          </a:prstGeom>
          <a:solidFill>
            <a:schemeClr val="accent3">
              <a:lumMod val="60000"/>
              <a:lumOff val="4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Парламент Соединённого Королевства Великобритании и Северной Ирландии </a:t>
            </a:r>
            <a:r>
              <a:rPr lang="fr-FR" sz="1400" dirty="0">
                <a:solidFill>
                  <a:schemeClr val="tx1"/>
                </a:solidFill>
              </a:rPr>
              <a:t> </a:t>
            </a:r>
            <a:endParaRPr lang="ru-RU" sz="1400" dirty="0">
              <a:solidFill>
                <a:schemeClr val="tx1"/>
              </a:solidFill>
            </a:endParaRPr>
          </a:p>
          <a:p>
            <a:pPr algn="ctr">
              <a:defRPr/>
            </a:pPr>
            <a:r>
              <a:rPr lang="en-US" sz="1400" i="1" dirty="0">
                <a:solidFill>
                  <a:schemeClr val="tx1"/>
                </a:solidFill>
              </a:rPr>
              <a:t>Parliament of the United Kingdom of Great Britain and Northern Ireland</a:t>
            </a:r>
            <a:r>
              <a:rPr lang="ru-RU" sz="1400" i="1" dirty="0">
                <a:solidFill>
                  <a:schemeClr val="tx1"/>
                </a:solidFill>
              </a:rPr>
              <a:t> (высший законодательный орган)</a:t>
            </a:r>
            <a:endParaRPr lang="ru-RU" sz="1400" dirty="0">
              <a:solidFill>
                <a:schemeClr val="tx1"/>
              </a:solidFill>
            </a:endParaRPr>
          </a:p>
        </p:txBody>
      </p:sp>
      <p:sp>
        <p:nvSpPr>
          <p:cNvPr id="14" name="Скругленный прямоугольник 13"/>
          <p:cNvSpPr/>
          <p:nvPr/>
        </p:nvSpPr>
        <p:spPr>
          <a:xfrm>
            <a:off x="1042988" y="2781300"/>
            <a:ext cx="3455987" cy="504825"/>
          </a:xfrm>
          <a:prstGeom prst="roundRect">
            <a:avLst/>
          </a:prstGeom>
          <a:solidFill>
            <a:schemeClr val="bg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hlinkClick r:id="rId4" tooltip="Верхняя палата"/>
              </a:rPr>
              <a:t>Верхняя палата</a:t>
            </a:r>
            <a:r>
              <a:rPr lang="ru-RU" sz="1600" dirty="0"/>
              <a:t> </a:t>
            </a:r>
            <a:r>
              <a:rPr lang="en-US" sz="1600" dirty="0">
                <a:solidFill>
                  <a:schemeClr val="tx1"/>
                </a:solidFill>
              </a:rPr>
              <a:t>— </a:t>
            </a:r>
            <a:r>
              <a:rPr lang="ru-RU" sz="1600" dirty="0">
                <a:solidFill>
                  <a:schemeClr val="tx1"/>
                </a:solidFill>
              </a:rPr>
              <a:t>Палата лордов</a:t>
            </a:r>
            <a:endParaRPr lang="en-US" sz="1600" dirty="0">
              <a:solidFill>
                <a:schemeClr val="tx1"/>
              </a:solidFill>
            </a:endParaRPr>
          </a:p>
        </p:txBody>
      </p:sp>
      <p:sp>
        <p:nvSpPr>
          <p:cNvPr id="15" name="Скругленный прямоугольник 14"/>
          <p:cNvSpPr/>
          <p:nvPr/>
        </p:nvSpPr>
        <p:spPr>
          <a:xfrm>
            <a:off x="4716463" y="2781300"/>
            <a:ext cx="3455987" cy="504825"/>
          </a:xfrm>
          <a:prstGeom prst="roundRect">
            <a:avLst/>
          </a:prstGeom>
          <a:solidFill>
            <a:schemeClr val="bg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u="sng" dirty="0">
                <a:hlinkClick r:id="rId5" tooltip="Нижняя палата"/>
              </a:rPr>
              <a:t>Нижняя палата</a:t>
            </a:r>
            <a:r>
              <a:rPr lang="ru-RU" sz="1600" dirty="0"/>
              <a:t> </a:t>
            </a:r>
            <a:r>
              <a:rPr lang="ru-RU" sz="1600" dirty="0">
                <a:solidFill>
                  <a:schemeClr val="tx1"/>
                </a:solidFill>
              </a:rPr>
              <a:t>— Палата общин</a:t>
            </a:r>
          </a:p>
        </p:txBody>
      </p:sp>
      <p:sp>
        <p:nvSpPr>
          <p:cNvPr id="16" name="Стрелка вниз 15"/>
          <p:cNvSpPr/>
          <p:nvPr/>
        </p:nvSpPr>
        <p:spPr>
          <a:xfrm>
            <a:off x="1403350" y="2420938"/>
            <a:ext cx="288925"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низ 16"/>
          <p:cNvSpPr/>
          <p:nvPr/>
        </p:nvSpPr>
        <p:spPr>
          <a:xfrm>
            <a:off x="7380288" y="2420938"/>
            <a:ext cx="287337"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9644" name="TextBox 19"/>
          <p:cNvSpPr txBox="1">
            <a:spLocks noChangeArrowheads="1"/>
          </p:cNvSpPr>
          <p:nvPr/>
        </p:nvSpPr>
        <p:spPr bwMode="auto">
          <a:xfrm>
            <a:off x="1908175" y="1125538"/>
            <a:ext cx="5976938" cy="368300"/>
          </a:xfrm>
          <a:prstGeom prst="rect">
            <a:avLst/>
          </a:prstGeom>
          <a:noFill/>
          <a:ln w="9525">
            <a:noFill/>
            <a:miter lim="800000"/>
            <a:headEnd/>
            <a:tailEnd/>
          </a:ln>
          <a:effectLst>
            <a:outerShdw blurRad="50800" dist="38100" dir="16200000" rotWithShape="0">
              <a:prstClr val="black">
                <a:alpha val="40000"/>
              </a:prstClr>
            </a:outerShdw>
          </a:effectLst>
        </p:spPr>
        <p:txBody>
          <a:bodyPr>
            <a:spAutoFit/>
          </a:bodyPr>
          <a:lstStyle/>
          <a:p>
            <a:pPr>
              <a:defRPr/>
            </a:pPr>
            <a:r>
              <a:rPr lang="ru-RU" dirty="0"/>
              <a:t>ИЗБИРАТЕЛЬНАЯ СИСТЕМА ВЕЛИКОБРИТАНИИ</a:t>
            </a:r>
          </a:p>
        </p:txBody>
      </p:sp>
      <p:sp>
        <p:nvSpPr>
          <p:cNvPr id="19" name="Прямоугольник 1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53</a:t>
            </a:r>
          </a:p>
        </p:txBody>
      </p:sp>
      <p:pic>
        <p:nvPicPr>
          <p:cNvPr id="55311" name="Рисунок 20" descr="1500x500.jpg"/>
          <p:cNvPicPr>
            <a:picLocks noChangeAspect="1"/>
          </p:cNvPicPr>
          <p:nvPr/>
        </p:nvPicPr>
        <p:blipFill>
          <a:blip r:embed="rId6" cstate="email"/>
          <a:srcRect/>
          <a:stretch>
            <a:fillRect/>
          </a:stretch>
        </p:blipFill>
        <p:spPr bwMode="auto">
          <a:xfrm>
            <a:off x="0" y="0"/>
            <a:ext cx="9144000" cy="692150"/>
          </a:xfrm>
          <a:prstGeom prst="rect">
            <a:avLst/>
          </a:prstGeom>
          <a:noFill/>
          <a:ln w="9525">
            <a:noFill/>
            <a:miter lim="800000"/>
            <a:headEnd/>
            <a:tailEnd/>
          </a:ln>
        </p:spPr>
      </p:pic>
      <p:sp>
        <p:nvSpPr>
          <p:cNvPr id="23"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1.7.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 и выборы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71600" y="3573016"/>
            <a:ext cx="7416824" cy="792088"/>
          </a:xfrm>
          <a:prstGeom prst="rect">
            <a:avLst/>
          </a:prstGeom>
          <a:solidFill>
            <a:schemeClr val="accent3">
              <a:lumMod val="60000"/>
              <a:lumOff val="40000"/>
            </a:schemeClr>
          </a:solidFill>
          <a:effectLst>
            <a:outerShdw blurRad="50800" dist="38100" dir="16200000"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400" b="1" dirty="0">
                <a:solidFill>
                  <a:srgbClr val="002060"/>
                </a:solidFill>
              </a:rPr>
              <a:t> </a:t>
            </a:r>
            <a:r>
              <a:rPr lang="ru-RU" sz="2000" b="1" dirty="0">
                <a:solidFill>
                  <a:srgbClr val="002060"/>
                </a:solidFill>
              </a:rPr>
              <a:t>Для обеих палат Парламента</a:t>
            </a:r>
          </a:p>
          <a:p>
            <a:pPr algn="ctr">
              <a:defRPr/>
            </a:pPr>
            <a:r>
              <a:rPr lang="ru-RU" sz="2000" b="1" dirty="0">
                <a:solidFill>
                  <a:srgbClr val="002060"/>
                </a:solidFill>
              </a:rPr>
              <a:t>используется пропорциональная система голосования</a:t>
            </a:r>
          </a:p>
        </p:txBody>
      </p:sp>
      <p:sp>
        <p:nvSpPr>
          <p:cNvPr id="9" name="Прямоугольник с двумя скругленными противолежащими углами 8"/>
          <p:cNvSpPr/>
          <p:nvPr/>
        </p:nvSpPr>
        <p:spPr>
          <a:xfrm>
            <a:off x="395288" y="4454525"/>
            <a:ext cx="8353425" cy="1584325"/>
          </a:xfrm>
          <a:prstGeom prst="round2DiagRect">
            <a:avLst/>
          </a:prstGeom>
          <a:solidFill>
            <a:schemeClr val="accent6">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Пропорциональное представительство распространенное в Италии порождает многопартийность и вызывает к жизни разнообразные и очень нестойкие партийные комбинации, создаваемые ради получения мест в парламентском большинстве. В Италии равновесие властей явно нарушено в пользу партий, и такое положение наглядно демонстрирует опасности, связанные с чрезмерной властью партий.</a:t>
            </a:r>
          </a:p>
        </p:txBody>
      </p:sp>
      <p:pic>
        <p:nvPicPr>
          <p:cNvPr id="70662" name="Picture 4" descr="http://img2.wikia.nocookie.net/__cb20130705150059/goodluckcharlie/images/thumb/a/a3/Italian-flag.jpg/800px-Italian-flag.jpg"/>
          <p:cNvPicPr>
            <a:picLocks noChangeAspect="1" noChangeArrowheads="1"/>
          </p:cNvPicPr>
          <p:nvPr/>
        </p:nvPicPr>
        <p:blipFill>
          <a:blip r:embed="rId2" cstate="email"/>
          <a:srcRect/>
          <a:stretch>
            <a:fillRect/>
          </a:stretch>
        </p:blipFill>
        <p:spPr bwMode="auto">
          <a:xfrm>
            <a:off x="395288" y="1268413"/>
            <a:ext cx="1111250" cy="792162"/>
          </a:xfrm>
          <a:prstGeom prst="rect">
            <a:avLst/>
          </a:prstGeom>
          <a:noFill/>
          <a:ln w="9525">
            <a:noFill/>
            <a:miter lim="800000"/>
            <a:headEnd/>
            <a:tailEnd/>
          </a:ln>
          <a:effectLst>
            <a:outerShdw blurRad="50800" dist="38100" dir="16200000" rotWithShape="0">
              <a:prstClr val="black">
                <a:alpha val="40000"/>
              </a:prstClr>
            </a:outerShdw>
          </a:effectLst>
        </p:spPr>
      </p:pic>
      <p:sp>
        <p:nvSpPr>
          <p:cNvPr id="11" name="Овал 10"/>
          <p:cNvSpPr/>
          <p:nvPr/>
        </p:nvSpPr>
        <p:spPr>
          <a:xfrm>
            <a:off x="2987675" y="1700213"/>
            <a:ext cx="3168650" cy="1152525"/>
          </a:xfrm>
          <a:prstGeom prst="ellipse">
            <a:avLst/>
          </a:prstGeom>
          <a:solidFill>
            <a:schemeClr val="accent3">
              <a:lumMod val="60000"/>
              <a:lumOff val="4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tx1"/>
                </a:solidFill>
              </a:rPr>
              <a:t>Парламент</a:t>
            </a:r>
            <a:r>
              <a:rPr lang="ru-RU" sz="1600" b="1" dirty="0">
                <a:solidFill>
                  <a:schemeClr val="tx1"/>
                </a:solidFill>
              </a:rPr>
              <a:t> Италии</a:t>
            </a:r>
            <a:r>
              <a:rPr lang="fr-FR" sz="1600" dirty="0">
                <a:solidFill>
                  <a:schemeClr val="tx1"/>
                </a:solidFill>
              </a:rPr>
              <a:t> </a:t>
            </a:r>
            <a:endParaRPr lang="ru-RU" sz="1600" dirty="0">
              <a:solidFill>
                <a:schemeClr val="tx1"/>
              </a:solidFill>
            </a:endParaRPr>
          </a:p>
          <a:p>
            <a:pPr algn="ctr">
              <a:defRPr/>
            </a:pPr>
            <a:r>
              <a:rPr lang="en-US" sz="1600" i="1" dirty="0" err="1">
                <a:solidFill>
                  <a:schemeClr val="tx1"/>
                </a:solidFill>
              </a:rPr>
              <a:t>Parlamento</a:t>
            </a:r>
            <a:r>
              <a:rPr lang="en-US" sz="1600" i="1" dirty="0">
                <a:solidFill>
                  <a:schemeClr val="tx1"/>
                </a:solidFill>
              </a:rPr>
              <a:t> </a:t>
            </a:r>
            <a:r>
              <a:rPr lang="en-US" sz="1600" i="1" dirty="0" err="1">
                <a:solidFill>
                  <a:schemeClr val="tx1"/>
                </a:solidFill>
              </a:rPr>
              <a:t>Italiano</a:t>
            </a:r>
            <a:r>
              <a:rPr lang="ru-RU" sz="1600" i="1" dirty="0">
                <a:solidFill>
                  <a:schemeClr val="tx1"/>
                </a:solidFill>
              </a:rPr>
              <a:t> (законодательный орган)</a:t>
            </a:r>
            <a:endParaRPr lang="ru-RU" sz="1600" dirty="0">
              <a:solidFill>
                <a:schemeClr val="tx1"/>
              </a:solidFill>
            </a:endParaRPr>
          </a:p>
        </p:txBody>
      </p:sp>
      <p:sp>
        <p:nvSpPr>
          <p:cNvPr id="12" name="Скругленный прямоугольник 11"/>
          <p:cNvSpPr/>
          <p:nvPr/>
        </p:nvSpPr>
        <p:spPr>
          <a:xfrm>
            <a:off x="971550" y="2924175"/>
            <a:ext cx="3457575" cy="503238"/>
          </a:xfrm>
          <a:prstGeom prst="roundRect">
            <a:avLst/>
          </a:prstGeom>
          <a:solidFill>
            <a:schemeClr val="bg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 </a:t>
            </a:r>
            <a:r>
              <a:rPr lang="ru-RU" sz="1600" dirty="0">
                <a:solidFill>
                  <a:schemeClr val="tx1"/>
                </a:solidFill>
              </a:rPr>
              <a:t>Сенат Италии</a:t>
            </a:r>
            <a:endParaRPr lang="en-US" sz="1600" dirty="0">
              <a:solidFill>
                <a:schemeClr val="tx1"/>
              </a:solidFill>
            </a:endParaRPr>
          </a:p>
        </p:txBody>
      </p:sp>
      <p:sp>
        <p:nvSpPr>
          <p:cNvPr id="13" name="Скругленный прямоугольник 12"/>
          <p:cNvSpPr/>
          <p:nvPr/>
        </p:nvSpPr>
        <p:spPr>
          <a:xfrm>
            <a:off x="4859338" y="2924175"/>
            <a:ext cx="3455987" cy="503238"/>
          </a:xfrm>
          <a:prstGeom prst="roundRect">
            <a:avLst/>
          </a:prstGeom>
          <a:solidFill>
            <a:schemeClr val="bg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rPr>
              <a:t>Палата депутатов Италии</a:t>
            </a:r>
          </a:p>
        </p:txBody>
      </p:sp>
      <p:sp>
        <p:nvSpPr>
          <p:cNvPr id="14" name="Стрелка вниз 13"/>
          <p:cNvSpPr/>
          <p:nvPr/>
        </p:nvSpPr>
        <p:spPr>
          <a:xfrm>
            <a:off x="2916238" y="2565400"/>
            <a:ext cx="287337"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трелка вниз 14"/>
          <p:cNvSpPr/>
          <p:nvPr/>
        </p:nvSpPr>
        <p:spPr>
          <a:xfrm>
            <a:off x="5940425" y="2565400"/>
            <a:ext cx="28892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70668" name="Picture 6" descr="http://www.parlamento.it/application/xmanager/projects/parlamento/img/testata/logo_senato.gif"/>
          <p:cNvPicPr>
            <a:picLocks noChangeAspect="1" noChangeArrowheads="1"/>
          </p:cNvPicPr>
          <p:nvPr/>
        </p:nvPicPr>
        <p:blipFill>
          <a:blip r:embed="rId3" cstate="email"/>
          <a:srcRect/>
          <a:stretch>
            <a:fillRect/>
          </a:stretch>
        </p:blipFill>
        <p:spPr bwMode="auto">
          <a:xfrm>
            <a:off x="7740650" y="1268413"/>
            <a:ext cx="503238" cy="652462"/>
          </a:xfrm>
          <a:prstGeom prst="rect">
            <a:avLst/>
          </a:prstGeom>
          <a:noFill/>
          <a:ln w="9525">
            <a:noFill/>
            <a:miter lim="800000"/>
            <a:headEnd/>
            <a:tailEnd/>
          </a:ln>
          <a:effectLst>
            <a:outerShdw blurRad="50800" dist="38100" dir="16200000" rotWithShape="0">
              <a:prstClr val="black">
                <a:alpha val="40000"/>
              </a:prstClr>
            </a:outerShdw>
          </a:effectLst>
        </p:spPr>
      </p:pic>
      <p:pic>
        <p:nvPicPr>
          <p:cNvPr id="70669" name="Picture 8" descr="http://www.parlamento.it/application/xmanager/projects/parlamento/img/testata/logo_camera.gif"/>
          <p:cNvPicPr>
            <a:picLocks noChangeAspect="1" noChangeArrowheads="1"/>
          </p:cNvPicPr>
          <p:nvPr/>
        </p:nvPicPr>
        <p:blipFill>
          <a:blip r:embed="rId4" cstate="email"/>
          <a:srcRect/>
          <a:stretch>
            <a:fillRect/>
          </a:stretch>
        </p:blipFill>
        <p:spPr bwMode="auto">
          <a:xfrm>
            <a:off x="8243888" y="1268413"/>
            <a:ext cx="504825" cy="647700"/>
          </a:xfrm>
          <a:prstGeom prst="rect">
            <a:avLst/>
          </a:prstGeom>
          <a:noFill/>
          <a:ln w="9525">
            <a:noFill/>
            <a:miter lim="800000"/>
            <a:headEnd/>
            <a:tailEnd/>
          </a:ln>
          <a:effectLst>
            <a:outerShdw blurRad="50800" dist="38100" dir="16200000" rotWithShape="0">
              <a:prstClr val="black">
                <a:alpha val="40000"/>
              </a:prstClr>
            </a:outerShdw>
          </a:effectLst>
        </p:spPr>
      </p:pic>
      <p:pic>
        <p:nvPicPr>
          <p:cNvPr id="56334" name="Picture 4" descr="http://img2.wikia.nocookie.net/__cb20130705150059/goodluckcharlie/images/thumb/a/a3/Italian-flag.jpg/800px-Italian-flag.jpg"/>
          <p:cNvPicPr>
            <a:picLocks noChangeAspect="1" noChangeArrowheads="1"/>
          </p:cNvPicPr>
          <p:nvPr/>
        </p:nvPicPr>
        <p:blipFill>
          <a:blip r:embed="rId5" cstate="email"/>
          <a:srcRect/>
          <a:stretch>
            <a:fillRect/>
          </a:stretch>
        </p:blipFill>
        <p:spPr bwMode="auto">
          <a:xfrm>
            <a:off x="7740650" y="1916113"/>
            <a:ext cx="1009650" cy="144462"/>
          </a:xfrm>
          <a:prstGeom prst="rect">
            <a:avLst/>
          </a:prstGeom>
          <a:noFill/>
          <a:ln w="9525">
            <a:noFill/>
            <a:miter lim="800000"/>
            <a:headEnd/>
            <a:tailEnd/>
          </a:ln>
        </p:spPr>
      </p:pic>
      <p:sp>
        <p:nvSpPr>
          <p:cNvPr id="70671" name="TextBox 17"/>
          <p:cNvSpPr txBox="1">
            <a:spLocks noChangeArrowheads="1"/>
          </p:cNvSpPr>
          <p:nvPr/>
        </p:nvSpPr>
        <p:spPr bwMode="auto">
          <a:xfrm>
            <a:off x="2484438" y="1196975"/>
            <a:ext cx="4391025" cy="369888"/>
          </a:xfrm>
          <a:prstGeom prst="rect">
            <a:avLst/>
          </a:prstGeom>
          <a:noFill/>
          <a:ln w="9525">
            <a:noFill/>
            <a:miter lim="800000"/>
            <a:headEnd/>
            <a:tailEnd/>
          </a:ln>
          <a:effectLst>
            <a:outerShdw blurRad="50800" dist="38100" dir="16200000" rotWithShape="0">
              <a:prstClr val="black">
                <a:alpha val="40000"/>
              </a:prstClr>
            </a:outerShdw>
          </a:effectLst>
        </p:spPr>
        <p:txBody>
          <a:bodyPr>
            <a:spAutoFit/>
          </a:bodyPr>
          <a:lstStyle/>
          <a:p>
            <a:pPr>
              <a:defRPr/>
            </a:pPr>
            <a:r>
              <a:rPr lang="ru-RU" dirty="0"/>
              <a:t>ИЗБИРАТЕЛЬНАЯ СИСТЕМА ИТАЛИИ</a:t>
            </a:r>
          </a:p>
        </p:txBody>
      </p:sp>
      <p:sp>
        <p:nvSpPr>
          <p:cNvPr id="19" name="Прямоугольник 1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54</a:t>
            </a:r>
          </a:p>
        </p:txBody>
      </p:sp>
      <p:pic>
        <p:nvPicPr>
          <p:cNvPr id="56337" name="Рисунок 19" descr="1500x500.jpg"/>
          <p:cNvPicPr>
            <a:picLocks noChangeAspect="1"/>
          </p:cNvPicPr>
          <p:nvPr/>
        </p:nvPicPr>
        <p:blipFill>
          <a:blip r:embed="rId6" cstate="email"/>
          <a:srcRect/>
          <a:stretch>
            <a:fillRect/>
          </a:stretch>
        </p:blipFill>
        <p:spPr bwMode="auto">
          <a:xfrm>
            <a:off x="0" y="0"/>
            <a:ext cx="9144000" cy="692150"/>
          </a:xfrm>
          <a:prstGeom prst="rect">
            <a:avLst/>
          </a:prstGeom>
          <a:noFill/>
          <a:ln w="9525">
            <a:noFill/>
            <a:miter lim="800000"/>
            <a:headEnd/>
            <a:tailEnd/>
          </a:ln>
        </p:spPr>
      </p:pic>
      <p:sp>
        <p:nvSpPr>
          <p:cNvPr id="21"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1.7.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 и выборы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7544" y="3257801"/>
            <a:ext cx="8280920" cy="648072"/>
          </a:xfrm>
          <a:prstGeom prst="rect">
            <a:avLst/>
          </a:prstGeom>
          <a:solidFill>
            <a:schemeClr val="accent3">
              <a:lumMod val="60000"/>
              <a:lumOff val="40000"/>
            </a:schemeClr>
          </a:solidFill>
          <a:effectLst>
            <a:outerShdw blurRad="50800" dist="38100" dir="16200000"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000" b="1" dirty="0">
                <a:solidFill>
                  <a:srgbClr val="002060"/>
                </a:solidFill>
              </a:rPr>
              <a:t>Смешанная система выборов депутатов</a:t>
            </a:r>
          </a:p>
          <a:p>
            <a:pPr algn="ctr">
              <a:defRPr/>
            </a:pPr>
            <a:r>
              <a:rPr lang="ru-RU" sz="2000" b="1" dirty="0">
                <a:solidFill>
                  <a:srgbClr val="002060"/>
                </a:solidFill>
              </a:rPr>
              <a:t>в Государственную Думу </a:t>
            </a:r>
          </a:p>
        </p:txBody>
      </p:sp>
      <p:sp>
        <p:nvSpPr>
          <p:cNvPr id="9" name="Прямоугольник с двумя скругленными противолежащими углами 8"/>
          <p:cNvSpPr/>
          <p:nvPr/>
        </p:nvSpPr>
        <p:spPr>
          <a:xfrm>
            <a:off x="395288" y="3997325"/>
            <a:ext cx="8353425" cy="2087563"/>
          </a:xfrm>
          <a:prstGeom prst="round2DiagRect">
            <a:avLst/>
          </a:prstGeom>
          <a:solidFill>
            <a:schemeClr val="accent6">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solidFill>
                  <a:schemeClr val="tx1"/>
                </a:solidFill>
              </a:rPr>
              <a:t>Смешанная система сочетает мажоритарную и пропорциональную системы. Половина депутатов (225) избираются на основе мажоритарной системы по одномандатным округам (один округ – один депутат). Остальные 225 депутатов избираются на основе пропорционального представительства по общефедеральному избирательному округу от партий, общественных организаций и их блоков. Представительство в этом случае пропорционально числу голосов, поданных за соответствующий список избирательного объединения. Причем подсчет ведется лишь по спискам, набравшим действительных голосов больше установленного минимума.</a:t>
            </a:r>
          </a:p>
        </p:txBody>
      </p:sp>
      <p:pic>
        <p:nvPicPr>
          <p:cNvPr id="71685" name="Picture 2" descr="http://sanricci.ru/uploads/countries/flag_1.gif"/>
          <p:cNvPicPr>
            <a:picLocks noChangeAspect="1" noChangeArrowheads="1"/>
          </p:cNvPicPr>
          <p:nvPr/>
        </p:nvPicPr>
        <p:blipFill>
          <a:blip r:embed="rId3" cstate="email"/>
          <a:srcRect/>
          <a:stretch>
            <a:fillRect/>
          </a:stretch>
        </p:blipFill>
        <p:spPr bwMode="auto">
          <a:xfrm>
            <a:off x="323850" y="1196975"/>
            <a:ext cx="1187450" cy="790575"/>
          </a:xfrm>
          <a:prstGeom prst="rect">
            <a:avLst/>
          </a:prstGeom>
          <a:noFill/>
          <a:ln w="9525">
            <a:noFill/>
            <a:miter lim="800000"/>
            <a:headEnd/>
            <a:tailEnd/>
          </a:ln>
          <a:effectLst>
            <a:outerShdw blurRad="50800" dist="38100" dir="16200000" rotWithShape="0">
              <a:prstClr val="black">
                <a:alpha val="40000"/>
              </a:prstClr>
            </a:outerShdw>
          </a:effectLst>
        </p:spPr>
      </p:pic>
      <p:pic>
        <p:nvPicPr>
          <p:cNvPr id="71686" name="Picture 4" descr="http://deputatigd.narod.ru/logodum1.gif"/>
          <p:cNvPicPr>
            <a:picLocks noChangeAspect="1" noChangeArrowheads="1"/>
          </p:cNvPicPr>
          <p:nvPr/>
        </p:nvPicPr>
        <p:blipFill>
          <a:blip r:embed="rId4" cstate="email"/>
          <a:srcRect/>
          <a:stretch>
            <a:fillRect/>
          </a:stretch>
        </p:blipFill>
        <p:spPr bwMode="auto">
          <a:xfrm>
            <a:off x="7596188" y="1196975"/>
            <a:ext cx="1335087" cy="936625"/>
          </a:xfrm>
          <a:prstGeom prst="rect">
            <a:avLst/>
          </a:prstGeom>
          <a:noFill/>
          <a:ln w="9525">
            <a:noFill/>
            <a:miter lim="800000"/>
            <a:headEnd/>
            <a:tailEnd/>
          </a:ln>
          <a:effectLst>
            <a:outerShdw blurRad="50800" dist="38100" dir="16200000" rotWithShape="0">
              <a:prstClr val="black">
                <a:alpha val="40000"/>
              </a:prstClr>
            </a:outerShdw>
          </a:effectLst>
        </p:spPr>
      </p:pic>
      <p:sp>
        <p:nvSpPr>
          <p:cNvPr id="11" name="Овал 10"/>
          <p:cNvSpPr/>
          <p:nvPr/>
        </p:nvSpPr>
        <p:spPr>
          <a:xfrm>
            <a:off x="2339975" y="1557338"/>
            <a:ext cx="4392613" cy="863600"/>
          </a:xfrm>
          <a:prstGeom prst="ellipse">
            <a:avLst/>
          </a:prstGeom>
          <a:solidFill>
            <a:schemeClr val="accent3">
              <a:lumMod val="60000"/>
              <a:lumOff val="4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Федеральное собрание</a:t>
            </a:r>
            <a:r>
              <a:rPr lang="ru-RU" sz="1400" dirty="0">
                <a:solidFill>
                  <a:schemeClr val="tx1"/>
                </a:solidFill>
              </a:rPr>
              <a:t> — </a:t>
            </a:r>
          </a:p>
          <a:p>
            <a:pPr algn="ctr">
              <a:defRPr/>
            </a:pPr>
            <a:r>
              <a:rPr lang="ru-RU" sz="1400" dirty="0">
                <a:solidFill>
                  <a:schemeClr val="tx1"/>
                </a:solidFill>
              </a:rPr>
              <a:t>парламент Российской Федерации, </a:t>
            </a:r>
          </a:p>
          <a:p>
            <a:pPr algn="ctr">
              <a:defRPr/>
            </a:pPr>
            <a:r>
              <a:rPr lang="ru-RU" sz="1400" dirty="0">
                <a:solidFill>
                  <a:schemeClr val="tx1"/>
                </a:solidFill>
              </a:rPr>
              <a:t>(высший законодательный орган )</a:t>
            </a:r>
          </a:p>
        </p:txBody>
      </p:sp>
      <p:sp>
        <p:nvSpPr>
          <p:cNvPr id="12" name="Скругленный прямоугольник 11"/>
          <p:cNvSpPr/>
          <p:nvPr/>
        </p:nvSpPr>
        <p:spPr>
          <a:xfrm>
            <a:off x="468313" y="2636838"/>
            <a:ext cx="3887787" cy="503237"/>
          </a:xfrm>
          <a:prstGeom prst="roundRect">
            <a:avLst/>
          </a:prstGeom>
          <a:solidFill>
            <a:schemeClr val="bg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hlinkClick r:id="rId5" tooltip="Верхняя палата"/>
              </a:rPr>
              <a:t>Верхняя палата</a:t>
            </a:r>
            <a:r>
              <a:rPr lang="ru-RU" sz="1600" dirty="0"/>
              <a:t> </a:t>
            </a:r>
            <a:r>
              <a:rPr lang="en-US" sz="1600" dirty="0">
                <a:solidFill>
                  <a:schemeClr val="tx1"/>
                </a:solidFill>
              </a:rPr>
              <a:t>— </a:t>
            </a:r>
            <a:r>
              <a:rPr lang="ru-RU" sz="1600" dirty="0">
                <a:solidFill>
                  <a:schemeClr val="tx1"/>
                </a:solidFill>
              </a:rPr>
              <a:t>Совет федерации</a:t>
            </a:r>
            <a:endParaRPr lang="en-US" sz="1600" dirty="0">
              <a:solidFill>
                <a:schemeClr val="tx1"/>
              </a:solidFill>
            </a:endParaRPr>
          </a:p>
        </p:txBody>
      </p:sp>
      <p:sp>
        <p:nvSpPr>
          <p:cNvPr id="13" name="Скругленный прямоугольник 12"/>
          <p:cNvSpPr/>
          <p:nvPr/>
        </p:nvSpPr>
        <p:spPr>
          <a:xfrm>
            <a:off x="4716463" y="2636838"/>
            <a:ext cx="3960812" cy="503237"/>
          </a:xfrm>
          <a:prstGeom prst="roundRect">
            <a:avLst/>
          </a:prstGeom>
          <a:solidFill>
            <a:schemeClr val="bg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u="sng" dirty="0">
                <a:hlinkClick r:id="rId6" tooltip="Нижняя палата"/>
              </a:rPr>
              <a:t>Нижняя палата</a:t>
            </a:r>
            <a:r>
              <a:rPr lang="ru-RU" sz="1600" dirty="0"/>
              <a:t> </a:t>
            </a:r>
            <a:r>
              <a:rPr lang="ru-RU" sz="1600" dirty="0">
                <a:solidFill>
                  <a:schemeClr val="tx1"/>
                </a:solidFill>
              </a:rPr>
              <a:t>— Государственная дума</a:t>
            </a:r>
          </a:p>
        </p:txBody>
      </p:sp>
      <p:sp>
        <p:nvSpPr>
          <p:cNvPr id="14" name="Стрелка вниз 13"/>
          <p:cNvSpPr/>
          <p:nvPr/>
        </p:nvSpPr>
        <p:spPr>
          <a:xfrm>
            <a:off x="2484438" y="2276475"/>
            <a:ext cx="287337"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трелка вниз 14"/>
          <p:cNvSpPr/>
          <p:nvPr/>
        </p:nvSpPr>
        <p:spPr>
          <a:xfrm>
            <a:off x="6372225" y="2276475"/>
            <a:ext cx="287338"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692" name="TextBox 16"/>
          <p:cNvSpPr txBox="1">
            <a:spLocks noChangeArrowheads="1"/>
          </p:cNvSpPr>
          <p:nvPr/>
        </p:nvSpPr>
        <p:spPr bwMode="auto">
          <a:xfrm>
            <a:off x="2195513" y="1125538"/>
            <a:ext cx="4608512" cy="368300"/>
          </a:xfrm>
          <a:prstGeom prst="rect">
            <a:avLst/>
          </a:prstGeom>
          <a:noFill/>
          <a:ln w="9525">
            <a:noFill/>
            <a:miter lim="800000"/>
            <a:headEnd/>
            <a:tailEnd/>
          </a:ln>
          <a:effectLst>
            <a:outerShdw blurRad="50800" dist="38100" dir="16200000" rotWithShape="0">
              <a:prstClr val="black">
                <a:alpha val="40000"/>
              </a:prstClr>
            </a:outerShdw>
          </a:effectLst>
        </p:spPr>
        <p:txBody>
          <a:bodyPr>
            <a:spAutoFit/>
          </a:bodyPr>
          <a:lstStyle/>
          <a:p>
            <a:pPr>
              <a:defRPr/>
            </a:pPr>
            <a:r>
              <a:rPr lang="ru-RU" dirty="0"/>
              <a:t>ИЗБИРАТЕЛЬНАЯ СИСТЕМА РОССИИ</a:t>
            </a:r>
          </a:p>
        </p:txBody>
      </p:sp>
      <p:sp>
        <p:nvSpPr>
          <p:cNvPr id="16" name="Прямоугольник 15"/>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55</a:t>
            </a:r>
          </a:p>
        </p:txBody>
      </p:sp>
      <p:pic>
        <p:nvPicPr>
          <p:cNvPr id="57359" name="Рисунок 17"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20"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1.7.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 и выборы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468313" y="2060575"/>
            <a:ext cx="8280400" cy="4200525"/>
          </a:xfrm>
          <a:prstGeom prst="rect">
            <a:avLst/>
          </a:prstGeom>
          <a:noFill/>
          <a:ln w="9525">
            <a:noFill/>
            <a:miter lim="800000"/>
            <a:headEnd/>
            <a:tailEnd/>
          </a:ln>
        </p:spPr>
        <p:txBody>
          <a:bodyPr>
            <a:spAutoFit/>
          </a:bodyPr>
          <a:lstStyle/>
          <a:p>
            <a:pPr algn="just">
              <a:defRPr/>
            </a:pPr>
            <a:endParaRPr lang="ru-RU" sz="2200" b="1" spc="120" dirty="0">
              <a:solidFill>
                <a:srgbClr val="FF0000"/>
              </a:solidFill>
            </a:endParaRPr>
          </a:p>
          <a:p>
            <a:pPr algn="just">
              <a:defRPr/>
            </a:pPr>
            <a:r>
              <a:rPr lang="ru-RU" sz="2200" b="1" spc="120" dirty="0">
                <a:solidFill>
                  <a:srgbClr val="FF0000"/>
                </a:solidFill>
              </a:rPr>
              <a:t>Мажоритарная система </a:t>
            </a:r>
            <a:r>
              <a:rPr lang="ru-RU" sz="1600" dirty="0"/>
              <a:t>обеспечивает</a:t>
            </a:r>
            <a:r>
              <a:rPr lang="ru-RU" sz="1600" dirty="0">
                <a:solidFill>
                  <a:srgbClr val="FF0000"/>
                </a:solidFill>
              </a:rPr>
              <a:t> </a:t>
            </a:r>
            <a:r>
              <a:rPr lang="ru-RU" sz="1600" dirty="0"/>
              <a:t>сильное и эффективное законодательное большинство. Способствует установлению тесных связей законодателей с конкретным округом. Вместе с тем она ведет к </a:t>
            </a:r>
            <a:r>
              <a:rPr lang="ru-RU" sz="1600" dirty="0" err="1"/>
              <a:t>неучету</a:t>
            </a:r>
            <a:r>
              <a:rPr lang="ru-RU" sz="1600" dirty="0"/>
              <a:t> мнения значительного числа избирателей. К тому же на выборах по мажоритарным округам, в последнее время, все большую роль стали играть так называемый административный ресурс и различные формы скрытого подкупа избирателей (благотворительные фонды кандидатов) и т.п.</a:t>
            </a:r>
          </a:p>
          <a:p>
            <a:pPr algn="just">
              <a:defRPr/>
            </a:pPr>
            <a:endParaRPr lang="ru-RU" dirty="0"/>
          </a:p>
          <a:p>
            <a:pPr algn="just">
              <a:defRPr/>
            </a:pPr>
            <a:r>
              <a:rPr lang="ru-RU" sz="2200" b="1" spc="120" dirty="0">
                <a:solidFill>
                  <a:srgbClr val="FF0000"/>
                </a:solidFill>
              </a:rPr>
              <a:t>Пропорциональная система </a:t>
            </a:r>
            <a:r>
              <a:rPr lang="ru-RU" sz="1600" dirty="0"/>
              <a:t>способствует</a:t>
            </a:r>
            <a:r>
              <a:rPr lang="ru-RU" sz="1600" dirty="0">
                <a:solidFill>
                  <a:srgbClr val="FF0000"/>
                </a:solidFill>
              </a:rPr>
              <a:t> </a:t>
            </a:r>
            <a:r>
              <a:rPr lang="ru-RU" sz="1600" dirty="0"/>
              <a:t>формированию многопартийности, более четкой артикуляции и агрегированию социально-групповых интересов, структурированию гражданского общества, поощряет многопартийное соперничество и повышает ответственность партий. </a:t>
            </a:r>
            <a:r>
              <a:rPr lang="ru-RU" sz="1600" dirty="0" err="1"/>
              <a:t>Однако,пропорциональная</a:t>
            </a:r>
            <a:r>
              <a:rPr lang="ru-RU" sz="1600" dirty="0"/>
              <a:t> система затрудняет связь с избирателями в регионах.</a:t>
            </a:r>
            <a:r>
              <a:rPr lang="ru-RU" sz="2300" dirty="0"/>
              <a:t>	</a:t>
            </a:r>
          </a:p>
        </p:txBody>
      </p:sp>
      <p:sp>
        <p:nvSpPr>
          <p:cNvPr id="4" name="Прямоугольник 3"/>
          <p:cNvSpPr/>
          <p:nvPr/>
        </p:nvSpPr>
        <p:spPr>
          <a:xfrm>
            <a:off x="467544" y="1268760"/>
            <a:ext cx="8424936" cy="576064"/>
          </a:xfrm>
          <a:prstGeom prst="rect">
            <a:avLst/>
          </a:prstGeom>
          <a:solidFill>
            <a:schemeClr val="accent5">
              <a:lumMod val="60000"/>
              <a:lumOff val="40000"/>
            </a:schemeClr>
          </a:solidFill>
          <a:effectLst>
            <a:outerShdw blurRad="50800" dist="38100" dir="16200000"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400" b="1" dirty="0">
                <a:solidFill>
                  <a:schemeClr val="tx1"/>
                </a:solidFill>
              </a:rPr>
              <a:t>Каждая избирательная система имеет свои плюсы и минусы</a:t>
            </a:r>
          </a:p>
        </p:txBody>
      </p:sp>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56</a:t>
            </a:r>
          </a:p>
        </p:txBody>
      </p:sp>
      <p:pic>
        <p:nvPicPr>
          <p:cNvPr id="58375" name="Рисунок 8"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64770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1.7. </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cs typeface="Arial" pitchFamily="34" charset="0"/>
              </a:rPr>
              <a:t>партии и выборы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57</a:t>
            </a:r>
          </a:p>
        </p:txBody>
      </p:sp>
      <p:pic>
        <p:nvPicPr>
          <p:cNvPr id="59395" name="Рисунок 6"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8" name="Заголовок 4"/>
          <p:cNvSpPr txBox="1">
            <a:spLocks/>
          </p:cNvSpPr>
          <p:nvPr/>
        </p:nvSpPr>
        <p:spPr>
          <a:xfrm>
            <a:off x="0" y="2780928"/>
            <a:ext cx="9144000" cy="838200"/>
          </a:xfrm>
          <a:prstGeom prst="rect">
            <a:avLst/>
          </a:prstGeom>
        </p:spPr>
        <p:txBody>
          <a:bodyPr>
            <a:normAutofit/>
          </a:bodyPr>
          <a:lstStyle/>
          <a:p>
            <a:pPr algn="ctr" eaLnBrk="0" hangingPunct="0">
              <a:defRPr/>
            </a:pPr>
            <a:r>
              <a:rPr lang="ru-RU" sz="4800" b="1" cap="all" dirty="0">
                <a:solidFill>
                  <a:schemeClr val="accent1">
                    <a:lumMod val="75000"/>
                  </a:schemeClr>
                </a:solidFill>
                <a:effectLst>
                  <a:reflection blurRad="12700" stA="48000" endA="300" endPos="55000" dir="5400000" sy="-90000" algn="bl" rotWithShape="0"/>
                </a:effectLst>
                <a:latin typeface="Arial" pitchFamily="34" charset="0"/>
                <a:ea typeface="+mj-ea"/>
                <a:cs typeface="Arial" pitchFamily="34" charset="0"/>
              </a:rPr>
              <a:t>2. Партии в россии</a:t>
            </a:r>
          </a:p>
        </p:txBody>
      </p:sp>
    </p:spTree>
  </p:cSld>
  <p:clrMapOvr>
    <a:masterClrMapping/>
  </p:clrMapOvr>
  <p:transition>
    <p:wheel spokes="8"/>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188913"/>
            <a:ext cx="8686800" cy="792162"/>
          </a:xfrm>
        </p:spPr>
        <p:txBody>
          <a:bodyPr rtlCol="0">
            <a:normAutofit fontScale="90000"/>
          </a:bodyPr>
          <a:lstStyle/>
          <a:p>
            <a:pPr eaLnBrk="1" fontAlgn="auto" hangingPunct="1">
              <a:spcAft>
                <a:spcPts val="0"/>
              </a:spcAft>
              <a:defRPr/>
            </a:pPr>
            <a:r>
              <a:rPr lang="ru-RU" sz="2700" dirty="0" smtClean="0"/>
              <a:t/>
            </a:r>
            <a:br>
              <a:rPr lang="ru-RU" sz="2700" dirty="0" smtClean="0"/>
            </a:br>
            <a:r>
              <a:rPr lang="ru-RU" sz="2400" dirty="0" smtClean="0"/>
              <a:t/>
            </a:r>
            <a:br>
              <a:rPr lang="ru-RU" sz="2400" dirty="0" smtClean="0"/>
            </a:br>
            <a:endParaRPr lang="ru-RU" sz="2400" dirty="0"/>
          </a:p>
        </p:txBody>
      </p:sp>
      <p:sp>
        <p:nvSpPr>
          <p:cNvPr id="29" name="Блок-схема: узел 28"/>
          <p:cNvSpPr/>
          <p:nvPr/>
        </p:nvSpPr>
        <p:spPr>
          <a:xfrm>
            <a:off x="3203575" y="2349500"/>
            <a:ext cx="2952750" cy="2808288"/>
          </a:xfrm>
          <a:prstGeom prst="flowChartConnector">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3200" b="1" dirty="0"/>
              <a:t>РОССИЯ</a:t>
            </a:r>
          </a:p>
          <a:p>
            <a:pPr algn="ctr">
              <a:defRPr/>
            </a:pPr>
            <a:r>
              <a:rPr lang="ru-RU" sz="2400" b="1" dirty="0"/>
              <a:t>125 млн. чел.</a:t>
            </a:r>
          </a:p>
          <a:p>
            <a:pPr algn="ctr">
              <a:defRPr/>
            </a:pPr>
            <a:endParaRPr lang="ru-RU" sz="1400" dirty="0"/>
          </a:p>
          <a:p>
            <a:pPr algn="ctr">
              <a:defRPr/>
            </a:pPr>
            <a:r>
              <a:rPr lang="ru-RU" sz="1400" dirty="0"/>
              <a:t>(перепись 1897 года)</a:t>
            </a:r>
          </a:p>
        </p:txBody>
      </p:sp>
      <p:sp>
        <p:nvSpPr>
          <p:cNvPr id="30" name="Прямоугольник с двумя скругленными противолежащими углами 29"/>
          <p:cNvSpPr/>
          <p:nvPr/>
        </p:nvSpPr>
        <p:spPr>
          <a:xfrm>
            <a:off x="250825" y="3860800"/>
            <a:ext cx="3384550" cy="2305050"/>
          </a:xfrm>
          <a:prstGeom prst="round2DiagRect">
            <a:avLst/>
          </a:prstGeom>
          <a:solidFill>
            <a:schemeClr val="accent6">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ru-RU" sz="1400" dirty="0">
              <a:solidFill>
                <a:schemeClr val="tx1"/>
              </a:solidFill>
              <a:ea typeface="Calibri"/>
              <a:cs typeface="Times New Roman"/>
            </a:endParaRPr>
          </a:p>
          <a:p>
            <a:pPr algn="just">
              <a:defRPr/>
            </a:pPr>
            <a:r>
              <a:rPr lang="ru-RU" sz="1400" dirty="0">
                <a:solidFill>
                  <a:schemeClr val="tx1"/>
                </a:solidFill>
                <a:ea typeface="Calibri"/>
                <a:cs typeface="Times New Roman"/>
              </a:rPr>
              <a:t>Помещики, крупная буржуазия и высшие чиновники – 3 млн. чел.</a:t>
            </a:r>
          </a:p>
          <a:p>
            <a:pPr algn="just">
              <a:defRPr/>
            </a:pPr>
            <a:r>
              <a:rPr lang="ru-RU" sz="1400" dirty="0">
                <a:solidFill>
                  <a:schemeClr val="tx1"/>
                </a:solidFill>
                <a:ea typeface="Calibri"/>
                <a:cs typeface="Times New Roman"/>
              </a:rPr>
              <a:t>Зажиточные мелкие хозяева – 23,1 млн. чел.</a:t>
            </a:r>
          </a:p>
          <a:p>
            <a:pPr algn="just">
              <a:defRPr/>
            </a:pPr>
            <a:r>
              <a:rPr lang="ru-RU" sz="1400" dirty="0">
                <a:solidFill>
                  <a:schemeClr val="tx1"/>
                </a:solidFill>
                <a:ea typeface="Calibri"/>
                <a:cs typeface="Times New Roman"/>
              </a:rPr>
              <a:t>Беднейшие мелкие хозяева – 35,8 млн. чел.</a:t>
            </a:r>
          </a:p>
          <a:p>
            <a:pPr algn="just">
              <a:defRPr/>
            </a:pPr>
            <a:r>
              <a:rPr lang="ru-RU" sz="1400" dirty="0">
                <a:solidFill>
                  <a:schemeClr val="tx1"/>
                </a:solidFill>
                <a:ea typeface="Calibri"/>
                <a:cs typeface="Times New Roman"/>
              </a:rPr>
              <a:t>Пролетарии и полупролетарии 63,7 млн. человек (включая промышленных рабочих – 10 млн. чел.) </a:t>
            </a:r>
          </a:p>
          <a:p>
            <a:pPr algn="just">
              <a:defRPr/>
            </a:pPr>
            <a:endParaRPr lang="ru-RU" sz="1600" dirty="0">
              <a:solidFill>
                <a:schemeClr val="tx1"/>
              </a:solidFill>
            </a:endParaRPr>
          </a:p>
        </p:txBody>
      </p:sp>
      <p:sp>
        <p:nvSpPr>
          <p:cNvPr id="31" name="Прямоугольник 30"/>
          <p:cNvSpPr/>
          <p:nvPr/>
        </p:nvSpPr>
        <p:spPr>
          <a:xfrm>
            <a:off x="971550" y="6021388"/>
            <a:ext cx="3024188" cy="647700"/>
          </a:xfrm>
          <a:prstGeom prst="rect">
            <a:avLst/>
          </a:prstGeom>
          <a:solidFill>
            <a:srgbClr val="FFC0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rPr>
              <a:t>Принадлежность к различным классовым сословиям</a:t>
            </a:r>
          </a:p>
        </p:txBody>
      </p:sp>
      <p:sp>
        <p:nvSpPr>
          <p:cNvPr id="35" name="Прямоугольник с двумя скругленными противолежащими углами 34"/>
          <p:cNvSpPr/>
          <p:nvPr/>
        </p:nvSpPr>
        <p:spPr>
          <a:xfrm>
            <a:off x="5651500" y="4508500"/>
            <a:ext cx="3313113" cy="1657350"/>
          </a:xfrm>
          <a:prstGeom prst="round2DiagRect">
            <a:avLst/>
          </a:prstGeom>
          <a:solidFill>
            <a:schemeClr val="accent6">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ea typeface="Calibri"/>
                <a:cs typeface="Times New Roman"/>
              </a:rPr>
              <a:t>Торгово-промышленное население – 21,7 млн. чел.</a:t>
            </a:r>
          </a:p>
          <a:p>
            <a:pPr algn="just">
              <a:defRPr/>
            </a:pPr>
            <a:endParaRPr lang="ru-RU" sz="1400" dirty="0">
              <a:solidFill>
                <a:schemeClr val="tx1"/>
              </a:solidFill>
              <a:ea typeface="Calibri"/>
              <a:cs typeface="Times New Roman"/>
            </a:endParaRPr>
          </a:p>
          <a:p>
            <a:pPr algn="just">
              <a:defRPr/>
            </a:pPr>
            <a:r>
              <a:rPr lang="ru-RU" sz="1400" dirty="0">
                <a:solidFill>
                  <a:schemeClr val="tx1"/>
                </a:solidFill>
                <a:ea typeface="Calibri"/>
                <a:cs typeface="Times New Roman"/>
              </a:rPr>
              <a:t>Сельскохозяйственное население – 97 млн. чел.</a:t>
            </a:r>
            <a:endParaRPr lang="ru-RU" sz="1400" dirty="0">
              <a:solidFill>
                <a:schemeClr val="tx1"/>
              </a:solidFill>
            </a:endParaRPr>
          </a:p>
        </p:txBody>
      </p:sp>
      <p:sp>
        <p:nvSpPr>
          <p:cNvPr id="36" name="Прямоугольник 35"/>
          <p:cNvSpPr/>
          <p:nvPr/>
        </p:nvSpPr>
        <p:spPr>
          <a:xfrm>
            <a:off x="5219700" y="6021388"/>
            <a:ext cx="3024188" cy="647700"/>
          </a:xfrm>
          <a:prstGeom prst="rect">
            <a:avLst/>
          </a:prstGeom>
          <a:solidFill>
            <a:srgbClr val="FFC0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rPr>
              <a:t>Специфика политической структуры общества</a:t>
            </a:r>
          </a:p>
        </p:txBody>
      </p:sp>
      <p:sp>
        <p:nvSpPr>
          <p:cNvPr id="38" name="Прямоугольник с двумя скругленными противолежащими углами 37"/>
          <p:cNvSpPr/>
          <p:nvPr/>
        </p:nvSpPr>
        <p:spPr>
          <a:xfrm>
            <a:off x="5651500" y="2565400"/>
            <a:ext cx="3313113" cy="1727200"/>
          </a:xfrm>
          <a:prstGeom prst="round2DiagRect">
            <a:avLst/>
          </a:prstGeom>
          <a:solidFill>
            <a:schemeClr val="accent6">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ea typeface="Calibri"/>
                <a:cs typeface="Times New Roman"/>
              </a:rPr>
              <a:t>На территории Российской империи проживали более 100 наций и народов. Русское население составило 43%.</a:t>
            </a:r>
          </a:p>
          <a:p>
            <a:pPr algn="just">
              <a:defRPr/>
            </a:pPr>
            <a:r>
              <a:rPr lang="ru-RU" sz="1400" dirty="0">
                <a:solidFill>
                  <a:schemeClr val="tx1"/>
                </a:solidFill>
                <a:ea typeface="Calibri"/>
                <a:cs typeface="Times New Roman"/>
              </a:rPr>
              <a:t>Более 70% населения было неграмотным.</a:t>
            </a:r>
            <a:endParaRPr lang="ru-RU" sz="1400" dirty="0">
              <a:solidFill>
                <a:schemeClr val="tx1"/>
              </a:solidFill>
            </a:endParaRPr>
          </a:p>
        </p:txBody>
      </p:sp>
      <p:sp>
        <p:nvSpPr>
          <p:cNvPr id="39" name="Прямоугольник 38"/>
          <p:cNvSpPr/>
          <p:nvPr/>
        </p:nvSpPr>
        <p:spPr>
          <a:xfrm>
            <a:off x="5292725" y="1989138"/>
            <a:ext cx="2952750" cy="647700"/>
          </a:xfrm>
          <a:prstGeom prst="rect">
            <a:avLst/>
          </a:prstGeom>
          <a:solidFill>
            <a:srgbClr val="FFC0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rPr>
              <a:t>Многонациональность населения</a:t>
            </a:r>
          </a:p>
        </p:txBody>
      </p:sp>
      <p:sp>
        <p:nvSpPr>
          <p:cNvPr id="40" name="Прямоугольник с двумя скругленными противолежащими углами 39"/>
          <p:cNvSpPr/>
          <p:nvPr/>
        </p:nvSpPr>
        <p:spPr>
          <a:xfrm>
            <a:off x="395288" y="2565400"/>
            <a:ext cx="3240087" cy="1079500"/>
          </a:xfrm>
          <a:prstGeom prst="round2DiagRect">
            <a:avLst/>
          </a:prstGeom>
          <a:solidFill>
            <a:schemeClr val="accent6">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ru-RU" sz="1600" dirty="0">
              <a:solidFill>
                <a:schemeClr val="tx1"/>
              </a:solidFill>
              <a:ea typeface="Calibri"/>
              <a:cs typeface="Times New Roman"/>
            </a:endParaRPr>
          </a:p>
          <a:p>
            <a:pPr algn="just">
              <a:defRPr/>
            </a:pPr>
            <a:r>
              <a:rPr lang="ru-RU" sz="1600" dirty="0">
                <a:solidFill>
                  <a:schemeClr val="tx1"/>
                </a:solidFill>
                <a:ea typeface="Calibri"/>
                <a:cs typeface="Times New Roman"/>
              </a:rPr>
              <a:t>В</a:t>
            </a:r>
            <a:r>
              <a:rPr lang="ru-RU" sz="1400" dirty="0">
                <a:solidFill>
                  <a:schemeClr val="tx1"/>
                </a:solidFill>
                <a:ea typeface="Calibri"/>
                <a:cs typeface="Times New Roman"/>
              </a:rPr>
              <a:t> стране соседствовали передовой промышленный и финансовый капитал с феодально-крепостническими отношениями.</a:t>
            </a:r>
          </a:p>
          <a:p>
            <a:pPr algn="just">
              <a:defRPr/>
            </a:pPr>
            <a:endParaRPr lang="ru-RU" sz="1600" dirty="0">
              <a:solidFill>
                <a:schemeClr val="tx1"/>
              </a:solidFill>
            </a:endParaRPr>
          </a:p>
        </p:txBody>
      </p:sp>
      <p:sp>
        <p:nvSpPr>
          <p:cNvPr id="41" name="Прямоугольник 40"/>
          <p:cNvSpPr/>
          <p:nvPr/>
        </p:nvSpPr>
        <p:spPr>
          <a:xfrm>
            <a:off x="1258888" y="1989138"/>
            <a:ext cx="2736850" cy="647700"/>
          </a:xfrm>
          <a:prstGeom prst="rect">
            <a:avLst/>
          </a:prstGeom>
          <a:solidFill>
            <a:srgbClr val="FFC0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rPr>
              <a:t>Специфика экономического строя</a:t>
            </a:r>
          </a:p>
        </p:txBody>
      </p:sp>
      <p:sp>
        <p:nvSpPr>
          <p:cNvPr id="60428" name="TextBox 12"/>
          <p:cNvSpPr txBox="1">
            <a:spLocks noChangeArrowheads="1"/>
          </p:cNvSpPr>
          <p:nvPr/>
        </p:nvSpPr>
        <p:spPr bwMode="auto">
          <a:xfrm>
            <a:off x="323850" y="1268413"/>
            <a:ext cx="8496300" cy="369887"/>
          </a:xfrm>
          <a:prstGeom prst="rect">
            <a:avLst/>
          </a:prstGeom>
          <a:noFill/>
          <a:ln w="9525">
            <a:noFill/>
            <a:miter lim="800000"/>
            <a:headEnd/>
            <a:tailEnd/>
          </a:ln>
        </p:spPr>
        <p:txBody>
          <a:bodyPr>
            <a:spAutoFit/>
          </a:bodyPr>
          <a:lstStyle/>
          <a:p>
            <a:pPr algn="ctr"/>
            <a:r>
              <a:rPr lang="ru-RU"/>
              <a:t>Особенности формирования политических партий в России начала </a:t>
            </a:r>
            <a:r>
              <a:rPr lang="en-US"/>
              <a:t>XX </a:t>
            </a:r>
            <a:r>
              <a:rPr lang="ru-RU"/>
              <a:t>века</a:t>
            </a:r>
          </a:p>
        </p:txBody>
      </p:sp>
      <p:sp>
        <p:nvSpPr>
          <p:cNvPr id="16" name="Прямоугольник 15"/>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58</a:t>
            </a:r>
          </a:p>
        </p:txBody>
      </p:sp>
      <p:pic>
        <p:nvPicPr>
          <p:cNvPr id="60430" name="Рисунок 18"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7"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 Партии  россии на рубеже</a:t>
            </a:r>
            <a:r>
              <a:rPr lang="en-US" sz="2800" b="1" dirty="0">
                <a:solidFill>
                  <a:schemeClr val="bg1"/>
                </a:solidFill>
                <a:effectLst>
                  <a:outerShdw blurRad="38100" dist="38100" dir="2700000" algn="tl">
                    <a:srgbClr val="000000">
                      <a:alpha val="43137"/>
                    </a:srgbClr>
                  </a:outerShdw>
                </a:effectLst>
                <a:latin typeface="+mn-lt"/>
                <a:cs typeface="Arial" pitchFamily="34" charset="0"/>
              </a:rPr>
              <a:t> XIX-XX </a:t>
            </a:r>
            <a:r>
              <a:rPr lang="ru-RU" sz="2800" b="1" dirty="0">
                <a:solidFill>
                  <a:schemeClr val="bg1"/>
                </a:solidFill>
                <a:effectLst>
                  <a:outerShdw blurRad="38100" dist="38100" dir="2700000" algn="tl">
                    <a:srgbClr val="000000">
                      <a:alpha val="43137"/>
                    </a:srgbClr>
                  </a:outerShdw>
                </a:effectLst>
                <a:latin typeface="+mn-lt"/>
                <a:cs typeface="Arial" pitchFamily="34" charset="0"/>
              </a:rPr>
              <a:t>ВЕКОВ</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 </a:t>
            </a:r>
          </a:p>
        </p:txBody>
      </p:sp>
    </p:spTree>
  </p:cSld>
  <p:clrMapOvr>
    <a:masterClrMapping/>
  </p:clrMapOvr>
  <p:transition>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532556" y="2636912"/>
          <a:ext cx="8064896" cy="37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498475" y="1628775"/>
            <a:ext cx="8135938" cy="719138"/>
          </a:xfrm>
          <a:prstGeom prst="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b="1" dirty="0"/>
              <a:t> </a:t>
            </a:r>
            <a:r>
              <a:rPr lang="ru-RU" b="1" dirty="0">
                <a:solidFill>
                  <a:schemeClr val="tx1"/>
                </a:solidFill>
              </a:rPr>
              <a:t>Партии России не рубеже </a:t>
            </a:r>
            <a:r>
              <a:rPr lang="en-US" b="1" dirty="0">
                <a:solidFill>
                  <a:schemeClr val="accent1">
                    <a:lumMod val="75000"/>
                  </a:schemeClr>
                </a:solidFill>
                <a:latin typeface="Arial" pitchFamily="34" charset="0"/>
                <a:cs typeface="Arial" pitchFamily="34" charset="0"/>
              </a:rPr>
              <a:t>XIX-XX</a:t>
            </a:r>
            <a:r>
              <a:rPr lang="ru-RU" b="1" cap="all" dirty="0">
                <a:solidFill>
                  <a:schemeClr val="accent1">
                    <a:lumMod val="75000"/>
                  </a:schemeClr>
                </a:solidFill>
                <a:effectLst>
                  <a:reflection blurRad="12700" stA="48000" endA="300" endPos="55000" dir="5400000" sy="-90000" algn="bl" rotWithShape="0"/>
                </a:effectLst>
                <a:latin typeface="Arial" pitchFamily="34" charset="0"/>
                <a:cs typeface="Arial" pitchFamily="34" charset="0"/>
              </a:rPr>
              <a:t> </a:t>
            </a:r>
            <a:r>
              <a:rPr lang="ru-RU" b="1" dirty="0">
                <a:solidFill>
                  <a:schemeClr val="tx1"/>
                </a:solidFill>
              </a:rPr>
              <a:t>веков можно разделить на 3 группы:</a:t>
            </a:r>
            <a:endParaRPr lang="ru-RU" dirty="0">
              <a:solidFill>
                <a:schemeClr val="tx1"/>
              </a:solidFill>
            </a:endParaRPr>
          </a:p>
        </p:txBody>
      </p:sp>
      <p:sp>
        <p:nvSpPr>
          <p:cNvPr id="61444" name="TextBox 13"/>
          <p:cNvSpPr txBox="1">
            <a:spLocks noChangeArrowheads="1"/>
          </p:cNvSpPr>
          <p:nvPr/>
        </p:nvSpPr>
        <p:spPr bwMode="auto">
          <a:xfrm>
            <a:off x="827088" y="5445125"/>
            <a:ext cx="6408737" cy="760413"/>
          </a:xfrm>
          <a:prstGeom prst="rect">
            <a:avLst/>
          </a:prstGeom>
          <a:noFill/>
          <a:ln w="9525">
            <a:noFill/>
            <a:miter lim="800000"/>
            <a:headEnd/>
            <a:tailEnd/>
          </a:ln>
        </p:spPr>
        <p:txBody>
          <a:bodyPr>
            <a:spAutoFit/>
          </a:bodyPr>
          <a:lstStyle/>
          <a:p>
            <a:pPr defTabSz="800100">
              <a:lnSpc>
                <a:spcPct val="90000"/>
              </a:lnSpc>
              <a:spcAft>
                <a:spcPct val="15000"/>
              </a:spcAft>
              <a:buFontTx/>
              <a:buChar char="-"/>
            </a:pPr>
            <a:r>
              <a:rPr lang="ru-RU" sz="1400"/>
              <a:t> «Союз 17 октября» («Октябристы»)</a:t>
            </a:r>
          </a:p>
          <a:p>
            <a:pPr defTabSz="800100">
              <a:lnSpc>
                <a:spcPct val="90000"/>
              </a:lnSpc>
              <a:spcAft>
                <a:spcPct val="15000"/>
              </a:spcAft>
              <a:buFontTx/>
              <a:buChar char="-"/>
            </a:pPr>
            <a:r>
              <a:rPr lang="ru-RU" sz="1400"/>
              <a:t> Союз русского народа</a:t>
            </a:r>
          </a:p>
          <a:p>
            <a:pPr defTabSz="800100"/>
            <a:r>
              <a:rPr lang="ru-RU" sz="1400">
                <a:latin typeface="Calibri" pitchFamily="34" charset="0"/>
                <a:ea typeface="Calibri" pitchFamily="34" charset="0"/>
                <a:cs typeface="Times New Roman" pitchFamily="18" charset="0"/>
              </a:rPr>
              <a:t>- </a:t>
            </a:r>
            <a:r>
              <a:rPr lang="ru-RU" sz="1400"/>
              <a:t>Русский монархический союз</a:t>
            </a:r>
          </a:p>
        </p:txBody>
      </p:sp>
      <p:sp>
        <p:nvSpPr>
          <p:cNvPr id="61445" name="TextBox 15"/>
          <p:cNvSpPr txBox="1">
            <a:spLocks noChangeArrowheads="1"/>
          </p:cNvSpPr>
          <p:nvPr/>
        </p:nvSpPr>
        <p:spPr bwMode="auto">
          <a:xfrm>
            <a:off x="971550" y="4292600"/>
            <a:ext cx="2305050" cy="306388"/>
          </a:xfrm>
          <a:prstGeom prst="rect">
            <a:avLst/>
          </a:prstGeom>
          <a:noFill/>
          <a:ln w="9525">
            <a:noFill/>
            <a:miter lim="800000"/>
            <a:headEnd/>
            <a:tailEnd/>
          </a:ln>
        </p:spPr>
        <p:txBody>
          <a:bodyPr>
            <a:spAutoFit/>
          </a:bodyPr>
          <a:lstStyle/>
          <a:p>
            <a:r>
              <a:rPr lang="ru-RU" sz="1400"/>
              <a:t>- Прогрессивная партия</a:t>
            </a:r>
          </a:p>
        </p:txBody>
      </p:sp>
      <p:sp>
        <p:nvSpPr>
          <p:cNvPr id="61446" name="TextBox 16"/>
          <p:cNvSpPr txBox="1">
            <a:spLocks noChangeArrowheads="1"/>
          </p:cNvSpPr>
          <p:nvPr/>
        </p:nvSpPr>
        <p:spPr bwMode="auto">
          <a:xfrm>
            <a:off x="5795963" y="4221163"/>
            <a:ext cx="2447925" cy="523875"/>
          </a:xfrm>
          <a:prstGeom prst="rect">
            <a:avLst/>
          </a:prstGeom>
          <a:noFill/>
          <a:ln w="9525">
            <a:noFill/>
            <a:miter lim="800000"/>
            <a:headEnd/>
            <a:tailEnd/>
          </a:ln>
        </p:spPr>
        <p:txBody>
          <a:bodyPr>
            <a:spAutoFit/>
          </a:bodyPr>
          <a:lstStyle/>
          <a:p>
            <a:pPr algn="just"/>
            <a:r>
              <a:rPr lang="ru-RU" sz="1400"/>
              <a:t>- Партия конституционных демократов (кадеты)</a:t>
            </a:r>
          </a:p>
        </p:txBody>
      </p:sp>
      <p:sp>
        <p:nvSpPr>
          <p:cNvPr id="61447" name="TextBox 17"/>
          <p:cNvSpPr txBox="1">
            <a:spLocks noChangeArrowheads="1"/>
          </p:cNvSpPr>
          <p:nvPr/>
        </p:nvSpPr>
        <p:spPr bwMode="auto">
          <a:xfrm>
            <a:off x="2987675" y="2708275"/>
            <a:ext cx="5545138" cy="954088"/>
          </a:xfrm>
          <a:prstGeom prst="rect">
            <a:avLst/>
          </a:prstGeom>
          <a:noFill/>
          <a:ln w="9525">
            <a:noFill/>
            <a:miter lim="800000"/>
            <a:headEnd/>
            <a:tailEnd/>
          </a:ln>
        </p:spPr>
        <p:txBody>
          <a:bodyPr>
            <a:spAutoFit/>
          </a:bodyPr>
          <a:lstStyle/>
          <a:p>
            <a:r>
              <a:rPr lang="ru-RU" sz="1400"/>
              <a:t>- Российская социал-демократическая рабочая партия (РСДРП)</a:t>
            </a:r>
          </a:p>
          <a:p>
            <a:r>
              <a:rPr lang="ru-RU" sz="1400"/>
              <a:t>- Социалисты – революционеры (эсеры)</a:t>
            </a:r>
          </a:p>
          <a:p>
            <a:r>
              <a:rPr lang="ru-RU" sz="1400"/>
              <a:t>- Трудовая народно-социалистическая партия</a:t>
            </a:r>
          </a:p>
          <a:p>
            <a:r>
              <a:rPr lang="ru-RU" sz="1400"/>
              <a:t>- Анархисты</a:t>
            </a:r>
          </a:p>
        </p:txBody>
      </p:sp>
      <p:sp>
        <p:nvSpPr>
          <p:cNvPr id="61448" name="TextBox 9"/>
          <p:cNvSpPr txBox="1">
            <a:spLocks noChangeArrowheads="1"/>
          </p:cNvSpPr>
          <p:nvPr/>
        </p:nvSpPr>
        <p:spPr bwMode="auto">
          <a:xfrm>
            <a:off x="0" y="1125538"/>
            <a:ext cx="9144000" cy="368300"/>
          </a:xfrm>
          <a:prstGeom prst="rect">
            <a:avLst/>
          </a:prstGeom>
          <a:noFill/>
          <a:ln w="9525">
            <a:noFill/>
            <a:miter lim="800000"/>
            <a:headEnd/>
            <a:tailEnd/>
          </a:ln>
        </p:spPr>
        <p:txBody>
          <a:bodyPr>
            <a:spAutoFit/>
          </a:bodyPr>
          <a:lstStyle/>
          <a:p>
            <a:pPr algn="ctr"/>
            <a:r>
              <a:rPr lang="ru-RU"/>
              <a:t>Становление российской многопартийности</a:t>
            </a:r>
          </a:p>
        </p:txBody>
      </p:sp>
      <p:sp>
        <p:nvSpPr>
          <p:cNvPr id="12" name="Прямоугольник 11"/>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59</a:t>
            </a:r>
          </a:p>
        </p:txBody>
      </p:sp>
      <p:pic>
        <p:nvPicPr>
          <p:cNvPr id="61450" name="Рисунок 14"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6"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 Партии  россии на рубеже</a:t>
            </a:r>
            <a:r>
              <a:rPr lang="en-US" sz="2800" b="1" dirty="0">
                <a:solidFill>
                  <a:schemeClr val="bg1"/>
                </a:solidFill>
                <a:effectLst>
                  <a:outerShdw blurRad="38100" dist="38100" dir="2700000" algn="tl">
                    <a:srgbClr val="000000">
                      <a:alpha val="43137"/>
                    </a:srgbClr>
                  </a:outerShdw>
                </a:effectLst>
                <a:latin typeface="+mn-lt"/>
                <a:cs typeface="Arial" pitchFamily="34" charset="0"/>
              </a:rPr>
              <a:t> XIX-XX </a:t>
            </a:r>
            <a:r>
              <a:rPr lang="ru-RU" sz="2800" b="1" dirty="0">
                <a:solidFill>
                  <a:schemeClr val="bg1"/>
                </a:solidFill>
                <a:effectLst>
                  <a:outerShdw blurRad="38100" dist="38100" dir="2700000" algn="tl">
                    <a:srgbClr val="000000">
                      <a:alpha val="43137"/>
                    </a:srgbClr>
                  </a:outerShdw>
                </a:effectLst>
                <a:latin typeface="+mn-lt"/>
                <a:cs typeface="Arial" pitchFamily="34" charset="0"/>
              </a:rPr>
              <a:t>ВЕКОВ</a:t>
            </a: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 </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323528" y="1412776"/>
          <a:ext cx="842493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1" name="Рисунок 7"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7" name="Заголовок 4"/>
          <p:cNvSpPr txBox="1">
            <a:spLocks/>
          </p:cNvSpPr>
          <p:nvPr/>
        </p:nvSpPr>
        <p:spPr>
          <a:xfrm>
            <a:off x="0" y="0"/>
            <a:ext cx="9144000" cy="692150"/>
          </a:xfrm>
          <a:prstGeom prst="rect">
            <a:avLst/>
          </a:prstGeom>
        </p:spPr>
        <p:txBody>
          <a:bodyPr>
            <a:normAutofit/>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1. Что такое партия?</a:t>
            </a:r>
          </a:p>
        </p:txBody>
      </p:sp>
      <p:sp>
        <p:nvSpPr>
          <p:cNvPr id="14" name="Прямоугольник 13"/>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a:t>
            </a: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0"/>
          <p:cNvSpPr txBox="1">
            <a:spLocks noChangeArrowheads="1"/>
          </p:cNvSpPr>
          <p:nvPr/>
        </p:nvSpPr>
        <p:spPr bwMode="auto">
          <a:xfrm>
            <a:off x="2555875" y="1125538"/>
            <a:ext cx="287338" cy="368300"/>
          </a:xfrm>
          <a:prstGeom prst="rect">
            <a:avLst/>
          </a:prstGeom>
          <a:noFill/>
          <a:ln w="9525">
            <a:noFill/>
            <a:miter lim="800000"/>
            <a:headEnd/>
            <a:tailEnd/>
          </a:ln>
        </p:spPr>
        <p:txBody>
          <a:bodyPr>
            <a:spAutoFit/>
          </a:bodyPr>
          <a:lstStyle/>
          <a:p>
            <a:r>
              <a:rPr lang="ru-RU"/>
              <a:t> </a:t>
            </a:r>
          </a:p>
        </p:txBody>
      </p:sp>
      <p:pic>
        <p:nvPicPr>
          <p:cNvPr id="62467" name="Picture 4" descr="http://to-world-travel.ru/img/2015/042609/2707401"/>
          <p:cNvPicPr>
            <a:picLocks noChangeAspect="1" noChangeArrowheads="1"/>
          </p:cNvPicPr>
          <p:nvPr/>
        </p:nvPicPr>
        <p:blipFill>
          <a:blip r:embed="rId2" cstate="email"/>
          <a:srcRect/>
          <a:stretch>
            <a:fillRect/>
          </a:stretch>
        </p:blipFill>
        <p:spPr bwMode="auto">
          <a:xfrm>
            <a:off x="900113" y="4868863"/>
            <a:ext cx="2305050" cy="1728787"/>
          </a:xfrm>
          <a:prstGeom prst="rect">
            <a:avLst/>
          </a:prstGeom>
          <a:noFill/>
          <a:ln w="9525">
            <a:noFill/>
            <a:miter lim="800000"/>
            <a:headEnd/>
            <a:tailEnd/>
          </a:ln>
        </p:spPr>
      </p:pic>
      <p:pic>
        <p:nvPicPr>
          <p:cNvPr id="62468" name="Picture 6" descr="http://to-world-travel.ru/img/2015/042517/3331285"/>
          <p:cNvPicPr>
            <a:picLocks noChangeAspect="1" noChangeArrowheads="1"/>
          </p:cNvPicPr>
          <p:nvPr/>
        </p:nvPicPr>
        <p:blipFill>
          <a:blip r:embed="rId3" cstate="email"/>
          <a:srcRect/>
          <a:stretch>
            <a:fillRect/>
          </a:stretch>
        </p:blipFill>
        <p:spPr bwMode="auto">
          <a:xfrm>
            <a:off x="5940425" y="4868863"/>
            <a:ext cx="2125663" cy="1728787"/>
          </a:xfrm>
          <a:prstGeom prst="rect">
            <a:avLst/>
          </a:prstGeom>
          <a:noFill/>
          <a:ln w="9525">
            <a:noFill/>
            <a:miter lim="800000"/>
            <a:headEnd/>
            <a:tailEnd/>
          </a:ln>
        </p:spPr>
      </p:pic>
      <p:sp>
        <p:nvSpPr>
          <p:cNvPr id="62469" name="TextBox 18"/>
          <p:cNvSpPr txBox="1">
            <a:spLocks noChangeArrowheads="1"/>
          </p:cNvSpPr>
          <p:nvPr/>
        </p:nvSpPr>
        <p:spPr bwMode="auto">
          <a:xfrm>
            <a:off x="3276600" y="5300663"/>
            <a:ext cx="2520950" cy="954087"/>
          </a:xfrm>
          <a:prstGeom prst="rect">
            <a:avLst/>
          </a:prstGeom>
          <a:noFill/>
          <a:ln w="9525">
            <a:noFill/>
            <a:miter lim="800000"/>
            <a:headEnd/>
            <a:tailEnd/>
          </a:ln>
        </p:spPr>
        <p:txBody>
          <a:bodyPr>
            <a:spAutoFit/>
          </a:bodyPr>
          <a:lstStyle/>
          <a:p>
            <a:pPr algn="ctr"/>
            <a:r>
              <a:rPr lang="ru-RU" sz="1400"/>
              <a:t>Съезд проходил на квартире ж.-д. служащего социал-демократа П. В. Румянцева</a:t>
            </a:r>
          </a:p>
        </p:txBody>
      </p:sp>
      <p:sp>
        <p:nvSpPr>
          <p:cNvPr id="27" name="Скругленный прямоугольник 26"/>
          <p:cNvSpPr/>
          <p:nvPr/>
        </p:nvSpPr>
        <p:spPr>
          <a:xfrm>
            <a:off x="5219700" y="1773238"/>
            <a:ext cx="3708400" cy="28797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dirty="0">
                <a:solidFill>
                  <a:schemeClr val="tx1"/>
                </a:solidFill>
              </a:rPr>
              <a:t>Съезду не удалось преодолеть идейной и организационной разобщенности социал-демократического движения. Он не выработал ни программы, ни устава. Партия, как единая централизованная организация, на съезде не была создана.</a:t>
            </a:r>
          </a:p>
          <a:p>
            <a:pPr algn="just">
              <a:defRPr/>
            </a:pPr>
            <a:r>
              <a:rPr lang="ru-RU" sz="1400" dirty="0">
                <a:solidFill>
                  <a:schemeClr val="tx1"/>
                </a:solidFill>
              </a:rPr>
              <a:t>Положение усугублялось тем, что сразу же после съезда многие партийные организации были разгромлены, 8 из 9 делегатов съезда, в том числе члены ЦК, арестованы, типография и готовый к печати № 3 «Рабочей газеты» захвачены полицией.</a:t>
            </a:r>
          </a:p>
        </p:txBody>
      </p:sp>
      <p:sp>
        <p:nvSpPr>
          <p:cNvPr id="62471" name="TextBox 9"/>
          <p:cNvSpPr txBox="1">
            <a:spLocks noChangeArrowheads="1"/>
          </p:cNvSpPr>
          <p:nvPr/>
        </p:nvSpPr>
        <p:spPr bwMode="auto">
          <a:xfrm>
            <a:off x="0" y="1052513"/>
            <a:ext cx="9144000" cy="646112"/>
          </a:xfrm>
          <a:prstGeom prst="rect">
            <a:avLst/>
          </a:prstGeom>
          <a:noFill/>
          <a:ln w="9525">
            <a:noFill/>
            <a:miter lim="800000"/>
            <a:headEnd/>
            <a:tailEnd/>
          </a:ln>
        </p:spPr>
        <p:txBody>
          <a:bodyPr>
            <a:spAutoFit/>
          </a:bodyPr>
          <a:lstStyle/>
          <a:p>
            <a:pPr algn="ctr"/>
            <a:r>
              <a:rPr lang="ru-RU" b="1"/>
              <a:t>Первый съезд РСДРП</a:t>
            </a:r>
            <a:r>
              <a:rPr lang="ru-RU"/>
              <a:t/>
            </a:r>
            <a:br>
              <a:rPr lang="ru-RU"/>
            </a:br>
            <a:r>
              <a:rPr lang="ru-RU"/>
              <a:t>МИНСК – 1898 год</a:t>
            </a:r>
          </a:p>
        </p:txBody>
      </p:sp>
      <p:pic>
        <p:nvPicPr>
          <p:cNvPr id="62472" name="Picture 10" descr="C:\Users\karapetyan.i\Desktop\рсдрп.jpg"/>
          <p:cNvPicPr>
            <a:picLocks noChangeAspect="1" noChangeArrowheads="1"/>
          </p:cNvPicPr>
          <p:nvPr/>
        </p:nvPicPr>
        <p:blipFill>
          <a:blip r:embed="rId4" cstate="email"/>
          <a:srcRect/>
          <a:stretch>
            <a:fillRect/>
          </a:stretch>
        </p:blipFill>
        <p:spPr bwMode="auto">
          <a:xfrm>
            <a:off x="250825" y="1844675"/>
            <a:ext cx="4865688" cy="2736850"/>
          </a:xfrm>
          <a:prstGeom prst="rect">
            <a:avLst/>
          </a:prstGeom>
          <a:noFill/>
          <a:ln w="9525">
            <a:noFill/>
            <a:miter lim="800000"/>
            <a:headEnd/>
            <a:tailEnd/>
          </a:ln>
        </p:spPr>
      </p:pic>
      <p:sp>
        <p:nvSpPr>
          <p:cNvPr id="13" name="Прямоугольник 1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60</a:t>
            </a:r>
          </a:p>
        </p:txBody>
      </p:sp>
      <p:pic>
        <p:nvPicPr>
          <p:cNvPr id="62474" name="Рисунок 13"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cover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ok-t.ru/studopediaru/baza5/472065251577.files/image554.jpg"/>
          <p:cNvPicPr>
            <a:picLocks noChangeAspect="1" noChangeArrowheads="1"/>
          </p:cNvPicPr>
          <p:nvPr/>
        </p:nvPicPr>
        <p:blipFill>
          <a:blip r:embed="rId2" cstate="email"/>
          <a:srcRect/>
          <a:stretch>
            <a:fillRect/>
          </a:stretch>
        </p:blipFill>
        <p:spPr bwMode="auto">
          <a:xfrm>
            <a:off x="179388" y="1916113"/>
            <a:ext cx="3292475" cy="1728787"/>
          </a:xfrm>
          <a:prstGeom prst="rect">
            <a:avLst/>
          </a:prstGeom>
          <a:noFill/>
          <a:ln w="9525">
            <a:noFill/>
            <a:miter lim="800000"/>
            <a:headEnd/>
            <a:tailEnd/>
          </a:ln>
          <a:effectLst>
            <a:outerShdw blurRad="50800" dist="38100" dir="16200000" rotWithShape="0">
              <a:prstClr val="black">
                <a:alpha val="40000"/>
              </a:prstClr>
            </a:outerShdw>
          </a:effectLst>
        </p:spPr>
      </p:pic>
      <p:sp>
        <p:nvSpPr>
          <p:cNvPr id="17" name="Овал 16"/>
          <p:cNvSpPr/>
          <p:nvPr/>
        </p:nvSpPr>
        <p:spPr>
          <a:xfrm>
            <a:off x="3563938" y="1844675"/>
            <a:ext cx="2016125" cy="503238"/>
          </a:xfrm>
          <a:prstGeom prst="ellipse">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rPr>
              <a:t>БОЛЬШЕВИКИ</a:t>
            </a:r>
          </a:p>
          <a:p>
            <a:pPr algn="ctr">
              <a:defRPr/>
            </a:pPr>
            <a:r>
              <a:rPr lang="ru-RU" sz="1200" dirty="0">
                <a:solidFill>
                  <a:schemeClr val="tx1"/>
                </a:solidFill>
              </a:rPr>
              <a:t>(Ленин В.И.)</a:t>
            </a:r>
          </a:p>
        </p:txBody>
      </p:sp>
      <p:sp>
        <p:nvSpPr>
          <p:cNvPr id="18" name="Овал 17"/>
          <p:cNvSpPr/>
          <p:nvPr/>
        </p:nvSpPr>
        <p:spPr>
          <a:xfrm>
            <a:off x="3563938" y="3068638"/>
            <a:ext cx="2016125" cy="503237"/>
          </a:xfrm>
          <a:prstGeom prst="ellipse">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rPr>
              <a:t>МЕНЬШЕВИКИ</a:t>
            </a:r>
          </a:p>
          <a:p>
            <a:pPr algn="ctr">
              <a:defRPr/>
            </a:pPr>
            <a:r>
              <a:rPr lang="ru-RU" sz="1200" dirty="0">
                <a:solidFill>
                  <a:schemeClr val="tx1"/>
                </a:solidFill>
              </a:rPr>
              <a:t>(Мартов Ю.О.)</a:t>
            </a:r>
          </a:p>
        </p:txBody>
      </p:sp>
      <p:sp>
        <p:nvSpPr>
          <p:cNvPr id="20" name="Стрелка вниз 19"/>
          <p:cNvSpPr/>
          <p:nvPr/>
        </p:nvSpPr>
        <p:spPr>
          <a:xfrm rot="15206731">
            <a:off x="3589337" y="2330451"/>
            <a:ext cx="252413" cy="392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Стрелка вниз 21"/>
          <p:cNvSpPr/>
          <p:nvPr/>
        </p:nvSpPr>
        <p:spPr>
          <a:xfrm rot="17232228">
            <a:off x="3590926" y="2763837"/>
            <a:ext cx="252412" cy="392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29" name="Таблица 28"/>
          <p:cNvGraphicFramePr>
            <a:graphicFrameLocks noGrp="1"/>
          </p:cNvGraphicFramePr>
          <p:nvPr/>
        </p:nvGraphicFramePr>
        <p:xfrm>
          <a:off x="0" y="4508500"/>
          <a:ext cx="4608513" cy="2093913"/>
        </p:xfrm>
        <a:graphic>
          <a:graphicData uri="http://schemas.openxmlformats.org/drawingml/2006/table">
            <a:tbl>
              <a:tblPr firstRow="1" bandRow="1">
                <a:tableStyleId>{5C22544A-7EE6-4342-B048-85BDC9FD1C3A}</a:tableStyleId>
              </a:tblPr>
              <a:tblGrid>
                <a:gridCol w="4608512"/>
              </a:tblGrid>
              <a:tr h="293175">
                <a:tc>
                  <a:txBody>
                    <a:bodyPr/>
                    <a:lstStyle/>
                    <a:p>
                      <a:pPr algn="ctr"/>
                      <a:r>
                        <a:rPr lang="ru-RU" sz="1600" b="0" dirty="0" smtClean="0">
                          <a:solidFill>
                            <a:schemeClr val="tx1"/>
                          </a:solidFill>
                        </a:rPr>
                        <a:t>МИНИМУМ</a:t>
                      </a:r>
                      <a:endParaRPr lang="ru-RU" sz="1600" b="0" dirty="0">
                        <a:solidFill>
                          <a:schemeClr val="tx1"/>
                        </a:solidFill>
                      </a:endParaRPr>
                    </a:p>
                  </a:txBody>
                  <a:tcPr>
                    <a:solidFill>
                      <a:srgbClr val="FFC000"/>
                    </a:solidFill>
                  </a:tcPr>
                </a:tc>
              </a:tr>
              <a:tr h="293175">
                <a:tc>
                  <a:txBody>
                    <a:bodyPr/>
                    <a:lstStyle/>
                    <a:p>
                      <a:r>
                        <a:rPr lang="ru-RU" sz="1200" dirty="0" smtClean="0"/>
                        <a:t>Задачи буржуазно-демократической</a:t>
                      </a:r>
                      <a:r>
                        <a:rPr lang="ru-RU" sz="1200" baseline="0" dirty="0" smtClean="0"/>
                        <a:t> революции – 1 этап:</a:t>
                      </a:r>
                      <a:endParaRPr lang="ru-RU" sz="1200" dirty="0"/>
                    </a:p>
                  </a:txBody>
                  <a:tcPr/>
                </a:tc>
              </a:tr>
              <a:tr h="293175">
                <a:tc>
                  <a:txBody>
                    <a:bodyPr/>
                    <a:lstStyle/>
                    <a:p>
                      <a:r>
                        <a:rPr lang="ru-RU" sz="1200" baseline="0" dirty="0" smtClean="0"/>
                        <a:t>* </a:t>
                      </a:r>
                      <a:r>
                        <a:rPr lang="ru-RU" sz="1200" dirty="0" smtClean="0"/>
                        <a:t>Свержение самодержавия</a:t>
                      </a:r>
                      <a:endParaRPr lang="ru-RU" sz="1200" dirty="0"/>
                    </a:p>
                  </a:txBody>
                  <a:tcPr/>
                </a:tc>
              </a:tr>
              <a:tr h="293175">
                <a:tc>
                  <a:txBody>
                    <a:bodyPr/>
                    <a:lstStyle/>
                    <a:p>
                      <a:r>
                        <a:rPr lang="ru-RU" sz="1200" baseline="0" dirty="0" smtClean="0"/>
                        <a:t>* Всеобщее избирательное право и демократические свободы</a:t>
                      </a:r>
                      <a:endParaRPr lang="ru-RU" sz="1200" dirty="0"/>
                    </a:p>
                  </a:txBody>
                  <a:tcPr/>
                </a:tc>
              </a:tr>
              <a:tr h="293175">
                <a:tc>
                  <a:txBody>
                    <a:bodyPr/>
                    <a:lstStyle/>
                    <a:p>
                      <a:r>
                        <a:rPr lang="ru-RU" sz="1200" baseline="0" dirty="0" smtClean="0"/>
                        <a:t>* Широкое местное самоуправление</a:t>
                      </a:r>
                      <a:endParaRPr lang="ru-RU" sz="1200" dirty="0"/>
                    </a:p>
                  </a:txBody>
                  <a:tcPr/>
                </a:tc>
              </a:tr>
              <a:tr h="293175">
                <a:tc>
                  <a:txBody>
                    <a:bodyPr/>
                    <a:lstStyle/>
                    <a:p>
                      <a:r>
                        <a:rPr lang="ru-RU" sz="1200" baseline="0" dirty="0" smtClean="0"/>
                        <a:t>* Право наций на самоопределение и их равноправие</a:t>
                      </a:r>
                      <a:endParaRPr lang="ru-RU" sz="1200" dirty="0"/>
                    </a:p>
                  </a:txBody>
                  <a:tcPr/>
                </a:tc>
              </a:tr>
              <a:tr h="293175">
                <a:tc>
                  <a:txBody>
                    <a:bodyPr/>
                    <a:lstStyle/>
                    <a:p>
                      <a:r>
                        <a:rPr lang="ru-RU" sz="1200" baseline="0" dirty="0" smtClean="0"/>
                        <a:t>* Решение крестьянского и рабочего вопросов</a:t>
                      </a:r>
                      <a:endParaRPr lang="ru-RU" sz="1200" dirty="0"/>
                    </a:p>
                  </a:txBody>
                  <a:tcPr/>
                </a:tc>
              </a:tr>
            </a:tbl>
          </a:graphicData>
        </a:graphic>
      </p:graphicFrame>
      <p:graphicFrame>
        <p:nvGraphicFramePr>
          <p:cNvPr id="31" name="Таблица 30"/>
          <p:cNvGraphicFramePr>
            <a:graphicFrameLocks noGrp="1"/>
          </p:cNvGraphicFramePr>
          <p:nvPr/>
        </p:nvGraphicFramePr>
        <p:xfrm>
          <a:off x="4535488" y="4508500"/>
          <a:ext cx="4608512" cy="2093913"/>
        </p:xfrm>
        <a:graphic>
          <a:graphicData uri="http://schemas.openxmlformats.org/drawingml/2006/table">
            <a:tbl>
              <a:tblPr firstRow="1" bandRow="1">
                <a:tableStyleId>{5C22544A-7EE6-4342-B048-85BDC9FD1C3A}</a:tableStyleId>
              </a:tblPr>
              <a:tblGrid>
                <a:gridCol w="4608512"/>
              </a:tblGrid>
              <a:tr h="293175">
                <a:tc>
                  <a:txBody>
                    <a:bodyPr/>
                    <a:lstStyle/>
                    <a:p>
                      <a:pPr algn="ctr"/>
                      <a:r>
                        <a:rPr lang="ru-RU" sz="1600" b="0" dirty="0" smtClean="0">
                          <a:solidFill>
                            <a:schemeClr val="tx1"/>
                          </a:solidFill>
                        </a:rPr>
                        <a:t>МАКСИМУМ</a:t>
                      </a:r>
                      <a:endParaRPr lang="ru-RU" sz="1600" b="0" dirty="0">
                        <a:solidFill>
                          <a:schemeClr val="tx1"/>
                        </a:solidFill>
                      </a:endParaRPr>
                    </a:p>
                  </a:txBody>
                  <a:tcPr>
                    <a:solidFill>
                      <a:srgbClr val="FFC000"/>
                    </a:solidFill>
                  </a:tcPr>
                </a:tc>
              </a:tr>
              <a:tr h="293175">
                <a:tc>
                  <a:txBody>
                    <a:bodyPr/>
                    <a:lstStyle/>
                    <a:p>
                      <a:r>
                        <a:rPr lang="ru-RU" sz="1200" dirty="0" smtClean="0"/>
                        <a:t>Задачи пролетарской</a:t>
                      </a:r>
                      <a:r>
                        <a:rPr lang="ru-RU" sz="1200" baseline="0" dirty="0" smtClean="0"/>
                        <a:t> революции – 2 этап:</a:t>
                      </a:r>
                      <a:endParaRPr lang="ru-RU" sz="1200" dirty="0"/>
                    </a:p>
                  </a:txBody>
                  <a:tcPr/>
                </a:tc>
              </a:tr>
              <a:tr h="293175">
                <a:tc>
                  <a:txBody>
                    <a:bodyPr/>
                    <a:lstStyle/>
                    <a:p>
                      <a:r>
                        <a:rPr lang="ru-RU" sz="1200" baseline="0" dirty="0" smtClean="0"/>
                        <a:t>* </a:t>
                      </a:r>
                      <a:r>
                        <a:rPr lang="ru-RU" sz="1200" dirty="0" smtClean="0"/>
                        <a:t>Установление диктатуры пролетариата</a:t>
                      </a:r>
                      <a:endParaRPr lang="ru-RU" sz="1200" dirty="0"/>
                    </a:p>
                  </a:txBody>
                  <a:tcPr/>
                </a:tc>
              </a:tr>
              <a:tr h="293175">
                <a:tc>
                  <a:txBody>
                    <a:bodyPr/>
                    <a:lstStyle/>
                    <a:p>
                      <a:r>
                        <a:rPr lang="ru-RU" sz="1200" baseline="0" dirty="0" smtClean="0"/>
                        <a:t>* Переход к социализму</a:t>
                      </a:r>
                      <a:endParaRPr lang="ru-RU" sz="1200" dirty="0"/>
                    </a:p>
                  </a:txBody>
                  <a:tcPr/>
                </a:tc>
              </a:tr>
              <a:tr h="293175">
                <a:tc>
                  <a:txBody>
                    <a:bodyPr/>
                    <a:lstStyle/>
                    <a:p>
                      <a:r>
                        <a:rPr lang="ru-RU" sz="1200" baseline="0" dirty="0" smtClean="0"/>
                        <a:t>* Уничтожение частной собственности на средства производства</a:t>
                      </a:r>
                      <a:endParaRPr lang="ru-RU" sz="1200" dirty="0"/>
                    </a:p>
                  </a:txBody>
                  <a:tcPr/>
                </a:tc>
              </a:tr>
              <a:tr h="293175">
                <a:tc>
                  <a:txBody>
                    <a:bodyPr/>
                    <a:lstStyle/>
                    <a:p>
                      <a:r>
                        <a:rPr lang="ru-RU" sz="1200" baseline="0" dirty="0" smtClean="0"/>
                        <a:t>* Уничтожение классового деления (всеобщее равенство)</a:t>
                      </a:r>
                      <a:endParaRPr lang="ru-RU" sz="1200" dirty="0"/>
                    </a:p>
                  </a:txBody>
                  <a:tcPr/>
                </a:tc>
              </a:tr>
              <a:tr h="293175">
                <a:tc>
                  <a:txBody>
                    <a:bodyPr/>
                    <a:lstStyle/>
                    <a:p>
                      <a:r>
                        <a:rPr lang="ru-RU" sz="1200" baseline="0" dirty="0" smtClean="0"/>
                        <a:t>* Подавление сопротивления эксплуататоров</a:t>
                      </a:r>
                      <a:endParaRPr lang="ru-RU" sz="1200" dirty="0"/>
                    </a:p>
                  </a:txBody>
                  <a:tcPr/>
                </a:tc>
              </a:tr>
            </a:tbl>
          </a:graphicData>
        </a:graphic>
      </p:graphicFrame>
      <p:sp>
        <p:nvSpPr>
          <p:cNvPr id="14" name="Прямоугольник 13"/>
          <p:cNvSpPr/>
          <p:nvPr/>
        </p:nvSpPr>
        <p:spPr>
          <a:xfrm>
            <a:off x="6011863" y="1844675"/>
            <a:ext cx="2881312" cy="1871663"/>
          </a:xfrm>
          <a:prstGeom prst="rect">
            <a:avLst/>
          </a:prstGeom>
          <a:solidFill>
            <a:srgbClr val="FFC000"/>
          </a:solidFill>
          <a:ln>
            <a:solidFill>
              <a:schemeClr val="bg1"/>
            </a:solidFill>
          </a:ln>
          <a:effectLst>
            <a:outerShdw blurRad="50800" dist="38100" dir="16200000"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just">
              <a:defRPr/>
            </a:pPr>
            <a:r>
              <a:rPr lang="ru-RU" sz="1600" dirty="0"/>
              <a:t>Съезд имел историческое значение как де-факто учредительный съезд, объединивший разрозненные группы российских социал-демократов в политическую партию.</a:t>
            </a:r>
          </a:p>
        </p:txBody>
      </p:sp>
      <p:sp>
        <p:nvSpPr>
          <p:cNvPr id="24" name="Скругленный прямоугольник 23"/>
          <p:cNvSpPr/>
          <p:nvPr/>
        </p:nvSpPr>
        <p:spPr>
          <a:xfrm>
            <a:off x="3059113" y="4149725"/>
            <a:ext cx="2808287" cy="358775"/>
          </a:xfrm>
          <a:prstGeom prst="roundRect">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spc="130" dirty="0">
                <a:solidFill>
                  <a:schemeClr val="tx1"/>
                </a:solidFill>
              </a:rPr>
              <a:t>ПРОГРАММА  ПАРТИИ</a:t>
            </a:r>
          </a:p>
        </p:txBody>
      </p:sp>
      <p:sp>
        <p:nvSpPr>
          <p:cNvPr id="15" name="Прямоугольник 14"/>
          <p:cNvSpPr/>
          <p:nvPr/>
        </p:nvSpPr>
        <p:spPr>
          <a:xfrm>
            <a:off x="179388" y="3716338"/>
            <a:ext cx="3097212" cy="523875"/>
          </a:xfrm>
          <a:prstGeom prst="rect">
            <a:avLst/>
          </a:prstGeom>
        </p:spPr>
        <p:txBody>
          <a:bodyPr>
            <a:spAutoFit/>
          </a:bodyPr>
          <a:lstStyle/>
          <a:p>
            <a:pPr algn="ctr">
              <a:defRPr/>
            </a:pPr>
            <a:r>
              <a:rPr lang="ru-RU" sz="1400" b="1" dirty="0">
                <a:latin typeface="Franklin Gothic Book"/>
                <a:cs typeface="+mn-cs"/>
              </a:rPr>
              <a:t>На съезде произошёл раскол партии на </a:t>
            </a:r>
            <a:r>
              <a:rPr lang="ru-RU" sz="1400" b="1" u="sng" dirty="0">
                <a:latin typeface="Franklin Gothic Book"/>
                <a:cs typeface="+mn-cs"/>
              </a:rPr>
              <a:t>две фракции</a:t>
            </a:r>
          </a:p>
        </p:txBody>
      </p:sp>
      <p:sp>
        <p:nvSpPr>
          <p:cNvPr id="63534" name="TextBox 15"/>
          <p:cNvSpPr txBox="1">
            <a:spLocks noChangeArrowheads="1"/>
          </p:cNvSpPr>
          <p:nvPr/>
        </p:nvSpPr>
        <p:spPr bwMode="auto">
          <a:xfrm>
            <a:off x="0" y="1125538"/>
            <a:ext cx="9144000" cy="646112"/>
          </a:xfrm>
          <a:prstGeom prst="rect">
            <a:avLst/>
          </a:prstGeom>
          <a:noFill/>
          <a:ln w="9525">
            <a:noFill/>
            <a:miter lim="800000"/>
            <a:headEnd/>
            <a:tailEnd/>
          </a:ln>
        </p:spPr>
        <p:txBody>
          <a:bodyPr>
            <a:spAutoFit/>
          </a:bodyPr>
          <a:lstStyle/>
          <a:p>
            <a:pPr algn="ctr"/>
            <a:r>
              <a:rPr lang="ru-RU" b="1"/>
              <a:t>Второй съезд РСДРП</a:t>
            </a:r>
            <a:r>
              <a:rPr lang="ru-RU"/>
              <a:t/>
            </a:r>
            <a:br>
              <a:rPr lang="ru-RU"/>
            </a:br>
            <a:r>
              <a:rPr lang="ru-RU"/>
              <a:t>Брюссель – Лондон 1903 год</a:t>
            </a:r>
          </a:p>
        </p:txBody>
      </p:sp>
      <p:sp>
        <p:nvSpPr>
          <p:cNvPr id="16" name="Прямоугольник 15"/>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61</a:t>
            </a:r>
          </a:p>
        </p:txBody>
      </p:sp>
      <p:pic>
        <p:nvPicPr>
          <p:cNvPr id="63536" name="Рисунок 18"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27"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cover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539750" y="1196975"/>
            <a:ext cx="8135938" cy="369888"/>
          </a:xfrm>
          <a:prstGeom prst="rect">
            <a:avLst/>
          </a:prstGeom>
          <a:noFill/>
          <a:ln w="9525">
            <a:noFill/>
            <a:miter lim="800000"/>
            <a:headEnd/>
            <a:tailEnd/>
          </a:ln>
        </p:spPr>
        <p:txBody>
          <a:bodyPr>
            <a:spAutoFit/>
          </a:bodyPr>
          <a:lstStyle/>
          <a:p>
            <a:pPr algn="just"/>
            <a:r>
              <a:rPr lang="ru-RU" b="1"/>
              <a:t>        </a:t>
            </a:r>
          </a:p>
        </p:txBody>
      </p:sp>
      <p:graphicFrame>
        <p:nvGraphicFramePr>
          <p:cNvPr id="7" name="Таблица 6"/>
          <p:cNvGraphicFramePr>
            <a:graphicFrameLocks noGrp="1"/>
          </p:cNvGraphicFramePr>
          <p:nvPr/>
        </p:nvGraphicFramePr>
        <p:xfrm>
          <a:off x="468313" y="1628775"/>
          <a:ext cx="8208962" cy="4205288"/>
        </p:xfrm>
        <a:graphic>
          <a:graphicData uri="http://schemas.openxmlformats.org/drawingml/2006/table">
            <a:tbl>
              <a:tblPr firstRow="1" bandRow="1">
                <a:tableStyleId>{5C22544A-7EE6-4342-B048-85BDC9FD1C3A}</a:tableStyleId>
              </a:tblPr>
              <a:tblGrid>
                <a:gridCol w="4104456"/>
                <a:gridCol w="4104456"/>
              </a:tblGrid>
              <a:tr h="355344">
                <a:tc>
                  <a:txBody>
                    <a:bodyPr/>
                    <a:lstStyle/>
                    <a:p>
                      <a:pPr algn="ctr"/>
                      <a:r>
                        <a:rPr lang="ru-RU" sz="1600" dirty="0" smtClean="0">
                          <a:solidFill>
                            <a:schemeClr val="tx1"/>
                          </a:solidFill>
                        </a:rPr>
                        <a:t>Большевики – РСДРП (б)</a:t>
                      </a:r>
                      <a:endParaRPr lang="ru-RU" sz="1600" dirty="0">
                        <a:solidFill>
                          <a:schemeClr val="tx1"/>
                        </a:solidFill>
                      </a:endParaRPr>
                    </a:p>
                  </a:txBody>
                  <a:tcPr>
                    <a:solidFill>
                      <a:srgbClr val="FFC000"/>
                    </a:solidFill>
                  </a:tcPr>
                </a:tc>
                <a:tc>
                  <a:txBody>
                    <a:bodyPr/>
                    <a:lstStyle/>
                    <a:p>
                      <a:pPr algn="ctr"/>
                      <a:r>
                        <a:rPr lang="ru-RU" sz="1600" dirty="0" smtClean="0">
                          <a:solidFill>
                            <a:schemeClr val="tx1"/>
                          </a:solidFill>
                        </a:rPr>
                        <a:t>Меньшевики – РСДРП (м)</a:t>
                      </a:r>
                      <a:endParaRPr lang="ru-RU" sz="1600" dirty="0">
                        <a:solidFill>
                          <a:schemeClr val="tx1"/>
                        </a:solidFill>
                      </a:endParaRPr>
                    </a:p>
                  </a:txBody>
                  <a:tcPr>
                    <a:solidFill>
                      <a:srgbClr val="FFC000"/>
                    </a:solidFill>
                  </a:tcPr>
                </a:tc>
              </a:tr>
              <a:tr h="284510">
                <a:tc>
                  <a:txBody>
                    <a:bodyPr/>
                    <a:lstStyle/>
                    <a:p>
                      <a:r>
                        <a:rPr lang="ru-RU" sz="1200" dirty="0" smtClean="0">
                          <a:solidFill>
                            <a:schemeClr val="tx1"/>
                          </a:solidFill>
                        </a:rPr>
                        <a:t>Против союза с буржуазией</a:t>
                      </a:r>
                      <a:endParaRPr lang="ru-RU" sz="1200" dirty="0">
                        <a:solidFill>
                          <a:schemeClr val="tx1"/>
                        </a:solidFill>
                      </a:endParaRPr>
                    </a:p>
                  </a:txBody>
                  <a:tcPr/>
                </a:tc>
                <a:tc>
                  <a:txBody>
                    <a:bodyPr/>
                    <a:lstStyle/>
                    <a:p>
                      <a:r>
                        <a:rPr lang="ru-RU" sz="1200" dirty="0" smtClean="0">
                          <a:solidFill>
                            <a:schemeClr val="tx1"/>
                          </a:solidFill>
                        </a:rPr>
                        <a:t>За союз с буржуазией</a:t>
                      </a:r>
                      <a:endParaRPr lang="ru-RU" sz="1200" dirty="0">
                        <a:solidFill>
                          <a:schemeClr val="tx1"/>
                        </a:solidFill>
                      </a:endParaRPr>
                    </a:p>
                  </a:txBody>
                  <a:tcPr/>
                </a:tc>
              </a:tr>
              <a:tr h="621851">
                <a:tc>
                  <a:txBody>
                    <a:bodyPr/>
                    <a:lstStyle/>
                    <a:p>
                      <a:r>
                        <a:rPr lang="ru-RU" sz="1200" dirty="0" smtClean="0">
                          <a:solidFill>
                            <a:schemeClr val="tx1"/>
                          </a:solidFill>
                        </a:rPr>
                        <a:t>За социалистическую революцию</a:t>
                      </a:r>
                      <a:endParaRPr lang="ru-RU" sz="1200" dirty="0">
                        <a:solidFill>
                          <a:schemeClr val="tx1"/>
                        </a:solidFill>
                      </a:endParaRPr>
                    </a:p>
                  </a:txBody>
                  <a:tcPr/>
                </a:tc>
                <a:tc>
                  <a:txBody>
                    <a:bodyPr/>
                    <a:lstStyle/>
                    <a:p>
                      <a:r>
                        <a:rPr lang="ru-RU" sz="1200" dirty="0" smtClean="0">
                          <a:solidFill>
                            <a:schemeClr val="tx1"/>
                          </a:solidFill>
                        </a:rPr>
                        <a:t>За буржуазно-демократическую революцию и на её</a:t>
                      </a:r>
                      <a:r>
                        <a:rPr lang="ru-RU" sz="1200" baseline="0" dirty="0" smtClean="0">
                          <a:solidFill>
                            <a:schemeClr val="tx1"/>
                          </a:solidFill>
                        </a:rPr>
                        <a:t> основе постепенно переходить к социализму (используя парламентское большинство)</a:t>
                      </a:r>
                      <a:endParaRPr lang="ru-RU" sz="1200" dirty="0">
                        <a:solidFill>
                          <a:schemeClr val="tx1"/>
                        </a:solidFill>
                      </a:endParaRPr>
                    </a:p>
                  </a:txBody>
                  <a:tcPr/>
                </a:tc>
              </a:tr>
              <a:tr h="444180">
                <a:tc>
                  <a:txBody>
                    <a:bodyPr/>
                    <a:lstStyle/>
                    <a:p>
                      <a:r>
                        <a:rPr lang="ru-RU" sz="1200" dirty="0" smtClean="0">
                          <a:solidFill>
                            <a:schemeClr val="tx1"/>
                          </a:solidFill>
                        </a:rPr>
                        <a:t>Руководящая роль в революционной борьбе должна принадлежать</a:t>
                      </a:r>
                      <a:r>
                        <a:rPr lang="ru-RU" sz="1200" baseline="0" dirty="0" smtClean="0">
                          <a:solidFill>
                            <a:schemeClr val="tx1"/>
                          </a:solidFill>
                        </a:rPr>
                        <a:t> исключительно пролетариату (рабочим)</a:t>
                      </a:r>
                      <a:endParaRPr lang="ru-RU" sz="1200" dirty="0">
                        <a:solidFill>
                          <a:schemeClr val="tx1"/>
                        </a:solidFill>
                      </a:endParaRPr>
                    </a:p>
                  </a:txBody>
                  <a:tcPr/>
                </a:tc>
                <a:tc>
                  <a:txBody>
                    <a:bodyPr/>
                    <a:lstStyle/>
                    <a:p>
                      <a:r>
                        <a:rPr lang="ru-RU" sz="1200" dirty="0" smtClean="0">
                          <a:solidFill>
                            <a:schemeClr val="tx1"/>
                          </a:solidFill>
                        </a:rPr>
                        <a:t>Пролетариат</a:t>
                      </a:r>
                      <a:r>
                        <a:rPr lang="ru-RU" sz="1200" baseline="0" dirty="0" smtClean="0">
                          <a:solidFill>
                            <a:schemeClr val="tx1"/>
                          </a:solidFill>
                        </a:rPr>
                        <a:t> должен объединиться с буржуазией в революционной борьбе</a:t>
                      </a:r>
                      <a:endParaRPr lang="ru-RU" sz="1200" dirty="0">
                        <a:solidFill>
                          <a:schemeClr val="tx1"/>
                        </a:solidFill>
                      </a:endParaRPr>
                    </a:p>
                  </a:txBody>
                  <a:tcPr/>
                </a:tc>
              </a:tr>
              <a:tr h="444180">
                <a:tc>
                  <a:txBody>
                    <a:bodyPr/>
                    <a:lstStyle/>
                    <a:p>
                      <a:r>
                        <a:rPr lang="ru-RU" sz="1200" dirty="0" smtClean="0">
                          <a:solidFill>
                            <a:schemeClr val="tx1"/>
                          </a:solidFill>
                        </a:rPr>
                        <a:t>Диктатура пролетариата (после революции) – как необходимое условие перехода к социализму</a:t>
                      </a:r>
                      <a:endParaRPr lang="ru-RU" sz="1200" dirty="0">
                        <a:solidFill>
                          <a:schemeClr val="tx1"/>
                        </a:solidFill>
                      </a:endParaRPr>
                    </a:p>
                  </a:txBody>
                  <a:tcPr/>
                </a:tc>
                <a:tc>
                  <a:txBody>
                    <a:bodyPr/>
                    <a:lstStyle/>
                    <a:p>
                      <a:r>
                        <a:rPr lang="ru-RU" sz="1200" dirty="0" smtClean="0">
                          <a:solidFill>
                            <a:schemeClr val="tx1"/>
                          </a:solidFill>
                        </a:rPr>
                        <a:t>Отрицание диктатуры пролетариата</a:t>
                      </a:r>
                      <a:endParaRPr lang="ru-RU" sz="1200" dirty="0">
                        <a:solidFill>
                          <a:schemeClr val="tx1"/>
                        </a:solidFill>
                      </a:endParaRPr>
                    </a:p>
                  </a:txBody>
                  <a:tcPr/>
                </a:tc>
              </a:tr>
              <a:tr h="444180">
                <a:tc>
                  <a:txBody>
                    <a:bodyPr/>
                    <a:lstStyle/>
                    <a:p>
                      <a:r>
                        <a:rPr lang="ru-RU" sz="1200" dirty="0" smtClean="0">
                          <a:solidFill>
                            <a:schemeClr val="tx1"/>
                          </a:solidFill>
                        </a:rPr>
                        <a:t>Крестьянство – союзник</a:t>
                      </a:r>
                      <a:r>
                        <a:rPr lang="ru-RU" sz="1200" baseline="0" dirty="0" smtClean="0">
                          <a:solidFill>
                            <a:schemeClr val="tx1"/>
                          </a:solidFill>
                        </a:rPr>
                        <a:t> пролетариата</a:t>
                      </a:r>
                      <a:endParaRPr lang="ru-RU" sz="1200" dirty="0">
                        <a:solidFill>
                          <a:schemeClr val="tx1"/>
                        </a:solidFill>
                      </a:endParaRPr>
                    </a:p>
                  </a:txBody>
                  <a:tcPr/>
                </a:tc>
                <a:tc>
                  <a:txBody>
                    <a:bodyPr/>
                    <a:lstStyle/>
                    <a:p>
                      <a:r>
                        <a:rPr lang="ru-RU" sz="1200" dirty="0" smtClean="0">
                          <a:solidFill>
                            <a:schemeClr val="tx1"/>
                          </a:solidFill>
                        </a:rPr>
                        <a:t>Неверие в революционность</a:t>
                      </a:r>
                      <a:r>
                        <a:rPr lang="ru-RU" sz="1200" baseline="0" dirty="0" smtClean="0">
                          <a:solidFill>
                            <a:schemeClr val="tx1"/>
                          </a:solidFill>
                        </a:rPr>
                        <a:t> крестьянства, отрицание союза рабочего класса и крестьянства</a:t>
                      </a:r>
                      <a:endParaRPr lang="ru-RU" sz="1200" dirty="0">
                        <a:solidFill>
                          <a:schemeClr val="tx1"/>
                        </a:solidFill>
                      </a:endParaRPr>
                    </a:p>
                  </a:txBody>
                  <a:tcPr/>
                </a:tc>
              </a:tr>
              <a:tr h="621851">
                <a:tc>
                  <a:txBody>
                    <a:bodyPr/>
                    <a:lstStyle/>
                    <a:p>
                      <a:r>
                        <a:rPr lang="ru-RU" sz="1200" dirty="0" smtClean="0">
                          <a:solidFill>
                            <a:schemeClr val="tx1"/>
                          </a:solidFill>
                        </a:rPr>
                        <a:t>Национализация земли – переход земли в руки государства (которое затем осуществляет её распределение)</a:t>
                      </a:r>
                      <a:endParaRPr lang="ru-RU" sz="1200" dirty="0">
                        <a:solidFill>
                          <a:schemeClr val="tx1"/>
                        </a:solidFill>
                      </a:endParaRPr>
                    </a:p>
                  </a:txBody>
                  <a:tcPr/>
                </a:tc>
                <a:tc>
                  <a:txBody>
                    <a:bodyPr/>
                    <a:lstStyle/>
                    <a:p>
                      <a:r>
                        <a:rPr lang="ru-RU" sz="1200" dirty="0" smtClean="0">
                          <a:solidFill>
                            <a:schemeClr val="tx1"/>
                          </a:solidFill>
                        </a:rPr>
                        <a:t>Муниципализация земли – переход земли в руки органов местного самоуправления (которое</a:t>
                      </a:r>
                      <a:r>
                        <a:rPr lang="ru-RU" sz="1200" baseline="0" dirty="0" smtClean="0">
                          <a:solidFill>
                            <a:schemeClr val="tx1"/>
                          </a:solidFill>
                        </a:rPr>
                        <a:t> затем осуществляет её распределение)</a:t>
                      </a:r>
                      <a:endParaRPr lang="ru-RU" sz="1200" dirty="0">
                        <a:solidFill>
                          <a:schemeClr val="tx1"/>
                        </a:solidFill>
                      </a:endParaRPr>
                    </a:p>
                  </a:txBody>
                  <a:tcPr/>
                </a:tc>
              </a:tr>
              <a:tr h="444180">
                <a:tc>
                  <a:txBody>
                    <a:bodyPr/>
                    <a:lstStyle/>
                    <a:p>
                      <a:r>
                        <a:rPr lang="ru-RU" sz="1200" dirty="0" smtClean="0">
                          <a:solidFill>
                            <a:schemeClr val="tx1"/>
                          </a:solidFill>
                        </a:rPr>
                        <a:t>Право самоопределения наций, включая отделение и образование</a:t>
                      </a:r>
                      <a:r>
                        <a:rPr lang="ru-RU" sz="1200" baseline="0" dirty="0" smtClean="0">
                          <a:solidFill>
                            <a:schemeClr val="tx1"/>
                          </a:solidFill>
                        </a:rPr>
                        <a:t> независимого государства</a:t>
                      </a:r>
                      <a:endParaRPr lang="ru-RU"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Право самоопределения наций, исключая отделение и образование</a:t>
                      </a:r>
                      <a:r>
                        <a:rPr lang="ru-RU" sz="1200" baseline="0" dirty="0" smtClean="0">
                          <a:solidFill>
                            <a:schemeClr val="tx1"/>
                          </a:solidFill>
                        </a:rPr>
                        <a:t> независимого государства</a:t>
                      </a:r>
                      <a:endParaRPr lang="ru-RU" sz="1200" dirty="0">
                        <a:solidFill>
                          <a:schemeClr val="tx1"/>
                        </a:solidFill>
                      </a:endParaRPr>
                    </a:p>
                  </a:txBody>
                  <a:tcPr/>
                </a:tc>
              </a:tr>
              <a:tr h="444180">
                <a:tc>
                  <a:txBody>
                    <a:bodyPr/>
                    <a:lstStyle/>
                    <a:p>
                      <a:r>
                        <a:rPr lang="ru-RU" sz="1200" dirty="0" smtClean="0">
                          <a:solidFill>
                            <a:schemeClr val="tx1"/>
                          </a:solidFill>
                        </a:rPr>
                        <a:t>Партия закрытого типа (профессиональных революционеров)</a:t>
                      </a:r>
                      <a:endParaRPr lang="ru-RU" sz="1200" dirty="0">
                        <a:solidFill>
                          <a:schemeClr val="tx1"/>
                        </a:solidFill>
                      </a:endParaRPr>
                    </a:p>
                  </a:txBody>
                  <a:tcPr/>
                </a:tc>
                <a:tc>
                  <a:txBody>
                    <a:bodyPr/>
                    <a:lstStyle/>
                    <a:p>
                      <a:r>
                        <a:rPr lang="ru-RU" sz="1200" dirty="0" smtClean="0">
                          <a:solidFill>
                            <a:schemeClr val="tx1"/>
                          </a:solidFill>
                        </a:rPr>
                        <a:t>Партия должна быть свободной ассоциацией (партия открытого</a:t>
                      </a:r>
                      <a:r>
                        <a:rPr lang="ru-RU" sz="1200" baseline="0" dirty="0" smtClean="0">
                          <a:solidFill>
                            <a:schemeClr val="tx1"/>
                          </a:solidFill>
                        </a:rPr>
                        <a:t> типа)</a:t>
                      </a:r>
                      <a:endParaRPr lang="ru-RU" sz="1200" dirty="0">
                        <a:solidFill>
                          <a:schemeClr val="tx1"/>
                        </a:solidFill>
                      </a:endParaRPr>
                    </a:p>
                  </a:txBody>
                  <a:tcPr/>
                </a:tc>
              </a:tr>
            </a:tbl>
          </a:graphicData>
        </a:graphic>
      </p:graphicFrame>
      <p:sp>
        <p:nvSpPr>
          <p:cNvPr id="64547" name="TextBox 5"/>
          <p:cNvSpPr txBox="1">
            <a:spLocks noChangeArrowheads="1"/>
          </p:cNvSpPr>
          <p:nvPr/>
        </p:nvSpPr>
        <p:spPr bwMode="auto">
          <a:xfrm>
            <a:off x="395288" y="5876925"/>
            <a:ext cx="8207375" cy="800100"/>
          </a:xfrm>
          <a:prstGeom prst="rect">
            <a:avLst/>
          </a:prstGeom>
          <a:noFill/>
          <a:ln w="9525">
            <a:noFill/>
            <a:miter lim="800000"/>
            <a:headEnd/>
            <a:tailEnd/>
          </a:ln>
        </p:spPr>
        <p:txBody>
          <a:bodyPr>
            <a:spAutoFit/>
          </a:bodyPr>
          <a:lstStyle/>
          <a:p>
            <a:pPr algn="just"/>
            <a:r>
              <a:rPr lang="ru-RU">
                <a:solidFill>
                  <a:srgbClr val="7030A0"/>
                </a:solidFill>
              </a:rPr>
              <a:t>      </a:t>
            </a:r>
            <a:r>
              <a:rPr lang="ru-RU" sz="1400"/>
              <a:t>Годы революции 1905 - 1907 годов были переломными в судьбах большевизма и меньшевизма: они окончательно сложились как идейно-политические течения и самостоятельные фракции РСДРП. В 1912 году фракции стали самостоятельными партиями.</a:t>
            </a:r>
          </a:p>
        </p:txBody>
      </p:sp>
      <p:sp>
        <p:nvSpPr>
          <p:cNvPr id="64548" name="TextBox 8"/>
          <p:cNvSpPr txBox="1">
            <a:spLocks noChangeArrowheads="1"/>
          </p:cNvSpPr>
          <p:nvPr/>
        </p:nvSpPr>
        <p:spPr bwMode="auto">
          <a:xfrm>
            <a:off x="0" y="1125538"/>
            <a:ext cx="9144000" cy="400050"/>
          </a:xfrm>
          <a:prstGeom prst="rect">
            <a:avLst/>
          </a:prstGeom>
          <a:noFill/>
          <a:ln w="9525">
            <a:noFill/>
            <a:miter lim="800000"/>
            <a:headEnd/>
            <a:tailEnd/>
          </a:ln>
        </p:spPr>
        <p:txBody>
          <a:bodyPr>
            <a:spAutoFit/>
          </a:bodyPr>
          <a:lstStyle/>
          <a:p>
            <a:pPr algn="ctr"/>
            <a:r>
              <a:rPr lang="ru-RU" sz="2000"/>
              <a:t>Идейные разногласия </a:t>
            </a:r>
            <a:r>
              <a:rPr lang="ru-RU"/>
              <a:t>между сторонниками Ленина и сторонниками Мартова</a:t>
            </a:r>
          </a:p>
        </p:txBody>
      </p:sp>
      <p:sp>
        <p:nvSpPr>
          <p:cNvPr id="11" name="Прямоугольник 1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62</a:t>
            </a:r>
          </a:p>
        </p:txBody>
      </p:sp>
      <p:pic>
        <p:nvPicPr>
          <p:cNvPr id="64550" name="Рисунок 11"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http://www.museumsyndicate.com/images/5/48011.jpg"/>
          <p:cNvPicPr>
            <a:picLocks noChangeAspect="1" noChangeArrowheads="1"/>
          </p:cNvPicPr>
          <p:nvPr/>
        </p:nvPicPr>
        <p:blipFill>
          <a:blip r:embed="rId2" cstate="email"/>
          <a:srcRect/>
          <a:stretch>
            <a:fillRect/>
          </a:stretch>
        </p:blipFill>
        <p:spPr bwMode="auto">
          <a:xfrm>
            <a:off x="2124075" y="1700213"/>
            <a:ext cx="949325" cy="1439862"/>
          </a:xfrm>
          <a:prstGeom prst="rect">
            <a:avLst/>
          </a:prstGeom>
          <a:noFill/>
          <a:ln w="9525">
            <a:noFill/>
            <a:miter lim="800000"/>
            <a:headEnd/>
            <a:tailEnd/>
          </a:ln>
        </p:spPr>
      </p:pic>
      <p:pic>
        <p:nvPicPr>
          <p:cNvPr id="65539" name="Picture 6" descr="http://www.ote4estvo.ru/uploads/1417000765_Grigory_Zinoviev_1.jpg"/>
          <p:cNvPicPr>
            <a:picLocks noChangeAspect="1" noChangeArrowheads="1"/>
          </p:cNvPicPr>
          <p:nvPr/>
        </p:nvPicPr>
        <p:blipFill>
          <a:blip r:embed="rId3" cstate="email"/>
          <a:srcRect/>
          <a:stretch>
            <a:fillRect/>
          </a:stretch>
        </p:blipFill>
        <p:spPr bwMode="auto">
          <a:xfrm>
            <a:off x="3419475" y="1700213"/>
            <a:ext cx="1008063" cy="1439862"/>
          </a:xfrm>
          <a:prstGeom prst="rect">
            <a:avLst/>
          </a:prstGeom>
          <a:noFill/>
          <a:ln w="9525">
            <a:noFill/>
            <a:miter lim="800000"/>
            <a:headEnd/>
            <a:tailEnd/>
          </a:ln>
        </p:spPr>
      </p:pic>
      <p:pic>
        <p:nvPicPr>
          <p:cNvPr id="65540" name="Picture 8" descr="http://bsk.nios.ru/sites/bsk.nios.ru/files/enciklopediya/kamenev_lev_borisovich_0.jpg"/>
          <p:cNvPicPr>
            <a:picLocks noChangeAspect="1" noChangeArrowheads="1"/>
          </p:cNvPicPr>
          <p:nvPr/>
        </p:nvPicPr>
        <p:blipFill>
          <a:blip r:embed="rId4" cstate="email"/>
          <a:srcRect/>
          <a:stretch>
            <a:fillRect/>
          </a:stretch>
        </p:blipFill>
        <p:spPr bwMode="auto">
          <a:xfrm>
            <a:off x="6227763" y="1700213"/>
            <a:ext cx="1093787" cy="1439862"/>
          </a:xfrm>
          <a:prstGeom prst="rect">
            <a:avLst/>
          </a:prstGeom>
          <a:noFill/>
          <a:ln w="9525">
            <a:noFill/>
            <a:miter lim="800000"/>
            <a:headEnd/>
            <a:tailEnd/>
          </a:ln>
        </p:spPr>
      </p:pic>
      <p:pic>
        <p:nvPicPr>
          <p:cNvPr id="65541" name="Picture 10" descr="http://x-true.info/uploads/posts/2015-06/1435356167_1400885350_stalin-iosif-vissarionovich-4.jpg"/>
          <p:cNvPicPr>
            <a:picLocks noChangeAspect="1" noChangeArrowheads="1"/>
          </p:cNvPicPr>
          <p:nvPr/>
        </p:nvPicPr>
        <p:blipFill>
          <a:blip r:embed="rId5" cstate="email"/>
          <a:srcRect/>
          <a:stretch>
            <a:fillRect/>
          </a:stretch>
        </p:blipFill>
        <p:spPr bwMode="auto">
          <a:xfrm>
            <a:off x="7740650" y="1700213"/>
            <a:ext cx="1025525" cy="1439862"/>
          </a:xfrm>
          <a:prstGeom prst="rect">
            <a:avLst/>
          </a:prstGeom>
          <a:noFill/>
          <a:ln w="9525">
            <a:noFill/>
            <a:miter lim="800000"/>
            <a:headEnd/>
            <a:tailEnd/>
          </a:ln>
        </p:spPr>
      </p:pic>
      <p:pic>
        <p:nvPicPr>
          <p:cNvPr id="65542" name="Picture 12" descr="http://infonarod.ru/sites/default/files/users/14/49655464_buharin_.jpg"/>
          <p:cNvPicPr>
            <a:picLocks noChangeAspect="1" noChangeArrowheads="1"/>
          </p:cNvPicPr>
          <p:nvPr/>
        </p:nvPicPr>
        <p:blipFill>
          <a:blip r:embed="rId6" cstate="email"/>
          <a:srcRect/>
          <a:stretch>
            <a:fillRect/>
          </a:stretch>
        </p:blipFill>
        <p:spPr bwMode="auto">
          <a:xfrm>
            <a:off x="4787900" y="1700213"/>
            <a:ext cx="1079500" cy="1439862"/>
          </a:xfrm>
          <a:prstGeom prst="rect">
            <a:avLst/>
          </a:prstGeom>
          <a:noFill/>
          <a:ln w="9525">
            <a:noFill/>
            <a:miter lim="800000"/>
            <a:headEnd/>
            <a:tailEnd/>
          </a:ln>
        </p:spPr>
      </p:pic>
      <p:sp>
        <p:nvSpPr>
          <p:cNvPr id="65543" name="TextBox 11"/>
          <p:cNvSpPr txBox="1">
            <a:spLocks noChangeArrowheads="1"/>
          </p:cNvSpPr>
          <p:nvPr/>
        </p:nvSpPr>
        <p:spPr bwMode="auto">
          <a:xfrm>
            <a:off x="1979613" y="3141663"/>
            <a:ext cx="1152525" cy="738187"/>
          </a:xfrm>
          <a:prstGeom prst="rect">
            <a:avLst/>
          </a:prstGeom>
          <a:noFill/>
          <a:ln w="9525">
            <a:noFill/>
            <a:miter lim="800000"/>
            <a:headEnd/>
            <a:tailEnd/>
          </a:ln>
        </p:spPr>
        <p:txBody>
          <a:bodyPr>
            <a:spAutoFit/>
          </a:bodyPr>
          <a:lstStyle/>
          <a:p>
            <a:pPr algn="ctr"/>
            <a:r>
              <a:rPr lang="ru-RU" sz="1400"/>
              <a:t>Троцкий</a:t>
            </a:r>
          </a:p>
          <a:p>
            <a:pPr algn="ctr"/>
            <a:r>
              <a:rPr lang="ru-RU" sz="1400"/>
              <a:t>Лев</a:t>
            </a:r>
          </a:p>
          <a:p>
            <a:pPr algn="ctr"/>
            <a:r>
              <a:rPr lang="ru-RU" sz="1400"/>
              <a:t>Давидович</a:t>
            </a:r>
          </a:p>
        </p:txBody>
      </p:sp>
      <p:sp>
        <p:nvSpPr>
          <p:cNvPr id="65544" name="TextBox 12"/>
          <p:cNvSpPr txBox="1">
            <a:spLocks noChangeArrowheads="1"/>
          </p:cNvSpPr>
          <p:nvPr/>
        </p:nvSpPr>
        <p:spPr bwMode="auto">
          <a:xfrm>
            <a:off x="3348038" y="3141663"/>
            <a:ext cx="1152525" cy="738187"/>
          </a:xfrm>
          <a:prstGeom prst="rect">
            <a:avLst/>
          </a:prstGeom>
          <a:noFill/>
          <a:ln w="9525">
            <a:noFill/>
            <a:miter lim="800000"/>
            <a:headEnd/>
            <a:tailEnd/>
          </a:ln>
        </p:spPr>
        <p:txBody>
          <a:bodyPr>
            <a:spAutoFit/>
          </a:bodyPr>
          <a:lstStyle/>
          <a:p>
            <a:pPr algn="ctr"/>
            <a:r>
              <a:rPr lang="ru-RU" sz="1400"/>
              <a:t>Зиновьев</a:t>
            </a:r>
          </a:p>
          <a:p>
            <a:pPr algn="ctr"/>
            <a:r>
              <a:rPr lang="ru-RU" sz="1400"/>
              <a:t>Григорий</a:t>
            </a:r>
          </a:p>
          <a:p>
            <a:pPr algn="ctr"/>
            <a:r>
              <a:rPr lang="ru-RU" sz="1400"/>
              <a:t>Евсеевич</a:t>
            </a:r>
          </a:p>
        </p:txBody>
      </p:sp>
      <p:sp>
        <p:nvSpPr>
          <p:cNvPr id="65545" name="TextBox 13"/>
          <p:cNvSpPr txBox="1">
            <a:spLocks noChangeArrowheads="1"/>
          </p:cNvSpPr>
          <p:nvPr/>
        </p:nvSpPr>
        <p:spPr bwMode="auto">
          <a:xfrm>
            <a:off x="6227763" y="3141663"/>
            <a:ext cx="1081087" cy="738187"/>
          </a:xfrm>
          <a:prstGeom prst="rect">
            <a:avLst/>
          </a:prstGeom>
          <a:noFill/>
          <a:ln w="9525">
            <a:noFill/>
            <a:miter lim="800000"/>
            <a:headEnd/>
            <a:tailEnd/>
          </a:ln>
        </p:spPr>
        <p:txBody>
          <a:bodyPr>
            <a:spAutoFit/>
          </a:bodyPr>
          <a:lstStyle/>
          <a:p>
            <a:pPr algn="ctr"/>
            <a:r>
              <a:rPr lang="ru-RU" sz="1400"/>
              <a:t>Каменев</a:t>
            </a:r>
          </a:p>
          <a:p>
            <a:pPr algn="ctr"/>
            <a:r>
              <a:rPr lang="ru-RU" sz="1400"/>
              <a:t>Лев</a:t>
            </a:r>
          </a:p>
          <a:p>
            <a:pPr algn="ctr"/>
            <a:r>
              <a:rPr lang="ru-RU" sz="1400"/>
              <a:t>Борисович</a:t>
            </a:r>
          </a:p>
        </p:txBody>
      </p:sp>
      <p:sp>
        <p:nvSpPr>
          <p:cNvPr id="65546" name="TextBox 14"/>
          <p:cNvSpPr txBox="1">
            <a:spLocks noChangeArrowheads="1"/>
          </p:cNvSpPr>
          <p:nvPr/>
        </p:nvSpPr>
        <p:spPr bwMode="auto">
          <a:xfrm>
            <a:off x="4787900" y="3141663"/>
            <a:ext cx="1079500" cy="738187"/>
          </a:xfrm>
          <a:prstGeom prst="rect">
            <a:avLst/>
          </a:prstGeom>
          <a:noFill/>
          <a:ln w="9525">
            <a:noFill/>
            <a:miter lim="800000"/>
            <a:headEnd/>
            <a:tailEnd/>
          </a:ln>
        </p:spPr>
        <p:txBody>
          <a:bodyPr>
            <a:spAutoFit/>
          </a:bodyPr>
          <a:lstStyle/>
          <a:p>
            <a:pPr algn="ctr"/>
            <a:r>
              <a:rPr lang="ru-RU" sz="1400"/>
              <a:t>Бухарин</a:t>
            </a:r>
          </a:p>
          <a:p>
            <a:pPr algn="ctr"/>
            <a:r>
              <a:rPr lang="ru-RU" sz="1400"/>
              <a:t>Николай</a:t>
            </a:r>
          </a:p>
          <a:p>
            <a:pPr algn="ctr"/>
            <a:r>
              <a:rPr lang="ru-RU" sz="1400"/>
              <a:t>Иванович</a:t>
            </a:r>
          </a:p>
        </p:txBody>
      </p:sp>
      <p:sp>
        <p:nvSpPr>
          <p:cNvPr id="65547" name="TextBox 15"/>
          <p:cNvSpPr txBox="1">
            <a:spLocks noChangeArrowheads="1"/>
          </p:cNvSpPr>
          <p:nvPr/>
        </p:nvSpPr>
        <p:spPr bwMode="auto">
          <a:xfrm>
            <a:off x="7524750" y="3141663"/>
            <a:ext cx="1511300" cy="738187"/>
          </a:xfrm>
          <a:prstGeom prst="rect">
            <a:avLst/>
          </a:prstGeom>
          <a:noFill/>
          <a:ln w="9525">
            <a:noFill/>
            <a:miter lim="800000"/>
            <a:headEnd/>
            <a:tailEnd/>
          </a:ln>
        </p:spPr>
        <p:txBody>
          <a:bodyPr>
            <a:spAutoFit/>
          </a:bodyPr>
          <a:lstStyle/>
          <a:p>
            <a:pPr algn="ctr"/>
            <a:r>
              <a:rPr lang="ru-RU" sz="1400"/>
              <a:t>Сталин</a:t>
            </a:r>
          </a:p>
          <a:p>
            <a:pPr algn="ctr"/>
            <a:r>
              <a:rPr lang="ru-RU" sz="1400"/>
              <a:t>Иосиф</a:t>
            </a:r>
          </a:p>
          <a:p>
            <a:pPr algn="ctr"/>
            <a:r>
              <a:rPr lang="ru-RU" sz="1400"/>
              <a:t>Виссарионович</a:t>
            </a:r>
          </a:p>
        </p:txBody>
      </p:sp>
      <p:pic>
        <p:nvPicPr>
          <p:cNvPr id="65548" name="Picture 2" descr="http://vignette2.wikia.nocookie.net/assassinscreed/images/b/bb/%D0%9B%D0%B5%D0%BD%D0%B8%D0%BD.jpg/revision/latest?cb=20130607021647&amp;path-prefix=ru"/>
          <p:cNvPicPr>
            <a:picLocks noChangeAspect="1" noChangeArrowheads="1"/>
          </p:cNvPicPr>
          <p:nvPr/>
        </p:nvPicPr>
        <p:blipFill>
          <a:blip r:embed="rId7" cstate="email"/>
          <a:srcRect/>
          <a:stretch>
            <a:fillRect/>
          </a:stretch>
        </p:blipFill>
        <p:spPr bwMode="auto">
          <a:xfrm>
            <a:off x="900113" y="1700213"/>
            <a:ext cx="981075" cy="1439862"/>
          </a:xfrm>
          <a:prstGeom prst="rect">
            <a:avLst/>
          </a:prstGeom>
          <a:noFill/>
          <a:ln w="9525">
            <a:noFill/>
            <a:miter lim="800000"/>
            <a:headEnd/>
            <a:tailEnd/>
          </a:ln>
        </p:spPr>
      </p:pic>
      <p:sp>
        <p:nvSpPr>
          <p:cNvPr id="65549" name="TextBox 11"/>
          <p:cNvSpPr txBox="1">
            <a:spLocks noChangeArrowheads="1"/>
          </p:cNvSpPr>
          <p:nvPr/>
        </p:nvSpPr>
        <p:spPr bwMode="auto">
          <a:xfrm>
            <a:off x="755650" y="3141663"/>
            <a:ext cx="1079500" cy="738187"/>
          </a:xfrm>
          <a:prstGeom prst="rect">
            <a:avLst/>
          </a:prstGeom>
          <a:noFill/>
          <a:ln w="9525">
            <a:noFill/>
            <a:miter lim="800000"/>
            <a:headEnd/>
            <a:tailEnd/>
          </a:ln>
        </p:spPr>
        <p:txBody>
          <a:bodyPr>
            <a:spAutoFit/>
          </a:bodyPr>
          <a:lstStyle/>
          <a:p>
            <a:pPr algn="ctr"/>
            <a:r>
              <a:rPr lang="ru-RU" sz="1400"/>
              <a:t>Ленин</a:t>
            </a:r>
          </a:p>
          <a:p>
            <a:pPr algn="ctr"/>
            <a:r>
              <a:rPr lang="ru-RU" sz="1400"/>
              <a:t>Владимир</a:t>
            </a:r>
          </a:p>
          <a:p>
            <a:pPr algn="ctr"/>
            <a:r>
              <a:rPr lang="ru-RU" sz="1400"/>
              <a:t>Ильич</a:t>
            </a:r>
          </a:p>
        </p:txBody>
      </p:sp>
      <p:pic>
        <p:nvPicPr>
          <p:cNvPr id="65550" name="Picture 17" descr="https://im0-tub-ru.yandex.net/i?id=4610e2b74f633c571ab95041e7941871-l&amp;n=13"/>
          <p:cNvPicPr>
            <a:picLocks noChangeAspect="1" noChangeArrowheads="1"/>
          </p:cNvPicPr>
          <p:nvPr/>
        </p:nvPicPr>
        <p:blipFill>
          <a:blip r:embed="rId8" cstate="email"/>
          <a:srcRect/>
          <a:stretch>
            <a:fillRect/>
          </a:stretch>
        </p:blipFill>
        <p:spPr bwMode="auto">
          <a:xfrm>
            <a:off x="539750" y="4005263"/>
            <a:ext cx="1008063" cy="1409700"/>
          </a:xfrm>
          <a:prstGeom prst="rect">
            <a:avLst/>
          </a:prstGeom>
          <a:noFill/>
          <a:ln w="9525">
            <a:noFill/>
            <a:miter lim="800000"/>
            <a:headEnd/>
            <a:tailEnd/>
          </a:ln>
        </p:spPr>
      </p:pic>
      <p:sp>
        <p:nvSpPr>
          <p:cNvPr id="65551" name="TextBox 11"/>
          <p:cNvSpPr txBox="1">
            <a:spLocks noChangeArrowheads="1"/>
          </p:cNvSpPr>
          <p:nvPr/>
        </p:nvSpPr>
        <p:spPr bwMode="auto">
          <a:xfrm>
            <a:off x="179388" y="5445125"/>
            <a:ext cx="1727200" cy="738188"/>
          </a:xfrm>
          <a:prstGeom prst="rect">
            <a:avLst/>
          </a:prstGeom>
          <a:noFill/>
          <a:ln w="9525">
            <a:noFill/>
            <a:miter lim="800000"/>
            <a:headEnd/>
            <a:tailEnd/>
          </a:ln>
        </p:spPr>
        <p:txBody>
          <a:bodyPr>
            <a:spAutoFit/>
          </a:bodyPr>
          <a:lstStyle/>
          <a:p>
            <a:pPr algn="ctr"/>
            <a:r>
              <a:rPr lang="ru-RU" sz="1400"/>
              <a:t>Кржижановский</a:t>
            </a:r>
          </a:p>
          <a:p>
            <a:pPr algn="ctr"/>
            <a:r>
              <a:rPr lang="ru-RU" sz="1400"/>
              <a:t>Глеб</a:t>
            </a:r>
          </a:p>
          <a:p>
            <a:pPr algn="ctr"/>
            <a:r>
              <a:rPr lang="ru-RU" sz="1400"/>
              <a:t>Максимилианович</a:t>
            </a:r>
          </a:p>
        </p:txBody>
      </p:sp>
      <p:pic>
        <p:nvPicPr>
          <p:cNvPr id="65552" name="Picture 19" descr="https://otvet.imgsmail.ru/download/a7710f208858f184117289c45db3ff90_i-353.jpg"/>
          <p:cNvPicPr>
            <a:picLocks noChangeAspect="1" noChangeArrowheads="1"/>
          </p:cNvPicPr>
          <p:nvPr/>
        </p:nvPicPr>
        <p:blipFill>
          <a:blip r:embed="rId9" cstate="email"/>
          <a:srcRect/>
          <a:stretch>
            <a:fillRect/>
          </a:stretch>
        </p:blipFill>
        <p:spPr bwMode="auto">
          <a:xfrm>
            <a:off x="7740650" y="4005263"/>
            <a:ext cx="1079500" cy="1441450"/>
          </a:xfrm>
          <a:prstGeom prst="rect">
            <a:avLst/>
          </a:prstGeom>
          <a:noFill/>
          <a:ln w="9525">
            <a:noFill/>
            <a:miter lim="800000"/>
            <a:headEnd/>
            <a:tailEnd/>
          </a:ln>
        </p:spPr>
      </p:pic>
      <p:sp>
        <p:nvSpPr>
          <p:cNvPr id="65553" name="TextBox 11"/>
          <p:cNvSpPr txBox="1">
            <a:spLocks noChangeArrowheads="1"/>
          </p:cNvSpPr>
          <p:nvPr/>
        </p:nvSpPr>
        <p:spPr bwMode="auto">
          <a:xfrm>
            <a:off x="7596188" y="5445125"/>
            <a:ext cx="1368425" cy="738188"/>
          </a:xfrm>
          <a:prstGeom prst="rect">
            <a:avLst/>
          </a:prstGeom>
          <a:noFill/>
          <a:ln w="9525">
            <a:noFill/>
            <a:miter lim="800000"/>
            <a:headEnd/>
            <a:tailEnd/>
          </a:ln>
        </p:spPr>
        <p:txBody>
          <a:bodyPr>
            <a:spAutoFit/>
          </a:bodyPr>
          <a:lstStyle/>
          <a:p>
            <a:pPr algn="ctr"/>
            <a:r>
              <a:rPr lang="ru-RU" sz="1400"/>
              <a:t>Дзержинский</a:t>
            </a:r>
          </a:p>
          <a:p>
            <a:pPr algn="ctr"/>
            <a:r>
              <a:rPr lang="ru-RU" sz="1400"/>
              <a:t>Феликс</a:t>
            </a:r>
          </a:p>
          <a:p>
            <a:pPr algn="ctr"/>
            <a:r>
              <a:rPr lang="ru-RU" sz="1400"/>
              <a:t>Эдмундович</a:t>
            </a:r>
          </a:p>
        </p:txBody>
      </p:sp>
      <p:pic>
        <p:nvPicPr>
          <p:cNvPr id="65554" name="Picture 23" descr="http://www.happy-giraffe.ru/upload/names/famous/_6bed1.jpg"/>
          <p:cNvPicPr>
            <a:picLocks noChangeAspect="1" noChangeArrowheads="1"/>
          </p:cNvPicPr>
          <p:nvPr/>
        </p:nvPicPr>
        <p:blipFill>
          <a:blip r:embed="rId10" cstate="email"/>
          <a:srcRect/>
          <a:stretch>
            <a:fillRect/>
          </a:stretch>
        </p:blipFill>
        <p:spPr bwMode="auto">
          <a:xfrm>
            <a:off x="1979613" y="4005263"/>
            <a:ext cx="1081087" cy="1458912"/>
          </a:xfrm>
          <a:prstGeom prst="rect">
            <a:avLst/>
          </a:prstGeom>
          <a:noFill/>
          <a:ln w="9525">
            <a:noFill/>
            <a:miter lim="800000"/>
            <a:headEnd/>
            <a:tailEnd/>
          </a:ln>
        </p:spPr>
      </p:pic>
      <p:sp>
        <p:nvSpPr>
          <p:cNvPr id="65555" name="TextBox 12"/>
          <p:cNvSpPr txBox="1">
            <a:spLocks noChangeArrowheads="1"/>
          </p:cNvSpPr>
          <p:nvPr/>
        </p:nvSpPr>
        <p:spPr bwMode="auto">
          <a:xfrm>
            <a:off x="1908175" y="5445125"/>
            <a:ext cx="1223963" cy="738188"/>
          </a:xfrm>
          <a:prstGeom prst="rect">
            <a:avLst/>
          </a:prstGeom>
          <a:noFill/>
          <a:ln w="9525">
            <a:noFill/>
            <a:miter lim="800000"/>
            <a:headEnd/>
            <a:tailEnd/>
          </a:ln>
        </p:spPr>
        <p:txBody>
          <a:bodyPr>
            <a:spAutoFit/>
          </a:bodyPr>
          <a:lstStyle/>
          <a:p>
            <a:pPr algn="ctr"/>
            <a:r>
              <a:rPr lang="ru-RU" sz="1400"/>
              <a:t>Свердлов</a:t>
            </a:r>
          </a:p>
          <a:p>
            <a:pPr algn="ctr"/>
            <a:r>
              <a:rPr lang="ru-RU" sz="1400"/>
              <a:t>Яков</a:t>
            </a:r>
          </a:p>
          <a:p>
            <a:pPr algn="ctr"/>
            <a:r>
              <a:rPr lang="ru-RU" sz="1400"/>
              <a:t>Михайлович</a:t>
            </a:r>
          </a:p>
        </p:txBody>
      </p:sp>
      <p:sp>
        <p:nvSpPr>
          <p:cNvPr id="65556" name="AutoShape 25" descr="http://ulanude.monavista.ru/images/sizednews/ulanude1488100562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65557" name="AutoShape 27" descr="http://ulanude.monavista.ru/images/sizednews/ulanude1488100562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65558" name="AutoShape 29" descr="http://ulanude.monavista.ru/images/sizednews/ulanude1488100562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65559" name="AutoShape 31" descr="http://ulanude.monavista.ru/images/sizednews/ulanude1488100562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65560" name="AutoShape 33" descr="http://ulanude.monavista.ru/images/sizednews/ulanude1488100562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65561" name="Picture 28" descr="https://image.jimcdn.com/app/cms/image/transf/dimension=432x10000:format=jpg/path/se69a81daa14da7e7/image/i14cea47094c3f463/version/1422821390/image.jpg"/>
          <p:cNvPicPr>
            <a:picLocks noChangeAspect="1" noChangeArrowheads="1"/>
          </p:cNvPicPr>
          <p:nvPr/>
        </p:nvPicPr>
        <p:blipFill>
          <a:blip r:embed="rId11" cstate="email"/>
          <a:srcRect/>
          <a:stretch>
            <a:fillRect/>
          </a:stretch>
        </p:blipFill>
        <p:spPr bwMode="auto">
          <a:xfrm>
            <a:off x="3419475" y="4005263"/>
            <a:ext cx="1157288" cy="1439862"/>
          </a:xfrm>
          <a:prstGeom prst="rect">
            <a:avLst/>
          </a:prstGeom>
          <a:noFill/>
          <a:ln w="9525">
            <a:noFill/>
            <a:miter lim="800000"/>
            <a:headEnd/>
            <a:tailEnd/>
          </a:ln>
        </p:spPr>
      </p:pic>
      <p:sp>
        <p:nvSpPr>
          <p:cNvPr id="65562" name="TextBox 12"/>
          <p:cNvSpPr txBox="1">
            <a:spLocks noChangeArrowheads="1"/>
          </p:cNvSpPr>
          <p:nvPr/>
        </p:nvSpPr>
        <p:spPr bwMode="auto">
          <a:xfrm>
            <a:off x="3203575" y="5445125"/>
            <a:ext cx="1584325" cy="738188"/>
          </a:xfrm>
          <a:prstGeom prst="rect">
            <a:avLst/>
          </a:prstGeom>
          <a:noFill/>
          <a:ln w="9525">
            <a:noFill/>
            <a:miter lim="800000"/>
            <a:headEnd/>
            <a:tailEnd/>
          </a:ln>
        </p:spPr>
        <p:txBody>
          <a:bodyPr>
            <a:spAutoFit/>
          </a:bodyPr>
          <a:lstStyle/>
          <a:p>
            <a:pPr algn="ctr"/>
            <a:r>
              <a:rPr lang="ru-RU" sz="1400"/>
              <a:t>Крупская</a:t>
            </a:r>
          </a:p>
          <a:p>
            <a:pPr algn="ctr"/>
            <a:r>
              <a:rPr lang="ru-RU" sz="1400"/>
              <a:t>Надежда</a:t>
            </a:r>
          </a:p>
          <a:p>
            <a:pPr algn="ctr"/>
            <a:r>
              <a:rPr lang="ru-RU" sz="1400"/>
              <a:t>Константиновна</a:t>
            </a:r>
          </a:p>
        </p:txBody>
      </p:sp>
      <p:pic>
        <p:nvPicPr>
          <p:cNvPr id="65563" name="Picture 30" descr="http://expositions.nlr.ru/ex_plehanov/got/images/16.jpg"/>
          <p:cNvPicPr>
            <a:picLocks noChangeAspect="1" noChangeArrowheads="1"/>
          </p:cNvPicPr>
          <p:nvPr/>
        </p:nvPicPr>
        <p:blipFill>
          <a:blip r:embed="rId12" cstate="email"/>
          <a:srcRect/>
          <a:stretch>
            <a:fillRect/>
          </a:stretch>
        </p:blipFill>
        <p:spPr bwMode="auto">
          <a:xfrm>
            <a:off x="4932363" y="4005263"/>
            <a:ext cx="1060450" cy="1439862"/>
          </a:xfrm>
          <a:prstGeom prst="rect">
            <a:avLst/>
          </a:prstGeom>
          <a:noFill/>
          <a:ln w="9525">
            <a:noFill/>
            <a:miter lim="800000"/>
            <a:headEnd/>
            <a:tailEnd/>
          </a:ln>
        </p:spPr>
      </p:pic>
      <p:sp>
        <p:nvSpPr>
          <p:cNvPr id="65564" name="TextBox 12"/>
          <p:cNvSpPr txBox="1">
            <a:spLocks noChangeArrowheads="1"/>
          </p:cNvSpPr>
          <p:nvPr/>
        </p:nvSpPr>
        <p:spPr bwMode="auto">
          <a:xfrm>
            <a:off x="4787900" y="5445125"/>
            <a:ext cx="1295400" cy="738188"/>
          </a:xfrm>
          <a:prstGeom prst="rect">
            <a:avLst/>
          </a:prstGeom>
          <a:noFill/>
          <a:ln w="9525">
            <a:noFill/>
            <a:miter lim="800000"/>
            <a:headEnd/>
            <a:tailEnd/>
          </a:ln>
        </p:spPr>
        <p:txBody>
          <a:bodyPr>
            <a:spAutoFit/>
          </a:bodyPr>
          <a:lstStyle/>
          <a:p>
            <a:pPr algn="ctr"/>
            <a:r>
              <a:rPr lang="ru-RU" sz="1400"/>
              <a:t>Луначарский</a:t>
            </a:r>
          </a:p>
          <a:p>
            <a:pPr algn="ctr"/>
            <a:r>
              <a:rPr lang="ru-RU" sz="1400"/>
              <a:t>Анатолий</a:t>
            </a:r>
          </a:p>
          <a:p>
            <a:pPr algn="ctr"/>
            <a:r>
              <a:rPr lang="ru-RU" sz="1400"/>
              <a:t>Васильевич</a:t>
            </a:r>
          </a:p>
        </p:txBody>
      </p:sp>
      <p:pic>
        <p:nvPicPr>
          <p:cNvPr id="65565" name="Picture 32" descr="http://bsk.nios.ru/sites/bsk.nios.ru/files/enciklopediya/babushkin_ivan_vasilevich.jpg"/>
          <p:cNvPicPr>
            <a:picLocks noChangeAspect="1" noChangeArrowheads="1"/>
          </p:cNvPicPr>
          <p:nvPr/>
        </p:nvPicPr>
        <p:blipFill>
          <a:blip r:embed="rId13" cstate="email"/>
          <a:srcRect/>
          <a:stretch>
            <a:fillRect/>
          </a:stretch>
        </p:blipFill>
        <p:spPr bwMode="auto">
          <a:xfrm>
            <a:off x="6300788" y="4005263"/>
            <a:ext cx="1092200" cy="1439862"/>
          </a:xfrm>
          <a:prstGeom prst="rect">
            <a:avLst/>
          </a:prstGeom>
          <a:noFill/>
          <a:ln w="9525">
            <a:noFill/>
            <a:miter lim="800000"/>
            <a:headEnd/>
            <a:tailEnd/>
          </a:ln>
        </p:spPr>
      </p:pic>
      <p:sp>
        <p:nvSpPr>
          <p:cNvPr id="65566" name="TextBox 12"/>
          <p:cNvSpPr txBox="1">
            <a:spLocks noChangeArrowheads="1"/>
          </p:cNvSpPr>
          <p:nvPr/>
        </p:nvSpPr>
        <p:spPr bwMode="auto">
          <a:xfrm>
            <a:off x="6227763" y="5445125"/>
            <a:ext cx="1223962" cy="738188"/>
          </a:xfrm>
          <a:prstGeom prst="rect">
            <a:avLst/>
          </a:prstGeom>
          <a:noFill/>
          <a:ln w="9525">
            <a:noFill/>
            <a:miter lim="800000"/>
            <a:headEnd/>
            <a:tailEnd/>
          </a:ln>
        </p:spPr>
        <p:txBody>
          <a:bodyPr>
            <a:spAutoFit/>
          </a:bodyPr>
          <a:lstStyle/>
          <a:p>
            <a:pPr algn="ctr"/>
            <a:r>
              <a:rPr lang="ru-RU" sz="1400"/>
              <a:t>Бабушкин</a:t>
            </a:r>
          </a:p>
          <a:p>
            <a:pPr algn="ctr"/>
            <a:r>
              <a:rPr lang="ru-RU" sz="1400"/>
              <a:t>Иван</a:t>
            </a:r>
          </a:p>
          <a:p>
            <a:pPr algn="ctr"/>
            <a:r>
              <a:rPr lang="ru-RU" sz="1400"/>
              <a:t>Васильевич</a:t>
            </a:r>
          </a:p>
        </p:txBody>
      </p:sp>
      <p:sp>
        <p:nvSpPr>
          <p:cNvPr id="36" name="TextBox 35"/>
          <p:cNvSpPr txBox="1"/>
          <p:nvPr/>
        </p:nvSpPr>
        <p:spPr>
          <a:xfrm>
            <a:off x="0" y="1196975"/>
            <a:ext cx="9144000" cy="369888"/>
          </a:xfrm>
          <a:prstGeom prst="rect">
            <a:avLst/>
          </a:prstGeom>
          <a:noFill/>
        </p:spPr>
        <p:txBody>
          <a:bodyPr>
            <a:spAutoFit/>
          </a:bodyPr>
          <a:lstStyle/>
          <a:p>
            <a:pPr algn="ctr">
              <a:defRPr/>
            </a:pPr>
            <a:r>
              <a:rPr lang="ru-RU" spc="130" dirty="0"/>
              <a:t>ЛИДЕРЫ БОЛЬШЕВИКОВ</a:t>
            </a:r>
          </a:p>
        </p:txBody>
      </p:sp>
      <p:sp>
        <p:nvSpPr>
          <p:cNvPr id="35" name="Прямоугольник 34"/>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63</a:t>
            </a:r>
          </a:p>
        </p:txBody>
      </p:sp>
      <p:pic>
        <p:nvPicPr>
          <p:cNvPr id="65569" name="Рисунок 37" descr="1500x500.jpg"/>
          <p:cNvPicPr>
            <a:picLocks noChangeAspect="1"/>
          </p:cNvPicPr>
          <p:nvPr/>
        </p:nvPicPr>
        <p:blipFill>
          <a:blip r:embed="rId14" cstate="email"/>
          <a:srcRect/>
          <a:stretch>
            <a:fillRect/>
          </a:stretch>
        </p:blipFill>
        <p:spPr bwMode="auto">
          <a:xfrm>
            <a:off x="0" y="0"/>
            <a:ext cx="9144000" cy="692150"/>
          </a:xfrm>
          <a:prstGeom prst="rect">
            <a:avLst/>
          </a:prstGeom>
          <a:noFill/>
          <a:ln w="9525">
            <a:noFill/>
            <a:miter lim="800000"/>
            <a:headEnd/>
            <a:tailEnd/>
          </a:ln>
        </p:spPr>
      </p:pic>
      <p:sp>
        <p:nvSpPr>
          <p:cNvPr id="39"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0"/>
          <p:cNvSpPr txBox="1">
            <a:spLocks noChangeArrowheads="1"/>
          </p:cNvSpPr>
          <p:nvPr/>
        </p:nvSpPr>
        <p:spPr bwMode="auto">
          <a:xfrm>
            <a:off x="4067175" y="5661025"/>
            <a:ext cx="1296988" cy="738188"/>
          </a:xfrm>
          <a:prstGeom prst="rect">
            <a:avLst/>
          </a:prstGeom>
          <a:noFill/>
          <a:ln w="9525">
            <a:noFill/>
            <a:miter lim="800000"/>
            <a:headEnd/>
            <a:tailEnd/>
          </a:ln>
        </p:spPr>
        <p:txBody>
          <a:bodyPr>
            <a:spAutoFit/>
          </a:bodyPr>
          <a:lstStyle/>
          <a:p>
            <a:pPr algn="ctr"/>
            <a:r>
              <a:rPr lang="ru-RU" sz="1400"/>
              <a:t>Аксельрод</a:t>
            </a:r>
          </a:p>
          <a:p>
            <a:pPr algn="ctr"/>
            <a:r>
              <a:rPr lang="ru-RU" sz="1400"/>
              <a:t>Павел</a:t>
            </a:r>
          </a:p>
          <a:p>
            <a:pPr algn="ctr"/>
            <a:r>
              <a:rPr lang="ru-RU" sz="1400"/>
              <a:t>Борисович</a:t>
            </a:r>
          </a:p>
        </p:txBody>
      </p:sp>
      <p:sp>
        <p:nvSpPr>
          <p:cNvPr id="66563" name="TextBox 11"/>
          <p:cNvSpPr txBox="1">
            <a:spLocks noChangeArrowheads="1"/>
          </p:cNvSpPr>
          <p:nvPr/>
        </p:nvSpPr>
        <p:spPr bwMode="auto">
          <a:xfrm>
            <a:off x="7380288" y="3284538"/>
            <a:ext cx="1366837" cy="738187"/>
          </a:xfrm>
          <a:prstGeom prst="rect">
            <a:avLst/>
          </a:prstGeom>
          <a:noFill/>
          <a:ln w="9525">
            <a:noFill/>
            <a:miter lim="800000"/>
            <a:headEnd/>
            <a:tailEnd/>
          </a:ln>
        </p:spPr>
        <p:txBody>
          <a:bodyPr>
            <a:spAutoFit/>
          </a:bodyPr>
          <a:lstStyle/>
          <a:p>
            <a:pPr algn="ctr"/>
            <a:r>
              <a:rPr lang="ru-RU" sz="1400"/>
              <a:t>Дан</a:t>
            </a:r>
          </a:p>
          <a:p>
            <a:pPr algn="ctr"/>
            <a:r>
              <a:rPr lang="ru-RU" sz="1400"/>
              <a:t>Федор</a:t>
            </a:r>
          </a:p>
          <a:p>
            <a:pPr algn="ctr"/>
            <a:r>
              <a:rPr lang="ru-RU" sz="1400"/>
              <a:t>Ильич</a:t>
            </a:r>
          </a:p>
        </p:txBody>
      </p:sp>
      <p:sp>
        <p:nvSpPr>
          <p:cNvPr id="66564" name="TextBox 12"/>
          <p:cNvSpPr txBox="1">
            <a:spLocks noChangeArrowheads="1"/>
          </p:cNvSpPr>
          <p:nvPr/>
        </p:nvSpPr>
        <p:spPr bwMode="auto">
          <a:xfrm>
            <a:off x="5291138" y="3284538"/>
            <a:ext cx="2160587" cy="738187"/>
          </a:xfrm>
          <a:prstGeom prst="rect">
            <a:avLst/>
          </a:prstGeom>
          <a:noFill/>
          <a:ln w="9525">
            <a:noFill/>
            <a:miter lim="800000"/>
            <a:headEnd/>
            <a:tailEnd/>
          </a:ln>
        </p:spPr>
        <p:txBody>
          <a:bodyPr>
            <a:spAutoFit/>
          </a:bodyPr>
          <a:lstStyle/>
          <a:p>
            <a:pPr algn="ctr"/>
            <a:r>
              <a:rPr lang="ru-RU" sz="1400"/>
              <a:t>Потресов</a:t>
            </a:r>
          </a:p>
          <a:p>
            <a:pPr algn="ctr"/>
            <a:r>
              <a:rPr lang="ru-RU" sz="1400"/>
              <a:t>Александр</a:t>
            </a:r>
          </a:p>
          <a:p>
            <a:pPr algn="ctr"/>
            <a:r>
              <a:rPr lang="ru-RU" sz="1400"/>
              <a:t>Николаевич</a:t>
            </a:r>
          </a:p>
        </p:txBody>
      </p:sp>
      <p:sp>
        <p:nvSpPr>
          <p:cNvPr id="66565" name="TextBox 14"/>
          <p:cNvSpPr txBox="1">
            <a:spLocks noChangeArrowheads="1"/>
          </p:cNvSpPr>
          <p:nvPr/>
        </p:nvSpPr>
        <p:spPr bwMode="auto">
          <a:xfrm>
            <a:off x="7451725" y="5589588"/>
            <a:ext cx="1223963" cy="738187"/>
          </a:xfrm>
          <a:prstGeom prst="rect">
            <a:avLst/>
          </a:prstGeom>
          <a:noFill/>
          <a:ln w="9525">
            <a:noFill/>
            <a:miter lim="800000"/>
            <a:headEnd/>
            <a:tailEnd/>
          </a:ln>
        </p:spPr>
        <p:txBody>
          <a:bodyPr>
            <a:spAutoFit/>
          </a:bodyPr>
          <a:lstStyle/>
          <a:p>
            <a:pPr algn="ctr"/>
            <a:r>
              <a:rPr lang="ru-RU" sz="1400"/>
              <a:t>Церетели</a:t>
            </a:r>
          </a:p>
          <a:p>
            <a:pPr algn="ctr"/>
            <a:r>
              <a:rPr lang="ru-RU" sz="1400"/>
              <a:t>Ираклий</a:t>
            </a:r>
          </a:p>
          <a:p>
            <a:pPr algn="ctr"/>
            <a:r>
              <a:rPr lang="ru-RU" sz="1400"/>
              <a:t>Георгиевич</a:t>
            </a:r>
          </a:p>
        </p:txBody>
      </p:sp>
      <p:sp>
        <p:nvSpPr>
          <p:cNvPr id="66566" name="TextBox 15"/>
          <p:cNvSpPr txBox="1">
            <a:spLocks noChangeArrowheads="1"/>
          </p:cNvSpPr>
          <p:nvPr/>
        </p:nvSpPr>
        <p:spPr bwMode="auto">
          <a:xfrm>
            <a:off x="2268538" y="5661025"/>
            <a:ext cx="1222375" cy="738188"/>
          </a:xfrm>
          <a:prstGeom prst="rect">
            <a:avLst/>
          </a:prstGeom>
          <a:noFill/>
          <a:ln w="9525">
            <a:noFill/>
            <a:miter lim="800000"/>
            <a:headEnd/>
            <a:tailEnd/>
          </a:ln>
        </p:spPr>
        <p:txBody>
          <a:bodyPr>
            <a:spAutoFit/>
          </a:bodyPr>
          <a:lstStyle/>
          <a:p>
            <a:pPr algn="ctr"/>
            <a:r>
              <a:rPr lang="ru-RU" sz="1400"/>
              <a:t>Хинчук</a:t>
            </a:r>
          </a:p>
          <a:p>
            <a:pPr algn="ctr"/>
            <a:r>
              <a:rPr lang="ru-RU" sz="1400"/>
              <a:t>Лев</a:t>
            </a:r>
          </a:p>
          <a:p>
            <a:pPr algn="ctr"/>
            <a:r>
              <a:rPr lang="ru-RU" sz="1400"/>
              <a:t>Михайлович</a:t>
            </a:r>
          </a:p>
        </p:txBody>
      </p:sp>
      <p:pic>
        <p:nvPicPr>
          <p:cNvPr id="66567" name="Picture 2" descr="http://citaty.su/wp-content/uploads/2012/10/akselrod.jpg"/>
          <p:cNvPicPr>
            <a:picLocks noChangeAspect="1" noChangeArrowheads="1"/>
          </p:cNvPicPr>
          <p:nvPr/>
        </p:nvPicPr>
        <p:blipFill>
          <a:blip r:embed="rId2" cstate="email"/>
          <a:srcRect/>
          <a:stretch>
            <a:fillRect/>
          </a:stretch>
        </p:blipFill>
        <p:spPr bwMode="auto">
          <a:xfrm>
            <a:off x="4067175" y="4221163"/>
            <a:ext cx="1295400" cy="1439862"/>
          </a:xfrm>
          <a:prstGeom prst="rect">
            <a:avLst/>
          </a:prstGeom>
          <a:noFill/>
          <a:ln w="9525">
            <a:noFill/>
            <a:miter lim="800000"/>
            <a:headEnd/>
            <a:tailEnd/>
          </a:ln>
        </p:spPr>
      </p:pic>
      <p:pic>
        <p:nvPicPr>
          <p:cNvPr id="66568" name="Picture 4" descr="http://yavix.ru/w/i/0/6/3/wi0638653_04.jpg"/>
          <p:cNvPicPr>
            <a:picLocks noChangeAspect="1" noChangeArrowheads="1"/>
          </p:cNvPicPr>
          <p:nvPr/>
        </p:nvPicPr>
        <p:blipFill>
          <a:blip r:embed="rId3" cstate="email"/>
          <a:srcRect/>
          <a:stretch>
            <a:fillRect/>
          </a:stretch>
        </p:blipFill>
        <p:spPr bwMode="auto">
          <a:xfrm>
            <a:off x="7596188" y="1844675"/>
            <a:ext cx="1020762" cy="1439863"/>
          </a:xfrm>
          <a:prstGeom prst="rect">
            <a:avLst/>
          </a:prstGeom>
          <a:noFill/>
          <a:ln w="9525">
            <a:noFill/>
            <a:miter lim="800000"/>
            <a:headEnd/>
            <a:tailEnd/>
          </a:ln>
        </p:spPr>
      </p:pic>
      <p:pic>
        <p:nvPicPr>
          <p:cNvPr id="66569" name="Picture 6" descr="https://upload.wikimedia.org/wikipedia/commons/4/4a/Alexander_Potresov.jpg"/>
          <p:cNvPicPr>
            <a:picLocks noChangeAspect="1" noChangeArrowheads="1"/>
          </p:cNvPicPr>
          <p:nvPr/>
        </p:nvPicPr>
        <p:blipFill>
          <a:blip r:embed="rId4" cstate="email"/>
          <a:srcRect/>
          <a:stretch>
            <a:fillRect/>
          </a:stretch>
        </p:blipFill>
        <p:spPr bwMode="auto">
          <a:xfrm>
            <a:off x="5795963" y="1844675"/>
            <a:ext cx="1120775" cy="1439863"/>
          </a:xfrm>
          <a:prstGeom prst="rect">
            <a:avLst/>
          </a:prstGeom>
          <a:noFill/>
          <a:ln w="9525">
            <a:noFill/>
            <a:miter lim="800000"/>
            <a:headEnd/>
            <a:tailEnd/>
          </a:ln>
        </p:spPr>
      </p:pic>
      <p:pic>
        <p:nvPicPr>
          <p:cNvPr id="66570" name="Picture 10" descr="https://upload.wikimedia.org/wikipedia/commons/thumb/c/c0/Irakly_Tsereteli.jpg/220px-Irakly_Tsereteli.jpg"/>
          <p:cNvPicPr>
            <a:picLocks noChangeAspect="1" noChangeArrowheads="1"/>
          </p:cNvPicPr>
          <p:nvPr/>
        </p:nvPicPr>
        <p:blipFill>
          <a:blip r:embed="rId5" cstate="email"/>
          <a:srcRect/>
          <a:stretch>
            <a:fillRect/>
          </a:stretch>
        </p:blipFill>
        <p:spPr bwMode="auto">
          <a:xfrm>
            <a:off x="7524750" y="4149725"/>
            <a:ext cx="1150938" cy="1422400"/>
          </a:xfrm>
          <a:prstGeom prst="rect">
            <a:avLst/>
          </a:prstGeom>
          <a:noFill/>
          <a:ln w="9525">
            <a:noFill/>
            <a:miter lim="800000"/>
            <a:headEnd/>
            <a:tailEnd/>
          </a:ln>
        </p:spPr>
      </p:pic>
      <p:pic>
        <p:nvPicPr>
          <p:cNvPr id="66571" name="Picture 12" descr="http://hell-man.de/proxy/index.php?q=aHR0cHM6Ly91cGxvYWQud2lraW1lZGlhLm9yZy93aWtpcGVkaWEvY29tbW9ucy90aHVtYi81LzUxL0toaW5jaHVrX0xNLmpwZy8yNjRweC1LaGluY2h1a19MTS5qcGc%3D"/>
          <p:cNvPicPr>
            <a:picLocks noChangeAspect="1" noChangeArrowheads="1"/>
          </p:cNvPicPr>
          <p:nvPr/>
        </p:nvPicPr>
        <p:blipFill>
          <a:blip r:embed="rId6" cstate="email"/>
          <a:srcRect/>
          <a:stretch>
            <a:fillRect/>
          </a:stretch>
        </p:blipFill>
        <p:spPr bwMode="auto">
          <a:xfrm>
            <a:off x="2411413" y="4221163"/>
            <a:ext cx="950912" cy="1439862"/>
          </a:xfrm>
          <a:prstGeom prst="rect">
            <a:avLst/>
          </a:prstGeom>
          <a:noFill/>
          <a:ln w="9525">
            <a:noFill/>
            <a:miter lim="800000"/>
            <a:headEnd/>
            <a:tailEnd/>
          </a:ln>
        </p:spPr>
      </p:pic>
      <p:pic>
        <p:nvPicPr>
          <p:cNvPr id="14" name="Picture 2" descr="http://chtooznachaet.ru/wp-content/uploads/2015/05/%D1%80%D1%81%D0%B4%D1%80%D0%BF1.jpg"/>
          <p:cNvPicPr>
            <a:picLocks noChangeAspect="1" noChangeArrowheads="1"/>
          </p:cNvPicPr>
          <p:nvPr/>
        </p:nvPicPr>
        <p:blipFill>
          <a:blip r:embed="rId7" cstate="email"/>
          <a:srcRect/>
          <a:stretch>
            <a:fillRect/>
          </a:stretch>
        </p:blipFill>
        <p:spPr bwMode="auto">
          <a:xfrm>
            <a:off x="611560" y="1772816"/>
            <a:ext cx="1042799" cy="1440160"/>
          </a:xfrm>
          <a:prstGeom prst="rect">
            <a:avLst/>
          </a:prstGeom>
          <a:noFill/>
          <a:scene3d>
            <a:camera prst="orthographicFront"/>
            <a:lightRig rig="threePt" dir="t"/>
          </a:scene3d>
          <a:sp3d>
            <a:bevelT w="139700" h="139700" prst="divot"/>
          </a:sp3d>
        </p:spPr>
      </p:pic>
      <p:sp>
        <p:nvSpPr>
          <p:cNvPr id="66573" name="TextBox 10"/>
          <p:cNvSpPr txBox="1">
            <a:spLocks noChangeArrowheads="1"/>
          </p:cNvSpPr>
          <p:nvPr/>
        </p:nvSpPr>
        <p:spPr bwMode="auto">
          <a:xfrm>
            <a:off x="323850" y="3213100"/>
            <a:ext cx="1657350" cy="738188"/>
          </a:xfrm>
          <a:prstGeom prst="rect">
            <a:avLst/>
          </a:prstGeom>
          <a:noFill/>
          <a:ln w="9525">
            <a:noFill/>
            <a:miter lim="800000"/>
            <a:headEnd/>
            <a:tailEnd/>
          </a:ln>
        </p:spPr>
        <p:txBody>
          <a:bodyPr>
            <a:spAutoFit/>
          </a:bodyPr>
          <a:lstStyle/>
          <a:p>
            <a:pPr algn="ctr"/>
            <a:r>
              <a:rPr lang="ru-RU" sz="1400"/>
              <a:t>Мартов</a:t>
            </a:r>
          </a:p>
          <a:p>
            <a:pPr algn="ctr"/>
            <a:r>
              <a:rPr lang="ru-RU" sz="1400"/>
              <a:t>Юлий</a:t>
            </a:r>
          </a:p>
          <a:p>
            <a:pPr algn="ctr"/>
            <a:r>
              <a:rPr lang="ru-RU" sz="1400"/>
              <a:t>Осипович</a:t>
            </a:r>
          </a:p>
        </p:txBody>
      </p:sp>
      <p:pic>
        <p:nvPicPr>
          <p:cNvPr id="66574" name="Picture 15" descr="Михаил Исаакович Гольдман (Либер)"/>
          <p:cNvPicPr>
            <a:picLocks noChangeAspect="1" noChangeArrowheads="1"/>
          </p:cNvPicPr>
          <p:nvPr/>
        </p:nvPicPr>
        <p:blipFill>
          <a:blip r:embed="rId8" cstate="email"/>
          <a:srcRect/>
          <a:stretch>
            <a:fillRect/>
          </a:stretch>
        </p:blipFill>
        <p:spPr bwMode="auto">
          <a:xfrm>
            <a:off x="5867400" y="4221163"/>
            <a:ext cx="1008063" cy="1446212"/>
          </a:xfrm>
          <a:prstGeom prst="rect">
            <a:avLst/>
          </a:prstGeom>
          <a:noFill/>
          <a:ln w="9525">
            <a:noFill/>
            <a:miter lim="800000"/>
            <a:headEnd/>
            <a:tailEnd/>
          </a:ln>
        </p:spPr>
      </p:pic>
      <p:sp>
        <p:nvSpPr>
          <p:cNvPr id="66575" name="TextBox 15"/>
          <p:cNvSpPr txBox="1">
            <a:spLocks noChangeArrowheads="1"/>
          </p:cNvSpPr>
          <p:nvPr/>
        </p:nvSpPr>
        <p:spPr bwMode="auto">
          <a:xfrm>
            <a:off x="5867400" y="5661025"/>
            <a:ext cx="1008063" cy="738188"/>
          </a:xfrm>
          <a:prstGeom prst="rect">
            <a:avLst/>
          </a:prstGeom>
          <a:noFill/>
          <a:ln w="9525">
            <a:noFill/>
            <a:miter lim="800000"/>
            <a:headEnd/>
            <a:tailEnd/>
          </a:ln>
        </p:spPr>
        <p:txBody>
          <a:bodyPr>
            <a:spAutoFit/>
          </a:bodyPr>
          <a:lstStyle/>
          <a:p>
            <a:pPr algn="ctr"/>
            <a:r>
              <a:rPr lang="ru-RU" sz="1400"/>
              <a:t>Либер</a:t>
            </a:r>
          </a:p>
          <a:p>
            <a:pPr algn="ctr"/>
            <a:r>
              <a:rPr lang="ru-RU" sz="1400"/>
              <a:t>Михаил</a:t>
            </a:r>
          </a:p>
          <a:p>
            <a:pPr algn="ctr"/>
            <a:r>
              <a:rPr lang="ru-RU" sz="1400"/>
              <a:t>Исакович</a:t>
            </a:r>
          </a:p>
        </p:txBody>
      </p:sp>
      <p:pic>
        <p:nvPicPr>
          <p:cNvPr id="66576" name="Picture 17" descr="http://profipages.net/users_files/serd@aaanet.ru/gallery/%D0%9C%D1%83%D0%BB%D1%8C%D1%82%D0%9A%D1%83%D1%80%D1%81/5/%D0%9F%D0%B5%D1%80%D1%81%D0%BE%D0%BD%D0%B0%D0%BB%D0%B8%D0%B8/%D1%87%D1%85%D0%B5%D0%B8%D0%B4%D0%B7%D0%B5.jpg"/>
          <p:cNvPicPr>
            <a:picLocks noChangeAspect="1" noChangeArrowheads="1"/>
          </p:cNvPicPr>
          <p:nvPr/>
        </p:nvPicPr>
        <p:blipFill>
          <a:blip r:embed="rId9" cstate="email"/>
          <a:srcRect/>
          <a:stretch>
            <a:fillRect/>
          </a:stretch>
        </p:blipFill>
        <p:spPr bwMode="auto">
          <a:xfrm>
            <a:off x="611188" y="4221163"/>
            <a:ext cx="1117600" cy="1439862"/>
          </a:xfrm>
          <a:prstGeom prst="rect">
            <a:avLst/>
          </a:prstGeom>
          <a:noFill/>
          <a:ln w="9525">
            <a:noFill/>
            <a:miter lim="800000"/>
            <a:headEnd/>
            <a:tailEnd/>
          </a:ln>
        </p:spPr>
      </p:pic>
      <p:sp>
        <p:nvSpPr>
          <p:cNvPr id="66577" name="TextBox 15"/>
          <p:cNvSpPr txBox="1">
            <a:spLocks noChangeArrowheads="1"/>
          </p:cNvSpPr>
          <p:nvPr/>
        </p:nvSpPr>
        <p:spPr bwMode="auto">
          <a:xfrm>
            <a:off x="611188" y="5661025"/>
            <a:ext cx="1152525" cy="738188"/>
          </a:xfrm>
          <a:prstGeom prst="rect">
            <a:avLst/>
          </a:prstGeom>
          <a:noFill/>
          <a:ln w="9525">
            <a:noFill/>
            <a:miter lim="800000"/>
            <a:headEnd/>
            <a:tailEnd/>
          </a:ln>
        </p:spPr>
        <p:txBody>
          <a:bodyPr>
            <a:spAutoFit/>
          </a:bodyPr>
          <a:lstStyle/>
          <a:p>
            <a:pPr algn="ctr"/>
            <a:r>
              <a:rPr lang="ru-RU" sz="1400"/>
              <a:t>Чхеидзе</a:t>
            </a:r>
          </a:p>
          <a:p>
            <a:pPr algn="ctr"/>
            <a:r>
              <a:rPr lang="ru-RU" sz="1400"/>
              <a:t>Николай</a:t>
            </a:r>
          </a:p>
          <a:p>
            <a:pPr algn="ctr"/>
            <a:r>
              <a:rPr lang="ru-RU" sz="1400"/>
              <a:t>Семенович</a:t>
            </a:r>
          </a:p>
        </p:txBody>
      </p:sp>
      <p:pic>
        <p:nvPicPr>
          <p:cNvPr id="66578" name="Picture 19" descr="Georgiy Valentinovich Plekhanov.jpg"/>
          <p:cNvPicPr>
            <a:picLocks noChangeAspect="1" noChangeArrowheads="1"/>
          </p:cNvPicPr>
          <p:nvPr/>
        </p:nvPicPr>
        <p:blipFill>
          <a:blip r:embed="rId10" cstate="email"/>
          <a:srcRect/>
          <a:stretch>
            <a:fillRect/>
          </a:stretch>
        </p:blipFill>
        <p:spPr bwMode="auto">
          <a:xfrm>
            <a:off x="2411413" y="1773238"/>
            <a:ext cx="1152525" cy="1462087"/>
          </a:xfrm>
          <a:prstGeom prst="rect">
            <a:avLst/>
          </a:prstGeom>
          <a:noFill/>
          <a:ln w="9525">
            <a:noFill/>
            <a:miter lim="800000"/>
            <a:headEnd/>
            <a:tailEnd/>
          </a:ln>
        </p:spPr>
      </p:pic>
      <p:sp>
        <p:nvSpPr>
          <p:cNvPr id="66579" name="TextBox 15"/>
          <p:cNvSpPr txBox="1">
            <a:spLocks noChangeArrowheads="1"/>
          </p:cNvSpPr>
          <p:nvPr/>
        </p:nvSpPr>
        <p:spPr bwMode="auto">
          <a:xfrm>
            <a:off x="1906588" y="3213100"/>
            <a:ext cx="2124075" cy="738188"/>
          </a:xfrm>
          <a:prstGeom prst="rect">
            <a:avLst/>
          </a:prstGeom>
          <a:noFill/>
          <a:ln w="9525">
            <a:noFill/>
            <a:miter lim="800000"/>
            <a:headEnd/>
            <a:tailEnd/>
          </a:ln>
        </p:spPr>
        <p:txBody>
          <a:bodyPr>
            <a:spAutoFit/>
          </a:bodyPr>
          <a:lstStyle/>
          <a:p>
            <a:pPr algn="ctr"/>
            <a:r>
              <a:rPr lang="ru-RU" sz="1400"/>
              <a:t>Плеханов</a:t>
            </a:r>
          </a:p>
          <a:p>
            <a:pPr algn="ctr"/>
            <a:r>
              <a:rPr lang="ru-RU" sz="1400"/>
              <a:t>Георгий</a:t>
            </a:r>
          </a:p>
          <a:p>
            <a:pPr algn="ctr"/>
            <a:r>
              <a:rPr lang="ru-RU" sz="1400"/>
              <a:t>Валентинович</a:t>
            </a:r>
          </a:p>
        </p:txBody>
      </p:sp>
      <p:pic>
        <p:nvPicPr>
          <p:cNvPr id="66580" name="Picture 21" descr="Martynov AS.jpg"/>
          <p:cNvPicPr>
            <a:picLocks noChangeAspect="1" noChangeArrowheads="1"/>
          </p:cNvPicPr>
          <p:nvPr/>
        </p:nvPicPr>
        <p:blipFill>
          <a:blip r:embed="rId11" cstate="email"/>
          <a:srcRect/>
          <a:stretch>
            <a:fillRect/>
          </a:stretch>
        </p:blipFill>
        <p:spPr bwMode="auto">
          <a:xfrm>
            <a:off x="4138613" y="1773238"/>
            <a:ext cx="1009650" cy="1501775"/>
          </a:xfrm>
          <a:prstGeom prst="rect">
            <a:avLst/>
          </a:prstGeom>
          <a:noFill/>
          <a:ln w="9525">
            <a:noFill/>
            <a:miter lim="800000"/>
            <a:headEnd/>
            <a:tailEnd/>
          </a:ln>
        </p:spPr>
      </p:pic>
      <p:sp>
        <p:nvSpPr>
          <p:cNvPr id="66581" name="TextBox 15"/>
          <p:cNvSpPr txBox="1">
            <a:spLocks noChangeArrowheads="1"/>
          </p:cNvSpPr>
          <p:nvPr/>
        </p:nvSpPr>
        <p:spPr bwMode="auto">
          <a:xfrm>
            <a:off x="3563938" y="3284538"/>
            <a:ext cx="2122487" cy="738187"/>
          </a:xfrm>
          <a:prstGeom prst="rect">
            <a:avLst/>
          </a:prstGeom>
          <a:noFill/>
          <a:ln w="9525">
            <a:noFill/>
            <a:miter lim="800000"/>
            <a:headEnd/>
            <a:tailEnd/>
          </a:ln>
        </p:spPr>
        <p:txBody>
          <a:bodyPr>
            <a:spAutoFit/>
          </a:bodyPr>
          <a:lstStyle/>
          <a:p>
            <a:pPr algn="ctr"/>
            <a:r>
              <a:rPr lang="ru-RU" sz="1400"/>
              <a:t>Мартынов</a:t>
            </a:r>
          </a:p>
          <a:p>
            <a:pPr algn="ctr"/>
            <a:r>
              <a:rPr lang="ru-RU" sz="1400"/>
              <a:t>Александр Самойлович</a:t>
            </a:r>
          </a:p>
        </p:txBody>
      </p:sp>
      <p:sp>
        <p:nvSpPr>
          <p:cNvPr id="24" name="TextBox 23"/>
          <p:cNvSpPr txBox="1"/>
          <p:nvPr/>
        </p:nvSpPr>
        <p:spPr>
          <a:xfrm>
            <a:off x="0" y="1196975"/>
            <a:ext cx="9144000" cy="369888"/>
          </a:xfrm>
          <a:prstGeom prst="rect">
            <a:avLst/>
          </a:prstGeom>
          <a:noFill/>
        </p:spPr>
        <p:txBody>
          <a:bodyPr>
            <a:spAutoFit/>
          </a:bodyPr>
          <a:lstStyle/>
          <a:p>
            <a:pPr algn="ctr">
              <a:defRPr/>
            </a:pPr>
            <a:r>
              <a:rPr lang="ru-RU" spc="130" dirty="0"/>
              <a:t>ЛИДЕРЫ  МЕНЬШЕВИКОВ</a:t>
            </a:r>
          </a:p>
        </p:txBody>
      </p:sp>
      <p:sp>
        <p:nvSpPr>
          <p:cNvPr id="27" name="Прямоугольник 2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64</a:t>
            </a:r>
          </a:p>
        </p:txBody>
      </p:sp>
      <p:pic>
        <p:nvPicPr>
          <p:cNvPr id="66584" name="Рисунок 27" descr="1500x500.jpg"/>
          <p:cNvPicPr>
            <a:picLocks noChangeAspect="1"/>
          </p:cNvPicPr>
          <p:nvPr/>
        </p:nvPicPr>
        <p:blipFill>
          <a:blip r:embed="rId12" cstate="email"/>
          <a:srcRect/>
          <a:stretch>
            <a:fillRect/>
          </a:stretch>
        </p:blipFill>
        <p:spPr bwMode="auto">
          <a:xfrm>
            <a:off x="0" y="0"/>
            <a:ext cx="9144000" cy="692150"/>
          </a:xfrm>
          <a:prstGeom prst="rect">
            <a:avLst/>
          </a:prstGeom>
          <a:noFill/>
          <a:ln w="9525">
            <a:noFill/>
            <a:miter lim="800000"/>
            <a:headEnd/>
            <a:tailEnd/>
          </a:ln>
        </p:spPr>
      </p:pic>
      <p:sp>
        <p:nvSpPr>
          <p:cNvPr id="29"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zoom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468313" y="4149725"/>
            <a:ext cx="8207375" cy="2519363"/>
          </a:xfrm>
          <a:prstGeom prst="roundRect">
            <a:avLst/>
          </a:prstGeom>
          <a:solidFill>
            <a:srgbClr val="FFC0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b="1" dirty="0">
                <a:solidFill>
                  <a:schemeClr val="tx1"/>
                </a:solidFill>
              </a:rPr>
              <a:t>Две фракции </a:t>
            </a:r>
            <a:r>
              <a:rPr lang="ru-RU" sz="1500" dirty="0">
                <a:solidFill>
                  <a:schemeClr val="tx1"/>
                </a:solidFill>
              </a:rPr>
              <a:t>российской социал-демократии:</a:t>
            </a:r>
            <a:r>
              <a:rPr lang="ru-RU" sz="1500" dirty="0"/>
              <a:t> </a:t>
            </a:r>
            <a:r>
              <a:rPr lang="ru-RU" sz="1500" dirty="0">
                <a:solidFill>
                  <a:srgbClr val="C00000"/>
                </a:solidFill>
              </a:rPr>
              <a:t>большевики и меньшевики опирались на разные слои учения марксизма: большевики – на ранний период, меньшевики – на более поздний</a:t>
            </a:r>
            <a:r>
              <a:rPr lang="ru-RU" sz="1500" dirty="0">
                <a:solidFill>
                  <a:schemeClr val="tx1"/>
                </a:solidFill>
              </a:rPr>
              <a:t>.</a:t>
            </a:r>
            <a:r>
              <a:rPr lang="ru-RU" sz="1500" dirty="0"/>
              <a:t> </a:t>
            </a:r>
            <a:r>
              <a:rPr lang="ru-RU" sz="1500" dirty="0">
                <a:solidFill>
                  <a:schemeClr val="tx1"/>
                </a:solidFill>
              </a:rPr>
              <a:t>Их взгляды существенно различались по организационным и тактическим вопросам. </a:t>
            </a:r>
            <a:r>
              <a:rPr lang="ru-RU" sz="1500" b="1" dirty="0">
                <a:solidFill>
                  <a:srgbClr val="C00000"/>
                </a:solidFill>
              </a:rPr>
              <a:t>Большевики</a:t>
            </a:r>
            <a:r>
              <a:rPr lang="ru-RU" sz="1500" dirty="0"/>
              <a:t> </a:t>
            </a:r>
            <a:r>
              <a:rPr lang="ru-RU" sz="1500" dirty="0">
                <a:solidFill>
                  <a:schemeClr val="tx1"/>
                </a:solidFill>
              </a:rPr>
              <a:t>считали, что партия должна быть конспиративной, централизованной организацией революционеров, спаянных единством всех звеньев, дисциплиной и сплоченностью рядов, руководимой авторитетными центральными органами, связанной со всей массой организованных рабочих. </a:t>
            </a:r>
            <a:r>
              <a:rPr lang="ru-RU" sz="1500" b="1" dirty="0">
                <a:solidFill>
                  <a:srgbClr val="C00000"/>
                </a:solidFill>
              </a:rPr>
              <a:t>Меньшевики</a:t>
            </a:r>
            <a:r>
              <a:rPr lang="ru-RU" sz="1500" dirty="0"/>
              <a:t> </a:t>
            </a:r>
            <a:r>
              <a:rPr lang="ru-RU" sz="1500" dirty="0">
                <a:solidFill>
                  <a:schemeClr val="tx1"/>
                </a:solidFill>
              </a:rPr>
              <a:t>отрицали ленинское требование о необходимости работы каждого члена партии  в одной из партийных организаций, считали достаточным просто оказание содействия партии, выступали против чрезмерного централизма в строении партии.</a:t>
            </a:r>
          </a:p>
        </p:txBody>
      </p:sp>
      <p:sp>
        <p:nvSpPr>
          <p:cNvPr id="6" name="Скругленный прямоугольник 5"/>
          <p:cNvSpPr/>
          <p:nvPr/>
        </p:nvSpPr>
        <p:spPr>
          <a:xfrm>
            <a:off x="539750" y="1700213"/>
            <a:ext cx="8207375" cy="503237"/>
          </a:xfrm>
          <a:prstGeom prst="roundRect">
            <a:avLst/>
          </a:prstGeom>
          <a:solidFill>
            <a:srgbClr val="FFC0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750" dirty="0"/>
              <a:t>       </a:t>
            </a:r>
          </a:p>
          <a:p>
            <a:pPr algn="just">
              <a:defRPr/>
            </a:pPr>
            <a:r>
              <a:rPr lang="ru-RU" sz="1500" dirty="0">
                <a:solidFill>
                  <a:schemeClr val="tx1"/>
                </a:solidFill>
              </a:rPr>
              <a:t>Разрабатывая учение о партии российские социал-демократы опирались на идеи К. Маркса и Ф. Энгельса о революционной партии. </a:t>
            </a:r>
          </a:p>
          <a:p>
            <a:pPr algn="just">
              <a:defRPr/>
            </a:pPr>
            <a:endParaRPr lang="ru-RU" sz="1750" dirty="0"/>
          </a:p>
        </p:txBody>
      </p:sp>
      <p:pic>
        <p:nvPicPr>
          <p:cNvPr id="67588" name="Picture 4" descr="http://www.stihi.ru/pics/2015/01/07/2484.jpg"/>
          <p:cNvPicPr>
            <a:picLocks noChangeAspect="1" noChangeArrowheads="1"/>
          </p:cNvPicPr>
          <p:nvPr/>
        </p:nvPicPr>
        <p:blipFill>
          <a:blip r:embed="rId2" cstate="email"/>
          <a:srcRect/>
          <a:stretch>
            <a:fillRect/>
          </a:stretch>
        </p:blipFill>
        <p:spPr bwMode="auto">
          <a:xfrm>
            <a:off x="4859338" y="2276475"/>
            <a:ext cx="1350962" cy="1800225"/>
          </a:xfrm>
          <a:prstGeom prst="rect">
            <a:avLst/>
          </a:prstGeom>
          <a:noFill/>
          <a:ln w="9525">
            <a:noFill/>
            <a:miter lim="800000"/>
            <a:headEnd/>
            <a:tailEnd/>
          </a:ln>
        </p:spPr>
      </p:pic>
      <p:pic>
        <p:nvPicPr>
          <p:cNvPr id="67589" name="Picture 6" descr="http://www.informaxinc.ru/lib/marx/images/marx1.jpg"/>
          <p:cNvPicPr>
            <a:picLocks noChangeAspect="1" noChangeArrowheads="1"/>
          </p:cNvPicPr>
          <p:nvPr/>
        </p:nvPicPr>
        <p:blipFill>
          <a:blip r:embed="rId3" cstate="email"/>
          <a:srcRect/>
          <a:stretch>
            <a:fillRect/>
          </a:stretch>
        </p:blipFill>
        <p:spPr bwMode="auto">
          <a:xfrm>
            <a:off x="611188" y="2276475"/>
            <a:ext cx="1331912" cy="1800225"/>
          </a:xfrm>
          <a:prstGeom prst="rect">
            <a:avLst/>
          </a:prstGeom>
          <a:noFill/>
          <a:ln w="9525">
            <a:noFill/>
            <a:miter lim="800000"/>
            <a:headEnd/>
            <a:tailEnd/>
          </a:ln>
        </p:spPr>
      </p:pic>
      <p:sp>
        <p:nvSpPr>
          <p:cNvPr id="67590" name="TextBox 9"/>
          <p:cNvSpPr txBox="1">
            <a:spLocks noChangeArrowheads="1"/>
          </p:cNvSpPr>
          <p:nvPr/>
        </p:nvSpPr>
        <p:spPr bwMode="auto">
          <a:xfrm>
            <a:off x="1979613" y="2349500"/>
            <a:ext cx="2159000" cy="831850"/>
          </a:xfrm>
          <a:prstGeom prst="rect">
            <a:avLst/>
          </a:prstGeom>
          <a:noFill/>
          <a:ln w="9525">
            <a:noFill/>
            <a:miter lim="800000"/>
            <a:headEnd/>
            <a:tailEnd/>
          </a:ln>
        </p:spPr>
        <p:txBody>
          <a:bodyPr>
            <a:spAutoFit/>
          </a:bodyPr>
          <a:lstStyle/>
          <a:p>
            <a:pPr algn="ctr"/>
            <a:r>
              <a:rPr lang="ru-RU" sz="1600" b="1"/>
              <a:t>Карл Генрих Маркс</a:t>
            </a:r>
          </a:p>
          <a:p>
            <a:pPr algn="ctr"/>
            <a:endParaRPr lang="ru-RU" sz="1600" b="1"/>
          </a:p>
          <a:p>
            <a:pPr algn="ctr"/>
            <a:r>
              <a:rPr lang="ru-RU" sz="1600" b="1"/>
              <a:t>1818-1883</a:t>
            </a:r>
            <a:endParaRPr lang="ru-RU" sz="1600"/>
          </a:p>
        </p:txBody>
      </p:sp>
      <p:sp>
        <p:nvSpPr>
          <p:cNvPr id="67591" name="TextBox 10"/>
          <p:cNvSpPr txBox="1">
            <a:spLocks noChangeArrowheads="1"/>
          </p:cNvSpPr>
          <p:nvPr/>
        </p:nvSpPr>
        <p:spPr bwMode="auto">
          <a:xfrm>
            <a:off x="6227763" y="2276475"/>
            <a:ext cx="2016125" cy="830263"/>
          </a:xfrm>
          <a:prstGeom prst="rect">
            <a:avLst/>
          </a:prstGeom>
          <a:noFill/>
          <a:ln w="9525">
            <a:noFill/>
            <a:miter lim="800000"/>
            <a:headEnd/>
            <a:tailEnd/>
          </a:ln>
        </p:spPr>
        <p:txBody>
          <a:bodyPr>
            <a:spAutoFit/>
          </a:bodyPr>
          <a:lstStyle/>
          <a:p>
            <a:r>
              <a:rPr lang="vi-VN" sz="1600" b="1"/>
              <a:t>Фри́дрих Э́нгельс</a:t>
            </a:r>
            <a:endParaRPr lang="ru-RU" sz="1600" b="1"/>
          </a:p>
          <a:p>
            <a:endParaRPr lang="ru-RU" sz="1600" b="1"/>
          </a:p>
          <a:p>
            <a:pPr algn="ctr"/>
            <a:r>
              <a:rPr lang="ru-RU" sz="1600" b="1"/>
              <a:t>1820-1895</a:t>
            </a:r>
            <a:endParaRPr lang="ru-RU" sz="1600"/>
          </a:p>
        </p:txBody>
      </p:sp>
      <p:sp>
        <p:nvSpPr>
          <p:cNvPr id="67592" name="TextBox 9"/>
          <p:cNvSpPr txBox="1">
            <a:spLocks noChangeArrowheads="1"/>
          </p:cNvSpPr>
          <p:nvPr/>
        </p:nvSpPr>
        <p:spPr bwMode="auto">
          <a:xfrm>
            <a:off x="0" y="1196975"/>
            <a:ext cx="9144000" cy="369888"/>
          </a:xfrm>
          <a:prstGeom prst="rect">
            <a:avLst/>
          </a:prstGeom>
          <a:noFill/>
          <a:ln w="9525">
            <a:noFill/>
            <a:miter lim="800000"/>
            <a:headEnd/>
            <a:tailEnd/>
          </a:ln>
        </p:spPr>
        <p:txBody>
          <a:bodyPr>
            <a:spAutoFit/>
          </a:bodyPr>
          <a:lstStyle/>
          <a:p>
            <a:pPr algn="ctr"/>
            <a:r>
              <a:rPr lang="ru-RU"/>
              <a:t>Разные взгляды российских социал-демократов при разработке учения о партии</a:t>
            </a:r>
          </a:p>
        </p:txBody>
      </p:sp>
      <p:sp>
        <p:nvSpPr>
          <p:cNvPr id="14" name="Прямоугольник 13"/>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65</a:t>
            </a:r>
          </a:p>
        </p:txBody>
      </p:sp>
      <p:pic>
        <p:nvPicPr>
          <p:cNvPr id="67594" name="Рисунок 14"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6"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cover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11560" y="1412776"/>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8611" name="TextBox 5"/>
          <p:cNvSpPr txBox="1">
            <a:spLocks noChangeArrowheads="1"/>
          </p:cNvSpPr>
          <p:nvPr/>
        </p:nvSpPr>
        <p:spPr bwMode="auto">
          <a:xfrm>
            <a:off x="0" y="1052513"/>
            <a:ext cx="9144000" cy="369887"/>
          </a:xfrm>
          <a:prstGeom prst="rect">
            <a:avLst/>
          </a:prstGeom>
          <a:noFill/>
          <a:ln w="9525">
            <a:noFill/>
            <a:miter lim="800000"/>
            <a:headEnd/>
            <a:tailEnd/>
          </a:ln>
        </p:spPr>
        <p:txBody>
          <a:bodyPr>
            <a:spAutoFit/>
          </a:bodyPr>
          <a:lstStyle/>
          <a:p>
            <a:pPr algn="ctr"/>
            <a:r>
              <a:rPr lang="ru-RU"/>
              <a:t>Социал-демократические  партии  и  организации национального  направления</a:t>
            </a:r>
          </a:p>
        </p:txBody>
      </p:sp>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66</a:t>
            </a:r>
          </a:p>
        </p:txBody>
      </p:sp>
      <p:pic>
        <p:nvPicPr>
          <p:cNvPr id="68613" name="Рисунок 8"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0"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611188" y="2349500"/>
            <a:ext cx="8207375" cy="3670300"/>
          </a:xfrm>
          <a:prstGeom prst="roundRect">
            <a:avLst/>
          </a:prstGeom>
          <a:solidFill>
            <a:srgbClr val="FFC000"/>
          </a:solidFill>
          <a:ln>
            <a:solidFill>
              <a:schemeClr val="accent6">
                <a:lumMod val="60000"/>
                <a:lumOff val="4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2400" dirty="0"/>
              <a:t>       </a:t>
            </a:r>
            <a:r>
              <a:rPr lang="ru-RU" sz="2400" dirty="0">
                <a:solidFill>
                  <a:schemeClr val="tx1"/>
                </a:solidFill>
              </a:rPr>
              <a:t>Партии и организации национального направления так же считали себя марксистскими. Особое внимание уделяли решению национального вопроса на основе теории национально-культурной автономии. Отвергали принцип пролетарского интернационализма в партийном строительстве и классовой борьбе, выступали за перестройку РСДРП по национальному  признаку  - на началах федерации национальных организаций независимо от общепартийного руководства.</a:t>
            </a:r>
          </a:p>
        </p:txBody>
      </p:sp>
      <p:sp>
        <p:nvSpPr>
          <p:cNvPr id="69635" name="TextBox 4"/>
          <p:cNvSpPr txBox="1">
            <a:spLocks noChangeArrowheads="1"/>
          </p:cNvSpPr>
          <p:nvPr/>
        </p:nvSpPr>
        <p:spPr bwMode="auto">
          <a:xfrm>
            <a:off x="0" y="1341438"/>
            <a:ext cx="9144000" cy="646112"/>
          </a:xfrm>
          <a:prstGeom prst="rect">
            <a:avLst/>
          </a:prstGeom>
          <a:noFill/>
          <a:ln w="9525">
            <a:noFill/>
            <a:miter lim="800000"/>
            <a:headEnd/>
            <a:tailEnd/>
          </a:ln>
        </p:spPr>
        <p:txBody>
          <a:bodyPr>
            <a:spAutoFit/>
          </a:bodyPr>
          <a:lstStyle/>
          <a:p>
            <a:pPr algn="ctr"/>
            <a:r>
              <a:rPr lang="ru-RU"/>
              <a:t>Взгляды российских социал-демократических партий и организаций</a:t>
            </a:r>
          </a:p>
          <a:p>
            <a:pPr algn="ctr"/>
            <a:r>
              <a:rPr lang="ru-RU"/>
              <a:t>национального направления</a:t>
            </a:r>
          </a:p>
        </p:txBody>
      </p:sp>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67</a:t>
            </a:r>
          </a:p>
        </p:txBody>
      </p:sp>
      <p:pic>
        <p:nvPicPr>
          <p:cNvPr id="69637" name="Рисунок 11"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cover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8313" y="1495425"/>
            <a:ext cx="8280400" cy="865188"/>
          </a:xfrm>
          <a:prstGeom prst="rect">
            <a:avLst/>
          </a:prstGeom>
          <a:solidFill>
            <a:srgbClr val="FFC000"/>
          </a:solidFill>
          <a:ln/>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lstStyle/>
          <a:p>
            <a:pPr algn="just">
              <a:defRPr/>
            </a:pPr>
            <a:endParaRPr lang="ru-RU" sz="1400" dirty="0"/>
          </a:p>
          <a:p>
            <a:pPr algn="just">
              <a:defRPr/>
            </a:pPr>
            <a:r>
              <a:rPr lang="ru-RU" dirty="0">
                <a:solidFill>
                  <a:schemeClr val="tx1"/>
                </a:solidFill>
              </a:rPr>
              <a:t>         </a:t>
            </a:r>
            <a:r>
              <a:rPr lang="ru-RU" sz="1600" dirty="0">
                <a:solidFill>
                  <a:schemeClr val="tx1"/>
                </a:solidFill>
              </a:rPr>
              <a:t>Истоки партии социалистов-революционеров (эсеров) восходят к народничеству – идеологии и политическому движению разночинной интеллигенции, возникшим в 60-е годы </a:t>
            </a:r>
            <a:r>
              <a:rPr lang="en-US" sz="1600" dirty="0">
                <a:solidFill>
                  <a:schemeClr val="tx1"/>
                </a:solidFill>
              </a:rPr>
              <a:t>XIX</a:t>
            </a:r>
            <a:r>
              <a:rPr lang="ru-RU" sz="1600" dirty="0">
                <a:solidFill>
                  <a:schemeClr val="tx1"/>
                </a:solidFill>
              </a:rPr>
              <a:t> века.</a:t>
            </a:r>
          </a:p>
          <a:p>
            <a:pPr algn="ctr">
              <a:defRPr/>
            </a:pPr>
            <a:endParaRPr lang="ru-RU" dirty="0"/>
          </a:p>
        </p:txBody>
      </p:sp>
      <p:sp>
        <p:nvSpPr>
          <p:cNvPr id="6" name="Прямоугольник 5"/>
          <p:cNvSpPr/>
          <p:nvPr/>
        </p:nvSpPr>
        <p:spPr>
          <a:xfrm>
            <a:off x="468313" y="2503488"/>
            <a:ext cx="8280400" cy="2376487"/>
          </a:xfrm>
          <a:prstGeom prst="rect">
            <a:avLst/>
          </a:prstGeom>
          <a:solidFill>
            <a:srgbClr val="FFC000"/>
          </a:solidFill>
          <a:ln/>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lstStyle/>
          <a:p>
            <a:pPr algn="just">
              <a:defRPr/>
            </a:pPr>
            <a:endParaRPr lang="ru-RU" sz="1600" dirty="0"/>
          </a:p>
          <a:p>
            <a:pPr algn="just">
              <a:defRPr/>
            </a:pPr>
            <a:r>
              <a:rPr lang="ru-RU" sz="1600" b="1" dirty="0">
                <a:solidFill>
                  <a:schemeClr val="tx1"/>
                </a:solidFill>
              </a:rPr>
              <a:t>1902</a:t>
            </a:r>
            <a:r>
              <a:rPr lang="ru-RU" sz="1600" dirty="0">
                <a:solidFill>
                  <a:schemeClr val="tx1"/>
                </a:solidFill>
              </a:rPr>
              <a:t> год – </a:t>
            </a:r>
            <a:r>
              <a:rPr lang="ru-RU" sz="1600" dirty="0" err="1">
                <a:solidFill>
                  <a:schemeClr val="tx1"/>
                </a:solidFill>
              </a:rPr>
              <a:t>год</a:t>
            </a:r>
            <a:r>
              <a:rPr lang="ru-RU" sz="1600" dirty="0">
                <a:solidFill>
                  <a:schemeClr val="tx1"/>
                </a:solidFill>
              </a:rPr>
              <a:t> создания Партии.</a:t>
            </a:r>
          </a:p>
          <a:p>
            <a:pPr algn="just">
              <a:defRPr/>
            </a:pPr>
            <a:r>
              <a:rPr lang="ru-RU" sz="1600" b="1" dirty="0">
                <a:solidFill>
                  <a:schemeClr val="tx1"/>
                </a:solidFill>
              </a:rPr>
              <a:t>1904</a:t>
            </a:r>
            <a:r>
              <a:rPr lang="ru-RU" sz="1600" dirty="0">
                <a:solidFill>
                  <a:schemeClr val="tx1"/>
                </a:solidFill>
              </a:rPr>
              <a:t> год – произошел раскол Партии. Из нее вышли «максималисты» (близкие к анархистам) образовав партию Союз социалистов-революционеров «максималистов».</a:t>
            </a:r>
          </a:p>
          <a:p>
            <a:pPr algn="just">
              <a:defRPr/>
            </a:pPr>
            <a:r>
              <a:rPr lang="ru-RU" sz="1600" b="1" dirty="0">
                <a:solidFill>
                  <a:schemeClr val="tx1"/>
                </a:solidFill>
              </a:rPr>
              <a:t>1905</a:t>
            </a:r>
            <a:r>
              <a:rPr lang="ru-RU" sz="1600" dirty="0">
                <a:solidFill>
                  <a:schemeClr val="tx1"/>
                </a:solidFill>
              </a:rPr>
              <a:t> (декабрь) – </a:t>
            </a:r>
            <a:r>
              <a:rPr lang="ru-RU" sz="1600" b="1" dirty="0">
                <a:solidFill>
                  <a:schemeClr val="tx1"/>
                </a:solidFill>
              </a:rPr>
              <a:t>1906</a:t>
            </a:r>
            <a:r>
              <a:rPr lang="ru-RU" sz="1600" dirty="0">
                <a:solidFill>
                  <a:schemeClr val="tx1"/>
                </a:solidFill>
              </a:rPr>
              <a:t> (январь) год  – состоялся </a:t>
            </a:r>
            <a:r>
              <a:rPr lang="ru-RU" sz="1600" b="1" dirty="0">
                <a:solidFill>
                  <a:schemeClr val="tx1"/>
                </a:solidFill>
              </a:rPr>
              <a:t>первый Съезд </a:t>
            </a:r>
            <a:r>
              <a:rPr lang="ru-RU" sz="1600" dirty="0">
                <a:solidFill>
                  <a:schemeClr val="tx1"/>
                </a:solidFill>
              </a:rPr>
              <a:t>партии эсеров. На съезде были приняты </a:t>
            </a:r>
            <a:r>
              <a:rPr lang="ru-RU" sz="1600" b="1" dirty="0">
                <a:solidFill>
                  <a:schemeClr val="tx1"/>
                </a:solidFill>
              </a:rPr>
              <a:t>Устав и Программа</a:t>
            </a:r>
            <a:r>
              <a:rPr lang="ru-RU" sz="1600" dirty="0">
                <a:solidFill>
                  <a:schemeClr val="tx1"/>
                </a:solidFill>
              </a:rPr>
              <a:t>.</a:t>
            </a:r>
          </a:p>
          <a:p>
            <a:pPr algn="just">
              <a:defRPr/>
            </a:pPr>
            <a:r>
              <a:rPr lang="ru-RU" sz="1600" b="1" dirty="0">
                <a:solidFill>
                  <a:schemeClr val="tx1"/>
                </a:solidFill>
              </a:rPr>
              <a:t>1906</a:t>
            </a:r>
            <a:r>
              <a:rPr lang="ru-RU" sz="1600" dirty="0">
                <a:solidFill>
                  <a:schemeClr val="tx1"/>
                </a:solidFill>
              </a:rPr>
              <a:t> год (осень) из Партии вышло наиболее правое крыло – «народные социалисты», образовав Народно-социалистическую партию.</a:t>
            </a:r>
            <a:endParaRPr lang="ru-RU" sz="1600" b="1" dirty="0">
              <a:solidFill>
                <a:schemeClr val="tx1"/>
              </a:solidFill>
            </a:endParaRPr>
          </a:p>
          <a:p>
            <a:pPr algn="just">
              <a:defRPr/>
            </a:pPr>
            <a:r>
              <a:rPr lang="ru-RU" sz="1600" dirty="0">
                <a:solidFill>
                  <a:schemeClr val="tx1"/>
                </a:solidFill>
              </a:rPr>
              <a:t>         Важную роль в пропаганде идей эсеров играли их печатные органы: </a:t>
            </a:r>
            <a:r>
              <a:rPr lang="ru-RU" sz="1600" b="1" dirty="0">
                <a:solidFill>
                  <a:schemeClr val="tx1"/>
                </a:solidFill>
              </a:rPr>
              <a:t>газета</a:t>
            </a:r>
            <a:r>
              <a:rPr lang="ru-RU" sz="1600" dirty="0">
                <a:solidFill>
                  <a:schemeClr val="tx1"/>
                </a:solidFill>
              </a:rPr>
              <a:t> «</a:t>
            </a:r>
            <a:r>
              <a:rPr lang="ru-RU" sz="1600" b="1" dirty="0">
                <a:solidFill>
                  <a:schemeClr val="tx1"/>
                </a:solidFill>
              </a:rPr>
              <a:t>Дело народа</a:t>
            </a:r>
            <a:r>
              <a:rPr lang="ru-RU" sz="1600" dirty="0">
                <a:solidFill>
                  <a:schemeClr val="tx1"/>
                </a:solidFill>
              </a:rPr>
              <a:t>»  «</a:t>
            </a:r>
            <a:r>
              <a:rPr lang="ru-RU" sz="1600" b="1" dirty="0">
                <a:solidFill>
                  <a:schemeClr val="tx1"/>
                </a:solidFill>
              </a:rPr>
              <a:t>Революционная Россия</a:t>
            </a:r>
            <a:r>
              <a:rPr lang="ru-RU" sz="1600" dirty="0">
                <a:solidFill>
                  <a:schemeClr val="tx1"/>
                </a:solidFill>
              </a:rPr>
              <a:t>», </a:t>
            </a:r>
            <a:r>
              <a:rPr lang="ru-RU" sz="1600" b="1" dirty="0">
                <a:solidFill>
                  <a:schemeClr val="tx1"/>
                </a:solidFill>
              </a:rPr>
              <a:t>журнал</a:t>
            </a:r>
            <a:r>
              <a:rPr lang="ru-RU" sz="1600" dirty="0">
                <a:solidFill>
                  <a:schemeClr val="tx1"/>
                </a:solidFill>
              </a:rPr>
              <a:t> «</a:t>
            </a:r>
            <a:r>
              <a:rPr lang="ru-RU" sz="1600" b="1" dirty="0">
                <a:solidFill>
                  <a:schemeClr val="tx1"/>
                </a:solidFill>
              </a:rPr>
              <a:t>Вестник русской революции</a:t>
            </a:r>
            <a:r>
              <a:rPr lang="ru-RU" sz="1600" dirty="0">
                <a:solidFill>
                  <a:schemeClr val="tx1"/>
                </a:solidFill>
              </a:rPr>
              <a:t>».</a:t>
            </a:r>
          </a:p>
          <a:p>
            <a:pPr algn="ctr">
              <a:defRPr/>
            </a:pPr>
            <a:endParaRPr lang="ru-RU" sz="1600" dirty="0"/>
          </a:p>
        </p:txBody>
      </p:sp>
      <p:sp>
        <p:nvSpPr>
          <p:cNvPr id="8" name="Прямоугольник 7"/>
          <p:cNvSpPr/>
          <p:nvPr/>
        </p:nvSpPr>
        <p:spPr>
          <a:xfrm>
            <a:off x="468313" y="5022850"/>
            <a:ext cx="8280400" cy="1079500"/>
          </a:xfrm>
          <a:prstGeom prst="rect">
            <a:avLst/>
          </a:prstGeom>
          <a:solidFill>
            <a:srgbClr val="FFC000"/>
          </a:solidFill>
          <a:ln w="3175">
            <a:solidFill>
              <a:schemeClr val="accent6">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a:solidFill>
                  <a:schemeClr val="tx1"/>
                </a:solidFill>
              </a:rPr>
              <a:t>1917</a:t>
            </a:r>
            <a:r>
              <a:rPr lang="ru-RU" sz="1600" dirty="0">
                <a:solidFill>
                  <a:schemeClr val="tx1"/>
                </a:solidFill>
              </a:rPr>
              <a:t> год – до Февральской революции Партия действовала нелегально, создавала на местах организации, группы и кружки, идейно и организационно укрепляла свои ряды, вела активную работу в массах.</a:t>
            </a:r>
          </a:p>
          <a:p>
            <a:pPr algn="just">
              <a:defRPr/>
            </a:pPr>
            <a:r>
              <a:rPr lang="ru-RU" sz="1600" b="1" dirty="0">
                <a:solidFill>
                  <a:schemeClr val="tx1"/>
                </a:solidFill>
              </a:rPr>
              <a:t>1924 </a:t>
            </a:r>
            <a:r>
              <a:rPr lang="ru-RU" sz="1600" dirty="0">
                <a:solidFill>
                  <a:schemeClr val="tx1"/>
                </a:solidFill>
              </a:rPr>
              <a:t>год –ликвидация Партии .</a:t>
            </a:r>
          </a:p>
        </p:txBody>
      </p:sp>
      <p:sp>
        <p:nvSpPr>
          <p:cNvPr id="12" name="Прямоугольник 11"/>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68</a:t>
            </a:r>
          </a:p>
        </p:txBody>
      </p:sp>
      <p:pic>
        <p:nvPicPr>
          <p:cNvPr id="70662" name="Рисунок 12"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2.1.1.  Левые:  РСДРП</a:t>
            </a:r>
          </a:p>
        </p:txBody>
      </p:sp>
    </p:spTree>
  </p:cSld>
  <p:clrMapOvr>
    <a:masterClrMapping/>
  </p:clrMapOvr>
  <p:transition>
    <p:cover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0"/>
          <p:cNvSpPr txBox="1">
            <a:spLocks noChangeArrowheads="1"/>
          </p:cNvSpPr>
          <p:nvPr/>
        </p:nvSpPr>
        <p:spPr bwMode="auto">
          <a:xfrm>
            <a:off x="6084888" y="6092825"/>
            <a:ext cx="2016125" cy="523875"/>
          </a:xfrm>
          <a:prstGeom prst="rect">
            <a:avLst/>
          </a:prstGeom>
          <a:noFill/>
          <a:ln w="9525">
            <a:noFill/>
            <a:miter lim="800000"/>
            <a:headEnd/>
            <a:tailEnd/>
          </a:ln>
        </p:spPr>
        <p:txBody>
          <a:bodyPr>
            <a:spAutoFit/>
          </a:bodyPr>
          <a:lstStyle/>
          <a:p>
            <a:pPr algn="ctr"/>
            <a:r>
              <a:rPr lang="ru-RU" sz="1400"/>
              <a:t>Авксентьев</a:t>
            </a:r>
          </a:p>
          <a:p>
            <a:pPr algn="ctr"/>
            <a:r>
              <a:rPr lang="ru-RU" sz="1400"/>
              <a:t>Николай Дмитриевич</a:t>
            </a:r>
          </a:p>
        </p:txBody>
      </p:sp>
      <p:sp>
        <p:nvSpPr>
          <p:cNvPr id="71683" name="TextBox 11"/>
          <p:cNvSpPr txBox="1">
            <a:spLocks noChangeArrowheads="1"/>
          </p:cNvSpPr>
          <p:nvPr/>
        </p:nvSpPr>
        <p:spPr bwMode="auto">
          <a:xfrm>
            <a:off x="3446463" y="3716338"/>
            <a:ext cx="2016125" cy="523875"/>
          </a:xfrm>
          <a:prstGeom prst="rect">
            <a:avLst/>
          </a:prstGeom>
          <a:noFill/>
          <a:ln w="9525">
            <a:noFill/>
            <a:miter lim="800000"/>
            <a:headEnd/>
            <a:tailEnd/>
          </a:ln>
        </p:spPr>
        <p:txBody>
          <a:bodyPr>
            <a:spAutoFit/>
          </a:bodyPr>
          <a:lstStyle/>
          <a:p>
            <a:pPr algn="ctr"/>
            <a:r>
              <a:rPr lang="ru-RU" sz="1400"/>
              <a:t>Азеф</a:t>
            </a:r>
          </a:p>
          <a:p>
            <a:pPr algn="ctr"/>
            <a:r>
              <a:rPr lang="ru-RU" sz="1400"/>
              <a:t>Евно Фишелевич</a:t>
            </a:r>
          </a:p>
        </p:txBody>
      </p:sp>
      <p:sp>
        <p:nvSpPr>
          <p:cNvPr id="71684" name="TextBox 12"/>
          <p:cNvSpPr txBox="1">
            <a:spLocks noChangeArrowheads="1"/>
          </p:cNvSpPr>
          <p:nvPr/>
        </p:nvSpPr>
        <p:spPr bwMode="auto">
          <a:xfrm>
            <a:off x="900113" y="6092825"/>
            <a:ext cx="1943100" cy="523875"/>
          </a:xfrm>
          <a:prstGeom prst="rect">
            <a:avLst/>
          </a:prstGeom>
          <a:noFill/>
          <a:ln w="9525">
            <a:noFill/>
            <a:miter lim="800000"/>
            <a:headEnd/>
            <a:tailEnd/>
          </a:ln>
        </p:spPr>
        <p:txBody>
          <a:bodyPr>
            <a:spAutoFit/>
          </a:bodyPr>
          <a:lstStyle/>
          <a:p>
            <a:pPr algn="ctr"/>
            <a:r>
              <a:rPr lang="ru-RU" sz="1400"/>
              <a:t>Гершуни</a:t>
            </a:r>
          </a:p>
          <a:p>
            <a:pPr algn="ctr"/>
            <a:r>
              <a:rPr lang="ru-RU" sz="1400"/>
              <a:t>Григорий Андреевич</a:t>
            </a:r>
          </a:p>
        </p:txBody>
      </p:sp>
      <p:sp>
        <p:nvSpPr>
          <p:cNvPr id="71685" name="TextBox 13"/>
          <p:cNvSpPr txBox="1">
            <a:spLocks noChangeArrowheads="1"/>
          </p:cNvSpPr>
          <p:nvPr/>
        </p:nvSpPr>
        <p:spPr bwMode="auto">
          <a:xfrm>
            <a:off x="6084888" y="3716338"/>
            <a:ext cx="1871662" cy="523875"/>
          </a:xfrm>
          <a:prstGeom prst="rect">
            <a:avLst/>
          </a:prstGeom>
          <a:noFill/>
          <a:ln w="9525">
            <a:noFill/>
            <a:miter lim="800000"/>
            <a:headEnd/>
            <a:tailEnd/>
          </a:ln>
        </p:spPr>
        <p:txBody>
          <a:bodyPr>
            <a:spAutoFit/>
          </a:bodyPr>
          <a:lstStyle/>
          <a:p>
            <a:pPr algn="ctr"/>
            <a:r>
              <a:rPr lang="ru-RU" sz="1400"/>
              <a:t>Гоц</a:t>
            </a:r>
          </a:p>
          <a:p>
            <a:pPr algn="ctr"/>
            <a:r>
              <a:rPr lang="ru-RU" sz="1400"/>
              <a:t>Абрам Рафаилович</a:t>
            </a:r>
          </a:p>
        </p:txBody>
      </p:sp>
      <p:sp>
        <p:nvSpPr>
          <p:cNvPr id="71686" name="TextBox 14"/>
          <p:cNvSpPr txBox="1">
            <a:spLocks noChangeArrowheads="1"/>
          </p:cNvSpPr>
          <p:nvPr/>
        </p:nvSpPr>
        <p:spPr bwMode="auto">
          <a:xfrm>
            <a:off x="3608388" y="6092825"/>
            <a:ext cx="1727200" cy="523875"/>
          </a:xfrm>
          <a:prstGeom prst="rect">
            <a:avLst/>
          </a:prstGeom>
          <a:noFill/>
          <a:ln w="9525">
            <a:noFill/>
            <a:miter lim="800000"/>
            <a:headEnd/>
            <a:tailEnd/>
          </a:ln>
        </p:spPr>
        <p:txBody>
          <a:bodyPr>
            <a:spAutoFit/>
          </a:bodyPr>
          <a:lstStyle/>
          <a:p>
            <a:pPr algn="ctr"/>
            <a:r>
              <a:rPr lang="ru-RU" sz="1400"/>
              <a:t>Савинков</a:t>
            </a:r>
          </a:p>
          <a:p>
            <a:pPr algn="ctr"/>
            <a:r>
              <a:rPr lang="ru-RU" sz="1400"/>
              <a:t>Борис Викторович</a:t>
            </a:r>
          </a:p>
        </p:txBody>
      </p:sp>
      <p:sp>
        <p:nvSpPr>
          <p:cNvPr id="71687" name="TextBox 15"/>
          <p:cNvSpPr txBox="1">
            <a:spLocks noChangeArrowheads="1"/>
          </p:cNvSpPr>
          <p:nvPr/>
        </p:nvSpPr>
        <p:spPr bwMode="auto">
          <a:xfrm>
            <a:off x="900113" y="3716338"/>
            <a:ext cx="1871662" cy="523875"/>
          </a:xfrm>
          <a:prstGeom prst="rect">
            <a:avLst/>
          </a:prstGeom>
          <a:noFill/>
          <a:ln w="9525">
            <a:noFill/>
            <a:miter lim="800000"/>
            <a:headEnd/>
            <a:tailEnd/>
          </a:ln>
        </p:spPr>
        <p:txBody>
          <a:bodyPr>
            <a:spAutoFit/>
          </a:bodyPr>
          <a:lstStyle/>
          <a:p>
            <a:pPr algn="ctr"/>
            <a:r>
              <a:rPr lang="ru-RU" sz="1400"/>
              <a:t>Чернов</a:t>
            </a:r>
          </a:p>
          <a:p>
            <a:pPr algn="ctr"/>
            <a:r>
              <a:rPr lang="ru-RU" sz="1400"/>
              <a:t>Виктор Михайлович</a:t>
            </a:r>
          </a:p>
        </p:txBody>
      </p:sp>
      <p:pic>
        <p:nvPicPr>
          <p:cNvPr id="71688" name="Picture 2" descr="https://upload.wikimedia.org/wikipedia/commons/f/fe/Nikolay_Avksentyev.jpg"/>
          <p:cNvPicPr>
            <a:picLocks noChangeAspect="1" noChangeArrowheads="1"/>
          </p:cNvPicPr>
          <p:nvPr/>
        </p:nvPicPr>
        <p:blipFill>
          <a:blip r:embed="rId3" cstate="email"/>
          <a:srcRect/>
          <a:stretch>
            <a:fillRect/>
          </a:stretch>
        </p:blipFill>
        <p:spPr bwMode="auto">
          <a:xfrm>
            <a:off x="6443663" y="4365625"/>
            <a:ext cx="1152525" cy="1719263"/>
          </a:xfrm>
          <a:prstGeom prst="rect">
            <a:avLst/>
          </a:prstGeom>
          <a:noFill/>
          <a:ln w="9525">
            <a:noFill/>
            <a:miter lim="800000"/>
            <a:headEnd/>
            <a:tailEnd/>
          </a:ln>
        </p:spPr>
      </p:pic>
      <p:pic>
        <p:nvPicPr>
          <p:cNvPr id="71689" name="Picture 4" descr="https://im0-tub-ru.yandex.net/i?id=13f89a24dcd60033ab068890792a7117&amp;n=33&amp;h=215&amp;w=160"/>
          <p:cNvPicPr>
            <a:picLocks noChangeAspect="1" noChangeArrowheads="1"/>
          </p:cNvPicPr>
          <p:nvPr/>
        </p:nvPicPr>
        <p:blipFill>
          <a:blip r:embed="rId4" cstate="email"/>
          <a:srcRect/>
          <a:stretch>
            <a:fillRect/>
          </a:stretch>
        </p:blipFill>
        <p:spPr bwMode="auto">
          <a:xfrm>
            <a:off x="3779838" y="1989138"/>
            <a:ext cx="1368425" cy="1727200"/>
          </a:xfrm>
          <a:prstGeom prst="rect">
            <a:avLst/>
          </a:prstGeom>
          <a:noFill/>
          <a:ln w="9525">
            <a:noFill/>
            <a:miter lim="800000"/>
            <a:headEnd/>
            <a:tailEnd/>
          </a:ln>
        </p:spPr>
      </p:pic>
      <p:pic>
        <p:nvPicPr>
          <p:cNvPr id="71690" name="Picture 6" descr="http://gutnov.lvp.cmc.msu.ru/pluginfile.php/485/mod_glossary/attachment/541/Gershuni.jpg"/>
          <p:cNvPicPr>
            <a:picLocks noChangeAspect="1" noChangeArrowheads="1"/>
          </p:cNvPicPr>
          <p:nvPr/>
        </p:nvPicPr>
        <p:blipFill>
          <a:blip r:embed="rId5" cstate="email"/>
          <a:srcRect/>
          <a:stretch>
            <a:fillRect/>
          </a:stretch>
        </p:blipFill>
        <p:spPr bwMode="auto">
          <a:xfrm>
            <a:off x="1187450" y="4365625"/>
            <a:ext cx="1377950" cy="1727200"/>
          </a:xfrm>
          <a:prstGeom prst="rect">
            <a:avLst/>
          </a:prstGeom>
          <a:noFill/>
          <a:ln w="9525">
            <a:noFill/>
            <a:miter lim="800000"/>
            <a:headEnd/>
            <a:tailEnd/>
          </a:ln>
        </p:spPr>
      </p:pic>
      <p:pic>
        <p:nvPicPr>
          <p:cNvPr id="71691" name="Picture 8" descr="http://www.hrono.info/img/goc.jpg"/>
          <p:cNvPicPr>
            <a:picLocks noChangeAspect="1" noChangeArrowheads="1"/>
          </p:cNvPicPr>
          <p:nvPr/>
        </p:nvPicPr>
        <p:blipFill>
          <a:blip r:embed="rId6" cstate="email"/>
          <a:srcRect/>
          <a:stretch>
            <a:fillRect/>
          </a:stretch>
        </p:blipFill>
        <p:spPr bwMode="auto">
          <a:xfrm>
            <a:off x="6443663" y="1989138"/>
            <a:ext cx="1106487" cy="1728787"/>
          </a:xfrm>
          <a:prstGeom prst="rect">
            <a:avLst/>
          </a:prstGeom>
          <a:noFill/>
          <a:ln w="9525">
            <a:noFill/>
            <a:miter lim="800000"/>
            <a:headEnd/>
            <a:tailEnd/>
          </a:ln>
        </p:spPr>
      </p:pic>
      <p:pic>
        <p:nvPicPr>
          <p:cNvPr id="71692" name="Picture 10" descr="https://www.ourbaku.com/images/6/62/%D0%A1%D0%B0%D0%B2%D0%B8%D0%BD%D0%BA%D0%BE%D0%B2.jpg"/>
          <p:cNvPicPr>
            <a:picLocks noChangeAspect="1" noChangeArrowheads="1"/>
          </p:cNvPicPr>
          <p:nvPr/>
        </p:nvPicPr>
        <p:blipFill>
          <a:blip r:embed="rId7" cstate="email"/>
          <a:srcRect/>
          <a:stretch>
            <a:fillRect/>
          </a:stretch>
        </p:blipFill>
        <p:spPr bwMode="auto">
          <a:xfrm>
            <a:off x="3752850" y="4365625"/>
            <a:ext cx="1439863" cy="1724025"/>
          </a:xfrm>
          <a:prstGeom prst="rect">
            <a:avLst/>
          </a:prstGeom>
          <a:noFill/>
          <a:ln w="9525">
            <a:noFill/>
            <a:miter lim="800000"/>
            <a:headEnd/>
            <a:tailEnd/>
          </a:ln>
        </p:spPr>
      </p:pic>
      <p:pic>
        <p:nvPicPr>
          <p:cNvPr id="71693" name="Picture 14" descr="http://www.citycat.ru/historycentre/pic/04/15/0415cern.jpg"/>
          <p:cNvPicPr>
            <a:picLocks noChangeAspect="1" noChangeArrowheads="1"/>
          </p:cNvPicPr>
          <p:nvPr/>
        </p:nvPicPr>
        <p:blipFill>
          <a:blip r:embed="rId8" cstate="email"/>
          <a:srcRect/>
          <a:stretch>
            <a:fillRect/>
          </a:stretch>
        </p:blipFill>
        <p:spPr bwMode="auto">
          <a:xfrm>
            <a:off x="1258888" y="1989138"/>
            <a:ext cx="1230312" cy="1727200"/>
          </a:xfrm>
          <a:prstGeom prst="rect">
            <a:avLst/>
          </a:prstGeom>
          <a:noFill/>
          <a:ln w="9525">
            <a:noFill/>
            <a:miter lim="800000"/>
            <a:headEnd/>
            <a:tailEnd/>
          </a:ln>
        </p:spPr>
      </p:pic>
      <p:sp>
        <p:nvSpPr>
          <p:cNvPr id="16" name="TextBox 15"/>
          <p:cNvSpPr txBox="1"/>
          <p:nvPr/>
        </p:nvSpPr>
        <p:spPr>
          <a:xfrm>
            <a:off x="0" y="1196975"/>
            <a:ext cx="9144000" cy="369888"/>
          </a:xfrm>
          <a:prstGeom prst="rect">
            <a:avLst/>
          </a:prstGeom>
          <a:noFill/>
        </p:spPr>
        <p:txBody>
          <a:bodyPr>
            <a:spAutoFit/>
          </a:bodyPr>
          <a:lstStyle/>
          <a:p>
            <a:pPr algn="ctr">
              <a:defRPr/>
            </a:pPr>
            <a:r>
              <a:rPr lang="ru-RU" spc="130" dirty="0"/>
              <a:t>ЛИДЕРЫ ЭСЕРОВ</a:t>
            </a:r>
          </a:p>
        </p:txBody>
      </p:sp>
      <p:sp>
        <p:nvSpPr>
          <p:cNvPr id="18" name="Прямоугольник 1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69</a:t>
            </a:r>
          </a:p>
        </p:txBody>
      </p:sp>
      <p:pic>
        <p:nvPicPr>
          <p:cNvPr id="71696" name="Рисунок 18" descr="1500x500.jpg"/>
          <p:cNvPicPr>
            <a:picLocks noChangeAspect="1"/>
          </p:cNvPicPr>
          <p:nvPr/>
        </p:nvPicPr>
        <p:blipFill>
          <a:blip r:embed="rId9" cstate="email"/>
          <a:srcRect/>
          <a:stretch>
            <a:fillRect/>
          </a:stretch>
        </p:blipFill>
        <p:spPr bwMode="auto">
          <a:xfrm>
            <a:off x="0" y="0"/>
            <a:ext cx="9144000" cy="692150"/>
          </a:xfrm>
          <a:prstGeom prst="rect">
            <a:avLst/>
          </a:prstGeom>
          <a:noFill/>
          <a:ln w="9525">
            <a:noFill/>
            <a:miter lim="800000"/>
            <a:headEnd/>
            <a:tailEnd/>
          </a:ln>
        </p:spPr>
      </p:pic>
      <p:sp>
        <p:nvSpPr>
          <p:cNvPr id="2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2.1.2.  Левые:  эсеры</a:t>
            </a:r>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7"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7"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Arial" pitchFamily="34" charset="0"/>
              </a:rPr>
              <a:t>1.1. история возникновения партий</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a:t>
            </a:r>
          </a:p>
        </p:txBody>
      </p:sp>
      <p:sp>
        <p:nvSpPr>
          <p:cNvPr id="8" name="Скругленный прямоугольник 7"/>
          <p:cNvSpPr/>
          <p:nvPr/>
        </p:nvSpPr>
        <p:spPr>
          <a:xfrm>
            <a:off x="468313" y="981075"/>
            <a:ext cx="5256212" cy="1655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bg1"/>
                </a:solidFill>
              </a:rPr>
              <a:t>Термин «партия» латинского происхождения.</a:t>
            </a:r>
          </a:p>
          <a:p>
            <a:pPr algn="just">
              <a:defRPr/>
            </a:pPr>
            <a:r>
              <a:rPr lang="ru-RU" dirty="0">
                <a:solidFill>
                  <a:schemeClr val="bg1"/>
                </a:solidFill>
              </a:rPr>
              <a:t>Задолго до формирования современных политических партий этим термином обозначались группы людей, соперничающие между собой в сфере власти либо влияния на власть.</a:t>
            </a:r>
          </a:p>
        </p:txBody>
      </p:sp>
      <p:sp>
        <p:nvSpPr>
          <p:cNvPr id="12" name="Скругленный прямоугольник 11"/>
          <p:cNvSpPr/>
          <p:nvPr/>
        </p:nvSpPr>
        <p:spPr>
          <a:xfrm>
            <a:off x="2124075" y="2781300"/>
            <a:ext cx="5256213" cy="1655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dirty="0"/>
              <a:t>Термином «партия» в античном мире и в период европейского средневековья обозначались временные объединения, целью которых была поддержка каких - либо личностей (</a:t>
            </a:r>
            <a:r>
              <a:rPr lang="ru-RU" dirty="0" err="1"/>
              <a:t>клиентеллы</a:t>
            </a:r>
            <a:r>
              <a:rPr lang="ru-RU" dirty="0"/>
              <a:t>).</a:t>
            </a:r>
          </a:p>
        </p:txBody>
      </p:sp>
      <p:sp>
        <p:nvSpPr>
          <p:cNvPr id="13" name="Скругленный прямоугольник 12"/>
          <p:cNvSpPr/>
          <p:nvPr/>
        </p:nvSpPr>
        <p:spPr>
          <a:xfrm>
            <a:off x="3419475" y="4581525"/>
            <a:ext cx="5256213" cy="1655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dirty="0"/>
              <a:t>Партии в современном понимании этого термина, как институт, действующий в массовой среде,   сформировались в Европе во второй половине </a:t>
            </a:r>
            <a:r>
              <a:rPr lang="en-US" dirty="0"/>
              <a:t>XIX </a:t>
            </a:r>
            <a:r>
              <a:rPr lang="ru-RU" dirty="0"/>
              <a:t>века, в период становления демократии западного буржуазного типа.</a:t>
            </a:r>
          </a:p>
        </p:txBody>
      </p:sp>
    </p:spTree>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Мы – не эсеры, эсеры – не мы!"/>
          <p:cNvPicPr>
            <a:picLocks noChangeAspect="1" noChangeArrowheads="1"/>
          </p:cNvPicPr>
          <p:nvPr/>
        </p:nvPicPr>
        <p:blipFill>
          <a:blip r:embed="rId2" cstate="email"/>
          <a:srcRect/>
          <a:stretch>
            <a:fillRect/>
          </a:stretch>
        </p:blipFill>
        <p:spPr bwMode="auto">
          <a:xfrm>
            <a:off x="684213" y="2060575"/>
            <a:ext cx="4392612" cy="2271713"/>
          </a:xfrm>
          <a:prstGeom prst="rect">
            <a:avLst/>
          </a:prstGeom>
          <a:noFill/>
          <a:ln w="9525">
            <a:noFill/>
            <a:miter lim="800000"/>
            <a:headEnd/>
            <a:tailEnd/>
          </a:ln>
        </p:spPr>
      </p:pic>
      <p:sp>
        <p:nvSpPr>
          <p:cNvPr id="96261" name="TextBox 5"/>
          <p:cNvSpPr txBox="1">
            <a:spLocks noChangeArrowheads="1"/>
          </p:cNvSpPr>
          <p:nvPr/>
        </p:nvSpPr>
        <p:spPr bwMode="auto">
          <a:xfrm>
            <a:off x="539750" y="4365625"/>
            <a:ext cx="8064500" cy="2092325"/>
          </a:xfrm>
          <a:prstGeom prst="rect">
            <a:avLst/>
          </a:prstGeom>
          <a:noFill/>
          <a:ln w="9525">
            <a:noFill/>
            <a:miter lim="800000"/>
            <a:headEnd/>
            <a:tailEnd/>
          </a:ln>
        </p:spPr>
        <p:txBody>
          <a:bodyPr>
            <a:spAutoFit/>
          </a:bodyPr>
          <a:lstStyle/>
          <a:p>
            <a:pPr algn="just">
              <a:defRPr/>
            </a:pPr>
            <a:r>
              <a:rPr lang="ru-RU" dirty="0">
                <a:solidFill>
                  <a:schemeClr val="accent6">
                    <a:lumMod val="75000"/>
                  </a:schemeClr>
                </a:solidFill>
              </a:rPr>
              <a:t>      </a:t>
            </a:r>
            <a:r>
              <a:rPr lang="ru-RU" sz="1600" dirty="0"/>
              <a:t>В этих целях была создана специальная Боевая организация партии эсеров, являвшаяся по существу автономным органом, почти независимым от партии.</a:t>
            </a:r>
          </a:p>
          <a:p>
            <a:pPr algn="just">
              <a:defRPr/>
            </a:pPr>
            <a:r>
              <a:rPr lang="ru-RU" sz="1600" dirty="0"/>
              <a:t>      По данным царской охранки, только с 1902 по 1911 год эсеры осуществили 233 террористических актов против 2 министров, 33 губернаторов, генерал-губернаторов и вице-губернаторов, 16 градоначальников, полицмейстеров, прокуроров и т.д.</a:t>
            </a:r>
          </a:p>
          <a:p>
            <a:pPr algn="just">
              <a:defRPr/>
            </a:pPr>
            <a:r>
              <a:rPr lang="ru-RU" sz="1600" dirty="0"/>
              <a:t>      Даже в годы Советской власти эсеры не отказались от террористических актов, организовав убийство видных большевиков и покушение на Ленина.</a:t>
            </a:r>
          </a:p>
        </p:txBody>
      </p:sp>
      <p:sp>
        <p:nvSpPr>
          <p:cNvPr id="72708" name="TextBox 8"/>
          <p:cNvSpPr txBox="1">
            <a:spLocks noChangeArrowheads="1"/>
          </p:cNvSpPr>
          <p:nvPr/>
        </p:nvSpPr>
        <p:spPr bwMode="auto">
          <a:xfrm>
            <a:off x="5364163" y="2060575"/>
            <a:ext cx="3168650" cy="831850"/>
          </a:xfrm>
          <a:prstGeom prst="rect">
            <a:avLst/>
          </a:prstGeom>
          <a:noFill/>
          <a:ln w="9525">
            <a:noFill/>
            <a:miter lim="800000"/>
            <a:headEnd/>
            <a:tailEnd/>
          </a:ln>
        </p:spPr>
        <p:txBody>
          <a:bodyPr>
            <a:spAutoFit/>
          </a:bodyPr>
          <a:lstStyle/>
          <a:p>
            <a:r>
              <a:rPr lang="ru-RU" sz="1600"/>
              <a:t>Боевой организацией, руководили – Г.А. Гершуни, Е.Ф. Азеф, Б.В. Савинков. </a:t>
            </a:r>
          </a:p>
        </p:txBody>
      </p:sp>
      <p:sp>
        <p:nvSpPr>
          <p:cNvPr id="72709" name="TextBox 6"/>
          <p:cNvSpPr txBox="1">
            <a:spLocks noChangeArrowheads="1"/>
          </p:cNvSpPr>
          <p:nvPr/>
        </p:nvSpPr>
        <p:spPr bwMode="auto">
          <a:xfrm>
            <a:off x="0" y="1196975"/>
            <a:ext cx="9144000" cy="646113"/>
          </a:xfrm>
          <a:prstGeom prst="rect">
            <a:avLst/>
          </a:prstGeom>
          <a:noFill/>
          <a:ln w="9525">
            <a:noFill/>
            <a:miter lim="800000"/>
            <a:headEnd/>
            <a:tailEnd/>
          </a:ln>
        </p:spPr>
        <p:txBody>
          <a:bodyPr>
            <a:spAutoFit/>
          </a:bodyPr>
          <a:lstStyle/>
          <a:p>
            <a:pPr algn="ctr"/>
            <a:r>
              <a:rPr lang="ru-RU"/>
              <a:t>ГЛАВНЫМ  ТАКТИЧЕСКИМ  СРЕДСТВОМ  БОРЬБЫ</a:t>
            </a:r>
          </a:p>
          <a:p>
            <a:pPr algn="ctr"/>
            <a:r>
              <a:rPr lang="ru-RU"/>
              <a:t>ЭСЕРЫ  СЧИТАЛИ  ИНДИВИДУАЛЬНЫЙ  ТЕРРОР</a:t>
            </a:r>
          </a:p>
        </p:txBody>
      </p:sp>
      <p:sp>
        <p:nvSpPr>
          <p:cNvPr id="10" name="Прямоугольник 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70</a:t>
            </a:r>
          </a:p>
        </p:txBody>
      </p:sp>
      <p:pic>
        <p:nvPicPr>
          <p:cNvPr id="72711" name="Рисунок 10"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2.1.2.  Левые:  эсеры</a:t>
            </a:r>
          </a:p>
        </p:txBody>
      </p:sp>
    </p:spTree>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68313" y="1773238"/>
          <a:ext cx="8280400" cy="1554162"/>
        </p:xfrm>
        <a:graphic>
          <a:graphicData uri="http://schemas.openxmlformats.org/drawingml/2006/table">
            <a:tbl>
              <a:tblPr firstRow="1" bandRow="1">
                <a:tableStyleId>{5C22544A-7EE6-4342-B048-85BDC9FD1C3A}</a:tableStyleId>
              </a:tblPr>
              <a:tblGrid>
                <a:gridCol w="8280920"/>
              </a:tblGrid>
              <a:tr h="306588">
                <a:tc>
                  <a:txBody>
                    <a:bodyPr/>
                    <a:lstStyle/>
                    <a:p>
                      <a:r>
                        <a:rPr lang="ru-RU" sz="1600" b="0" dirty="0" smtClean="0">
                          <a:solidFill>
                            <a:schemeClr val="tx1"/>
                          </a:solidFill>
                        </a:rPr>
                        <a:t>ВОПРОС  О ВЛАСТИ </a:t>
                      </a:r>
                      <a:r>
                        <a:rPr lang="ru-RU" sz="1600" dirty="0" smtClean="0">
                          <a:solidFill>
                            <a:schemeClr val="tx1"/>
                          </a:solidFill>
                        </a:rPr>
                        <a:t>:</a:t>
                      </a:r>
                      <a:endParaRPr lang="ru-RU" sz="1600" dirty="0">
                        <a:solidFill>
                          <a:schemeClr val="tx1"/>
                        </a:solidFill>
                      </a:endParaRPr>
                    </a:p>
                  </a:txBody>
                  <a:tcPr>
                    <a:solidFill>
                      <a:srgbClr val="FFC000"/>
                    </a:solidFill>
                  </a:tcPr>
                </a:tc>
              </a:tr>
              <a:tr h="278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Свержение самодержавия и установление республики революционным путем</a:t>
                      </a:r>
                      <a:endParaRPr lang="ru-RU" sz="1400" dirty="0"/>
                    </a:p>
                  </a:txBody>
                  <a:tcPr/>
                </a:tc>
              </a:tr>
              <a:tr h="278716">
                <a:tc>
                  <a:txBody>
                    <a:bodyPr/>
                    <a:lstStyle/>
                    <a:p>
                      <a:r>
                        <a:rPr lang="ru-RU" sz="1400" dirty="0" smtClean="0"/>
                        <a:t>* Построение социализма</a:t>
                      </a:r>
                      <a:endParaRPr lang="ru-RU" sz="1400" dirty="0"/>
                    </a:p>
                  </a:txBody>
                  <a:tcPr/>
                </a:tc>
              </a:tr>
              <a:tr h="278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Широкая</a:t>
                      </a:r>
                      <a:r>
                        <a:rPr lang="ru-RU" sz="1400" baseline="0" dirty="0" smtClean="0"/>
                        <a:t> автономия крестьянским общинам</a:t>
                      </a:r>
                      <a:endParaRPr lang="ru-RU" sz="1400" dirty="0"/>
                    </a:p>
                  </a:txBody>
                  <a:tcPr/>
                </a:tc>
              </a:tr>
              <a:tr h="298114">
                <a:tc>
                  <a:txBody>
                    <a:bodyPr/>
                    <a:lstStyle/>
                    <a:p>
                      <a:r>
                        <a:rPr lang="ru-RU" sz="1400" dirty="0" smtClean="0"/>
                        <a:t>* Предоставление гражданских прав всем жителям империи</a:t>
                      </a:r>
                      <a:endParaRPr lang="ru-RU" sz="1400" baseline="0" dirty="0" smtClean="0"/>
                    </a:p>
                  </a:txBody>
                  <a:tcPr/>
                </a:tc>
              </a:tr>
            </a:tbl>
          </a:graphicData>
        </a:graphic>
      </p:graphicFrame>
      <p:graphicFrame>
        <p:nvGraphicFramePr>
          <p:cNvPr id="6" name="Таблица 5"/>
          <p:cNvGraphicFramePr>
            <a:graphicFrameLocks noGrp="1"/>
          </p:cNvGraphicFramePr>
          <p:nvPr/>
        </p:nvGraphicFramePr>
        <p:xfrm>
          <a:off x="468313" y="3284538"/>
          <a:ext cx="8280400" cy="1249362"/>
        </p:xfrm>
        <a:graphic>
          <a:graphicData uri="http://schemas.openxmlformats.org/drawingml/2006/table">
            <a:tbl>
              <a:tblPr firstRow="1" bandRow="1">
                <a:tableStyleId>{5C22544A-7EE6-4342-B048-85BDC9FD1C3A}</a:tableStyleId>
              </a:tblPr>
              <a:tblGrid>
                <a:gridCol w="8280920"/>
              </a:tblGrid>
              <a:tr h="306282">
                <a:tc>
                  <a:txBody>
                    <a:bodyPr/>
                    <a:lstStyle/>
                    <a:p>
                      <a:r>
                        <a:rPr lang="ru-RU" sz="1600" b="0" dirty="0" smtClean="0">
                          <a:solidFill>
                            <a:schemeClr val="tx1"/>
                          </a:solidFill>
                        </a:rPr>
                        <a:t>РАБОЧИЙ ВОПРОС </a:t>
                      </a:r>
                      <a:r>
                        <a:rPr lang="ru-RU" sz="1600" dirty="0" smtClean="0">
                          <a:solidFill>
                            <a:schemeClr val="tx1"/>
                          </a:solidFill>
                        </a:rPr>
                        <a:t>:</a:t>
                      </a:r>
                      <a:endParaRPr lang="ru-RU" sz="1600" dirty="0">
                        <a:solidFill>
                          <a:schemeClr val="tx1"/>
                        </a:solidFill>
                      </a:endParaRPr>
                    </a:p>
                  </a:txBody>
                  <a:tcPr>
                    <a:solidFill>
                      <a:srgbClr val="FFC000"/>
                    </a:solidFill>
                  </a:tcPr>
                </a:tc>
              </a:tr>
              <a:tr h="278438">
                <a:tc>
                  <a:txBody>
                    <a:bodyPr/>
                    <a:lstStyle/>
                    <a:p>
                      <a:r>
                        <a:rPr lang="ru-RU" sz="1400" dirty="0" smtClean="0"/>
                        <a:t>* Предоставление</a:t>
                      </a:r>
                      <a:r>
                        <a:rPr lang="ru-RU" sz="1400" baseline="0" dirty="0" smtClean="0"/>
                        <a:t> рабочим гражданских свобод</a:t>
                      </a:r>
                      <a:endParaRPr lang="ru-RU" sz="1400" dirty="0"/>
                    </a:p>
                  </a:txBody>
                  <a:tcPr/>
                </a:tc>
              </a:tr>
              <a:tr h="278438">
                <a:tc>
                  <a:txBody>
                    <a:bodyPr/>
                    <a:lstStyle/>
                    <a:p>
                      <a:r>
                        <a:rPr lang="ru-RU" sz="1400" dirty="0" smtClean="0"/>
                        <a:t>* Создание самоуправления на местах</a:t>
                      </a:r>
                      <a:endParaRPr lang="ru-RU" sz="1400" dirty="0"/>
                    </a:p>
                  </a:txBody>
                  <a:tcPr/>
                </a:tc>
              </a:tr>
              <a:tr h="278438">
                <a:tc>
                  <a:txBody>
                    <a:bodyPr/>
                    <a:lstStyle/>
                    <a:p>
                      <a:r>
                        <a:rPr lang="ru-RU" sz="1400" dirty="0" smtClean="0"/>
                        <a:t>* Развитие кооперации</a:t>
                      </a:r>
                      <a:endParaRPr lang="ru-RU" sz="1400" dirty="0"/>
                    </a:p>
                  </a:txBody>
                  <a:tcPr/>
                </a:tc>
              </a:tr>
            </a:tbl>
          </a:graphicData>
        </a:graphic>
      </p:graphicFrame>
      <p:graphicFrame>
        <p:nvGraphicFramePr>
          <p:cNvPr id="8" name="Таблица 7"/>
          <p:cNvGraphicFramePr>
            <a:graphicFrameLocks noGrp="1"/>
          </p:cNvGraphicFramePr>
          <p:nvPr/>
        </p:nvGraphicFramePr>
        <p:xfrm>
          <a:off x="468313" y="5445125"/>
          <a:ext cx="8280400" cy="944563"/>
        </p:xfrm>
        <a:graphic>
          <a:graphicData uri="http://schemas.openxmlformats.org/drawingml/2006/table">
            <a:tbl>
              <a:tblPr firstRow="1" bandRow="1">
                <a:tableStyleId>{5C22544A-7EE6-4342-B048-85BDC9FD1C3A}</a:tableStyleId>
              </a:tblPr>
              <a:tblGrid>
                <a:gridCol w="8280920"/>
              </a:tblGrid>
              <a:tr h="286061">
                <a:tc>
                  <a:txBody>
                    <a:bodyPr/>
                    <a:lstStyle/>
                    <a:p>
                      <a:r>
                        <a:rPr lang="ru-RU" sz="1600" b="0" dirty="0" smtClean="0">
                          <a:solidFill>
                            <a:schemeClr val="tx1"/>
                          </a:solidFill>
                        </a:rPr>
                        <a:t>НАЦИОНАЛЬНЫЙ ВОПРОС </a:t>
                      </a:r>
                      <a:r>
                        <a:rPr lang="ru-RU" sz="1600" dirty="0" smtClean="0">
                          <a:solidFill>
                            <a:schemeClr val="tx1"/>
                          </a:solidFill>
                        </a:rPr>
                        <a:t>:</a:t>
                      </a:r>
                      <a:endParaRPr lang="ru-RU" sz="1600" dirty="0">
                        <a:solidFill>
                          <a:schemeClr val="tx1"/>
                        </a:solidFill>
                      </a:endParaRPr>
                    </a:p>
                  </a:txBody>
                  <a:tcPr>
                    <a:solidFill>
                      <a:srgbClr val="FFC000"/>
                    </a:solidFill>
                  </a:tcPr>
                </a:tc>
              </a:tr>
              <a:tr h="275485">
                <a:tc>
                  <a:txBody>
                    <a:bodyPr/>
                    <a:lstStyle/>
                    <a:p>
                      <a:r>
                        <a:rPr lang="ru-RU" sz="1400" dirty="0" smtClean="0"/>
                        <a:t>* Автономии общинам и регионам страны</a:t>
                      </a:r>
                      <a:endParaRPr lang="ru-RU" sz="1400" dirty="0"/>
                    </a:p>
                  </a:txBody>
                  <a:tcPr/>
                </a:tc>
              </a:tr>
              <a:tr h="275485">
                <a:tc>
                  <a:txBody>
                    <a:bodyPr/>
                    <a:lstStyle/>
                    <a:p>
                      <a:r>
                        <a:rPr lang="ru-RU" sz="1400" dirty="0" smtClean="0"/>
                        <a:t>* Федеративное устройство России и право на самоопределение, исключая выход из состава России</a:t>
                      </a:r>
                      <a:endParaRPr lang="ru-RU" sz="1400" dirty="0"/>
                    </a:p>
                  </a:txBody>
                  <a:tcPr/>
                </a:tc>
              </a:tr>
            </a:tbl>
          </a:graphicData>
        </a:graphic>
      </p:graphicFrame>
      <p:graphicFrame>
        <p:nvGraphicFramePr>
          <p:cNvPr id="9" name="Таблица 8"/>
          <p:cNvGraphicFramePr>
            <a:graphicFrameLocks noGrp="1"/>
          </p:cNvGraphicFramePr>
          <p:nvPr/>
        </p:nvGraphicFramePr>
        <p:xfrm>
          <a:off x="468313" y="4508500"/>
          <a:ext cx="8280400" cy="914400"/>
        </p:xfrm>
        <a:graphic>
          <a:graphicData uri="http://schemas.openxmlformats.org/drawingml/2006/table">
            <a:tbl>
              <a:tblPr firstRow="1" bandRow="1">
                <a:tableStyleId>{5C22544A-7EE6-4342-B048-85BDC9FD1C3A}</a:tableStyleId>
              </a:tblPr>
              <a:tblGrid>
                <a:gridCol w="8280920"/>
              </a:tblGrid>
              <a:tr h="295376">
                <a:tc>
                  <a:txBody>
                    <a:bodyPr/>
                    <a:lstStyle/>
                    <a:p>
                      <a:r>
                        <a:rPr lang="ru-RU" sz="1600" b="0" dirty="0" smtClean="0">
                          <a:solidFill>
                            <a:schemeClr val="tx1"/>
                          </a:solidFill>
                        </a:rPr>
                        <a:t>КРЕСТЬЯНСКИЙ</a:t>
                      </a:r>
                      <a:r>
                        <a:rPr lang="ru-RU" sz="1600" b="0" baseline="0" dirty="0" smtClean="0">
                          <a:solidFill>
                            <a:schemeClr val="tx1"/>
                          </a:solidFill>
                        </a:rPr>
                        <a:t> ВОПРОС </a:t>
                      </a:r>
                      <a:r>
                        <a:rPr lang="ru-RU" sz="1600" baseline="0" dirty="0" smtClean="0">
                          <a:solidFill>
                            <a:schemeClr val="tx1"/>
                          </a:solidFill>
                        </a:rPr>
                        <a:t>:</a:t>
                      </a:r>
                      <a:endParaRPr lang="ru-RU" sz="1600" dirty="0">
                        <a:solidFill>
                          <a:schemeClr val="tx1"/>
                        </a:solidFill>
                      </a:endParaRPr>
                    </a:p>
                  </a:txBody>
                  <a:tcPr>
                    <a:solidFill>
                      <a:srgbClr val="FFC000"/>
                    </a:solidFill>
                  </a:tcPr>
                </a:tc>
              </a:tr>
              <a:tr h="510196">
                <a:tc>
                  <a:txBody>
                    <a:bodyPr/>
                    <a:lstStyle/>
                    <a:p>
                      <a:pPr algn="just"/>
                      <a:r>
                        <a:rPr lang="ru-RU" dirty="0" smtClean="0"/>
                        <a:t>* </a:t>
                      </a:r>
                      <a:r>
                        <a:rPr kumimoji="0" lang="ru-RU" sz="1400" b="0" i="0" kern="1200" dirty="0" smtClean="0">
                          <a:solidFill>
                            <a:schemeClr val="dk1"/>
                          </a:solidFill>
                          <a:latin typeface="+mn-lt"/>
                          <a:ea typeface="+mn-ea"/>
                          <a:cs typeface="+mn-cs"/>
                        </a:rPr>
                        <a:t>Социализация всех частновладельческих земель и передача их в распоряжение демократически организованных общин для распределения между крестьянами по трудовой норме</a:t>
                      </a:r>
                      <a:endParaRPr lang="ru-RU" sz="1400" dirty="0"/>
                    </a:p>
                  </a:txBody>
                  <a:tcPr/>
                </a:tc>
              </a:tr>
            </a:tbl>
          </a:graphicData>
        </a:graphic>
      </p:graphicFrame>
      <p:sp>
        <p:nvSpPr>
          <p:cNvPr id="73774" name="TextBox 9"/>
          <p:cNvSpPr txBox="1">
            <a:spLocks noChangeArrowheads="1"/>
          </p:cNvSpPr>
          <p:nvPr/>
        </p:nvSpPr>
        <p:spPr bwMode="auto">
          <a:xfrm>
            <a:off x="0" y="1196975"/>
            <a:ext cx="9144000" cy="369888"/>
          </a:xfrm>
          <a:prstGeom prst="rect">
            <a:avLst/>
          </a:prstGeom>
          <a:noFill/>
          <a:ln w="9525">
            <a:noFill/>
            <a:miter lim="800000"/>
            <a:headEnd/>
            <a:tailEnd/>
          </a:ln>
        </p:spPr>
        <p:txBody>
          <a:bodyPr>
            <a:spAutoFit/>
          </a:bodyPr>
          <a:lstStyle/>
          <a:p>
            <a:pPr algn="ctr"/>
            <a:r>
              <a:rPr lang="ru-RU"/>
              <a:t>ПРОГРАММА ПАРТИИ ЭСЕРОВ</a:t>
            </a:r>
          </a:p>
        </p:txBody>
      </p:sp>
      <p:sp>
        <p:nvSpPr>
          <p:cNvPr id="12" name="Прямоугольник 11"/>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71</a:t>
            </a:r>
          </a:p>
        </p:txBody>
      </p:sp>
      <p:pic>
        <p:nvPicPr>
          <p:cNvPr id="73776" name="Рисунок 12"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2.1.2.  Левые:  эсеры</a:t>
            </a:r>
          </a:p>
        </p:txBody>
      </p:sp>
    </p:spTree>
  </p:cSld>
  <p:clrMapOvr>
    <a:masterClrMapping/>
  </p:clrMapOvr>
  <p:transition>
    <p:cover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83568" y="2060848"/>
          <a:ext cx="806489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4755" name="TextBox 6"/>
          <p:cNvSpPr txBox="1">
            <a:spLocks noChangeArrowheads="1"/>
          </p:cNvSpPr>
          <p:nvPr/>
        </p:nvSpPr>
        <p:spPr bwMode="auto">
          <a:xfrm>
            <a:off x="684213" y="4724400"/>
            <a:ext cx="8064500" cy="1570038"/>
          </a:xfrm>
          <a:prstGeom prst="rect">
            <a:avLst/>
          </a:prstGeom>
          <a:solidFill>
            <a:srgbClr val="FFC000"/>
          </a:solidFill>
          <a:ln w="9525">
            <a:noFill/>
            <a:miter lim="800000"/>
            <a:headEnd/>
            <a:tailEnd/>
          </a:ln>
        </p:spPr>
        <p:txBody>
          <a:bodyPr>
            <a:spAutoFit/>
          </a:bodyPr>
          <a:lstStyle/>
          <a:p>
            <a:pPr algn="just"/>
            <a:r>
              <a:rPr lang="ru-RU" sz="1600"/>
              <a:t>Всем этим партиям были присущи антимонархические устремления, что являлось основой для политического взаимодействия с ними различных демократических сил, в том числе большевиков и меньшевиков. Однако  главным препятствием, являлся национальный вопрос, решение которого они рассматривали исключительно через призму националистических интересов «своих» наций без учета, происходивших в их среде процессов классового расслоения.</a:t>
            </a:r>
          </a:p>
        </p:txBody>
      </p:sp>
      <p:sp>
        <p:nvSpPr>
          <p:cNvPr id="74756" name="TextBox 6"/>
          <p:cNvSpPr txBox="1">
            <a:spLocks noChangeArrowheads="1"/>
          </p:cNvSpPr>
          <p:nvPr/>
        </p:nvSpPr>
        <p:spPr bwMode="auto">
          <a:xfrm>
            <a:off x="0" y="1268413"/>
            <a:ext cx="9144000" cy="646112"/>
          </a:xfrm>
          <a:prstGeom prst="rect">
            <a:avLst/>
          </a:prstGeom>
          <a:noFill/>
          <a:ln w="9525">
            <a:noFill/>
            <a:miter lim="800000"/>
            <a:headEnd/>
            <a:tailEnd/>
          </a:ln>
        </p:spPr>
        <p:txBody>
          <a:bodyPr>
            <a:spAutoFit/>
          </a:bodyPr>
          <a:lstStyle/>
          <a:p>
            <a:pPr algn="ctr"/>
            <a:r>
              <a:rPr lang="ru-RU"/>
              <a:t>НА БЛИЗКОЙ ЭСЕРАМ ПЛАТФОРМЕ ДЕЙСТВОВАЛИ</a:t>
            </a:r>
            <a:br>
              <a:rPr lang="ru-RU"/>
            </a:br>
            <a:r>
              <a:rPr lang="ru-RU"/>
              <a:t>НАЦИОНАЛЬНЫЕ ПАРТИИ НЕОНАРОДНИЧЕСКОГО НАПРАВЛЕНИЯ</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72</a:t>
            </a:r>
          </a:p>
        </p:txBody>
      </p:sp>
      <p:pic>
        <p:nvPicPr>
          <p:cNvPr id="74758" name="Рисунок 9"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2.1.2.  Левые:  эсеры</a:t>
            </a:r>
          </a:p>
        </p:txBody>
      </p:sp>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Alexey Vasilyevich Peshekhonov.jpg"/>
          <p:cNvPicPr>
            <a:picLocks noChangeAspect="1" noChangeArrowheads="1"/>
          </p:cNvPicPr>
          <p:nvPr/>
        </p:nvPicPr>
        <p:blipFill>
          <a:blip r:embed="rId2" cstate="email"/>
          <a:srcRect/>
          <a:stretch>
            <a:fillRect/>
          </a:stretch>
        </p:blipFill>
        <p:spPr bwMode="auto">
          <a:xfrm>
            <a:off x="468313" y="1568450"/>
            <a:ext cx="1439862" cy="1954213"/>
          </a:xfrm>
          <a:prstGeom prst="rect">
            <a:avLst/>
          </a:prstGeom>
          <a:noFill/>
          <a:ln w="9525">
            <a:noFill/>
            <a:miter lim="800000"/>
            <a:headEnd/>
            <a:tailEnd/>
          </a:ln>
        </p:spPr>
      </p:pic>
      <p:sp>
        <p:nvSpPr>
          <p:cNvPr id="75779" name="Прямоугольник 5"/>
          <p:cNvSpPr>
            <a:spLocks noChangeArrowheads="1"/>
          </p:cNvSpPr>
          <p:nvPr/>
        </p:nvSpPr>
        <p:spPr bwMode="auto">
          <a:xfrm>
            <a:off x="2124075" y="1568450"/>
            <a:ext cx="6696075" cy="2060575"/>
          </a:xfrm>
          <a:prstGeom prst="rect">
            <a:avLst/>
          </a:prstGeom>
          <a:noFill/>
          <a:ln w="9525">
            <a:noFill/>
            <a:miter lim="800000"/>
            <a:headEnd/>
            <a:tailEnd/>
          </a:ln>
        </p:spPr>
        <p:txBody>
          <a:bodyPr>
            <a:spAutoFit/>
          </a:bodyPr>
          <a:lstStyle/>
          <a:p>
            <a:r>
              <a:rPr lang="ru-RU" sz="1600" b="1" i="1">
                <a:solidFill>
                  <a:srgbClr val="000000"/>
                </a:solidFill>
              </a:rPr>
              <a:t>Председатель</a:t>
            </a:r>
            <a:r>
              <a:rPr lang="ru-RU" sz="1600">
                <a:solidFill>
                  <a:srgbClr val="000000"/>
                </a:solidFill>
              </a:rPr>
              <a:t>: Алексей Васильевич Пошехонов - известный экономист .</a:t>
            </a:r>
          </a:p>
          <a:p>
            <a:pPr algn="just"/>
            <a:r>
              <a:rPr lang="ru-RU" sz="1600" b="1" i="1"/>
              <a:t>Дата создания</a:t>
            </a:r>
            <a:r>
              <a:rPr lang="ru-RU" sz="1600"/>
              <a:t>: выделилась в 1906 г. из правого крыла эсеров</a:t>
            </a:r>
            <a:r>
              <a:rPr lang="ru-RU" sz="1600" i="1"/>
              <a:t>.</a:t>
            </a:r>
            <a:endParaRPr lang="ru-RU" sz="1600"/>
          </a:p>
          <a:p>
            <a:pPr algn="just"/>
            <a:r>
              <a:rPr lang="ru-RU" sz="1600" b="1" i="1"/>
              <a:t>Цель партии</a:t>
            </a:r>
            <a:r>
              <a:rPr lang="ru-RU" sz="1600"/>
              <a:t>: Обеспечить всем людям возможность всестороннего и гармонического развития. К созданию необходимого для осуществления этой цели общественного строя.</a:t>
            </a:r>
            <a:endParaRPr lang="ru-RU" sz="1600">
              <a:solidFill>
                <a:srgbClr val="000000"/>
              </a:solidFill>
            </a:endParaRPr>
          </a:p>
          <a:p>
            <a:pPr algn="just"/>
            <a:r>
              <a:rPr lang="ru-RU" sz="1600" b="1" i="1"/>
              <a:t>Численность</a:t>
            </a:r>
            <a:r>
              <a:rPr lang="ru-RU" sz="1600"/>
              <a:t>: насчитывала 56 местных организаций, в которых состояло около 2 тыс. членов.</a:t>
            </a:r>
          </a:p>
        </p:txBody>
      </p:sp>
      <p:sp>
        <p:nvSpPr>
          <p:cNvPr id="75780" name="Прямоугольник 9"/>
          <p:cNvSpPr>
            <a:spLocks noChangeArrowheads="1"/>
          </p:cNvSpPr>
          <p:nvPr/>
        </p:nvSpPr>
        <p:spPr bwMode="auto">
          <a:xfrm>
            <a:off x="323850" y="3557588"/>
            <a:ext cx="8496300" cy="2308225"/>
          </a:xfrm>
          <a:prstGeom prst="rect">
            <a:avLst/>
          </a:prstGeom>
          <a:noFill/>
          <a:ln w="9525">
            <a:noFill/>
            <a:miter lim="800000"/>
            <a:headEnd/>
            <a:tailEnd/>
          </a:ln>
        </p:spPr>
        <p:txBody>
          <a:bodyPr>
            <a:spAutoFit/>
          </a:bodyPr>
          <a:lstStyle/>
          <a:p>
            <a:pPr algn="just"/>
            <a:r>
              <a:rPr lang="ru-RU" sz="1600" b="1" i="1"/>
              <a:t>Социальная база</a:t>
            </a:r>
            <a:r>
              <a:rPr lang="ru-RU" sz="1600"/>
              <a:t>: городская интеллигенция, земские служащие и незначительное число крестьян.</a:t>
            </a:r>
          </a:p>
          <a:p>
            <a:pPr algn="just"/>
            <a:r>
              <a:rPr lang="ru-RU" sz="1600" b="1" i="1"/>
              <a:t>Идеология</a:t>
            </a:r>
            <a:r>
              <a:rPr lang="ru-RU" sz="1600" i="1"/>
              <a:t>:</a:t>
            </a:r>
            <a:r>
              <a:rPr lang="ru-RU" sz="1600"/>
              <a:t> Неонародничество. Партия выступала за переход к социализму, опираясь на крестьянскую общину, минуя стадию капитализма. </a:t>
            </a:r>
          </a:p>
          <a:p>
            <a:pPr algn="just"/>
            <a:r>
              <a:rPr lang="ru-RU" sz="1600"/>
              <a:t>Для борьбы использовались  легальные методы, пропаганда и работа в Думе. Отвергались террор и  насильственные методы борьбы.</a:t>
            </a:r>
          </a:p>
          <a:p>
            <a:pPr algn="just"/>
            <a:r>
              <a:rPr lang="ru-RU" sz="1600"/>
              <a:t>Партийная печать «Народное слово.</a:t>
            </a:r>
          </a:p>
          <a:p>
            <a:pPr algn="just"/>
            <a:r>
              <a:rPr lang="ru-RU" sz="1600"/>
              <a:t> После роспуска II Государственной думы в 1907 году и до февральской революции 1917 года политическая активность партии была почти не заметна.</a:t>
            </a:r>
          </a:p>
        </p:txBody>
      </p:sp>
      <p:sp>
        <p:nvSpPr>
          <p:cNvPr id="10" name="Прямоугольник 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73</a:t>
            </a:r>
          </a:p>
        </p:txBody>
      </p:sp>
      <p:pic>
        <p:nvPicPr>
          <p:cNvPr id="75782" name="Рисунок 10"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2.1.3.  Левые:  </a:t>
            </a:r>
            <a:r>
              <a:rPr lang="ru-RU" sz="2800" b="1" cap="all" dirty="0" err="1">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энесы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Mjakotin Venedikt Aleksandrovich.jpg"/>
          <p:cNvPicPr>
            <a:picLocks noChangeAspect="1" noChangeArrowheads="1"/>
          </p:cNvPicPr>
          <p:nvPr/>
        </p:nvPicPr>
        <p:blipFill>
          <a:blip r:embed="rId2" cstate="email"/>
          <a:srcRect/>
          <a:stretch>
            <a:fillRect/>
          </a:stretch>
        </p:blipFill>
        <p:spPr bwMode="auto">
          <a:xfrm>
            <a:off x="3851275" y="1916113"/>
            <a:ext cx="1152525" cy="1620837"/>
          </a:xfrm>
          <a:prstGeom prst="rect">
            <a:avLst/>
          </a:prstGeom>
          <a:noFill/>
          <a:ln w="9525">
            <a:noFill/>
            <a:miter lim="800000"/>
            <a:headEnd/>
            <a:tailEnd/>
          </a:ln>
        </p:spPr>
      </p:pic>
      <p:sp>
        <p:nvSpPr>
          <p:cNvPr id="76803" name="Прямоугольник 7"/>
          <p:cNvSpPr>
            <a:spLocks noChangeArrowheads="1"/>
          </p:cNvSpPr>
          <p:nvPr/>
        </p:nvSpPr>
        <p:spPr bwMode="auto">
          <a:xfrm>
            <a:off x="3228975" y="3573463"/>
            <a:ext cx="2301875" cy="661987"/>
          </a:xfrm>
          <a:prstGeom prst="rect">
            <a:avLst/>
          </a:prstGeom>
          <a:noFill/>
          <a:ln w="9525">
            <a:noFill/>
            <a:miter lim="800000"/>
            <a:headEnd/>
            <a:tailEnd/>
          </a:ln>
        </p:spPr>
        <p:txBody>
          <a:bodyPr wrap="none">
            <a:spAutoFit/>
          </a:bodyPr>
          <a:lstStyle/>
          <a:p>
            <a:pPr algn="ctr"/>
            <a:r>
              <a:rPr lang="ru-RU" sz="1400"/>
              <a:t>Мякотин</a:t>
            </a:r>
          </a:p>
          <a:p>
            <a:pPr algn="ctr"/>
            <a:r>
              <a:rPr lang="ru-RU" sz="1400"/>
              <a:t>Венедикт Александрович</a:t>
            </a:r>
          </a:p>
          <a:p>
            <a:pPr algn="ctr"/>
            <a:r>
              <a:rPr lang="ru-RU" sz="900"/>
              <a:t>русский историк, писатель и политик</a:t>
            </a:r>
            <a:endParaRPr lang="ru-RU" sz="1400"/>
          </a:p>
        </p:txBody>
      </p:sp>
      <p:pic>
        <p:nvPicPr>
          <p:cNvPr id="76804" name="Picture 4" descr="AnnenskyNikolay.jpg"/>
          <p:cNvPicPr>
            <a:picLocks noChangeAspect="1" noChangeArrowheads="1"/>
          </p:cNvPicPr>
          <p:nvPr/>
        </p:nvPicPr>
        <p:blipFill>
          <a:blip r:embed="rId3" cstate="email"/>
          <a:srcRect/>
          <a:stretch>
            <a:fillRect/>
          </a:stretch>
        </p:blipFill>
        <p:spPr bwMode="auto">
          <a:xfrm>
            <a:off x="2916238" y="4365625"/>
            <a:ext cx="1104900" cy="1584325"/>
          </a:xfrm>
          <a:prstGeom prst="rect">
            <a:avLst/>
          </a:prstGeom>
          <a:noFill/>
          <a:ln w="9525">
            <a:noFill/>
            <a:miter lim="800000"/>
            <a:headEnd/>
            <a:tailEnd/>
          </a:ln>
        </p:spPr>
      </p:pic>
      <p:sp>
        <p:nvSpPr>
          <p:cNvPr id="76805" name="Прямоугольник 10"/>
          <p:cNvSpPr>
            <a:spLocks noChangeArrowheads="1"/>
          </p:cNvSpPr>
          <p:nvPr/>
        </p:nvSpPr>
        <p:spPr bwMode="auto">
          <a:xfrm>
            <a:off x="2484438" y="5949950"/>
            <a:ext cx="1873250" cy="800100"/>
          </a:xfrm>
          <a:prstGeom prst="rect">
            <a:avLst/>
          </a:prstGeom>
          <a:noFill/>
          <a:ln w="9525">
            <a:noFill/>
            <a:miter lim="800000"/>
            <a:headEnd/>
            <a:tailEnd/>
          </a:ln>
        </p:spPr>
        <p:txBody>
          <a:bodyPr wrap="none">
            <a:spAutoFit/>
          </a:bodyPr>
          <a:lstStyle/>
          <a:p>
            <a:pPr algn="ctr"/>
            <a:r>
              <a:rPr lang="ru-RU" sz="1400"/>
              <a:t>Анненский</a:t>
            </a:r>
          </a:p>
          <a:p>
            <a:pPr algn="ctr"/>
            <a:r>
              <a:rPr lang="ru-RU" sz="1400"/>
              <a:t>Николай Фёдорович</a:t>
            </a:r>
          </a:p>
          <a:p>
            <a:pPr algn="ctr"/>
            <a:r>
              <a:rPr lang="ru-RU" sz="900"/>
              <a:t>русский экономист, журналист </a:t>
            </a:r>
          </a:p>
          <a:p>
            <a:pPr algn="ctr"/>
            <a:r>
              <a:rPr lang="ru-RU" sz="900"/>
              <a:t>и общественный деятель</a:t>
            </a:r>
            <a:endParaRPr lang="ru-RU" sz="1400"/>
          </a:p>
        </p:txBody>
      </p:sp>
      <p:pic>
        <p:nvPicPr>
          <p:cNvPr id="76806" name="Picture 6" descr="Bogoraz young.jpg"/>
          <p:cNvPicPr>
            <a:picLocks noChangeAspect="1" noChangeArrowheads="1"/>
          </p:cNvPicPr>
          <p:nvPr/>
        </p:nvPicPr>
        <p:blipFill>
          <a:blip r:embed="rId4" cstate="email"/>
          <a:srcRect/>
          <a:stretch>
            <a:fillRect/>
          </a:stretch>
        </p:blipFill>
        <p:spPr bwMode="auto">
          <a:xfrm>
            <a:off x="6875463" y="1916113"/>
            <a:ext cx="1362075" cy="1657350"/>
          </a:xfrm>
          <a:prstGeom prst="rect">
            <a:avLst/>
          </a:prstGeom>
          <a:noFill/>
          <a:ln w="9525">
            <a:noFill/>
            <a:miter lim="800000"/>
            <a:headEnd/>
            <a:tailEnd/>
          </a:ln>
        </p:spPr>
      </p:pic>
      <p:sp>
        <p:nvSpPr>
          <p:cNvPr id="76807" name="Прямоугольник 13"/>
          <p:cNvSpPr>
            <a:spLocks noChangeArrowheads="1"/>
          </p:cNvSpPr>
          <p:nvPr/>
        </p:nvSpPr>
        <p:spPr bwMode="auto">
          <a:xfrm>
            <a:off x="6516688" y="3573463"/>
            <a:ext cx="2105025" cy="661987"/>
          </a:xfrm>
          <a:prstGeom prst="rect">
            <a:avLst/>
          </a:prstGeom>
          <a:noFill/>
          <a:ln w="9525">
            <a:noFill/>
            <a:miter lim="800000"/>
            <a:headEnd/>
            <a:tailEnd/>
          </a:ln>
        </p:spPr>
        <p:txBody>
          <a:bodyPr wrap="none">
            <a:spAutoFit/>
          </a:bodyPr>
          <a:lstStyle/>
          <a:p>
            <a:pPr algn="ctr"/>
            <a:r>
              <a:rPr lang="ru-RU" sz="1400"/>
              <a:t>Богораз</a:t>
            </a:r>
          </a:p>
          <a:p>
            <a:pPr algn="ctr"/>
            <a:r>
              <a:rPr lang="ru-RU" sz="1400"/>
              <a:t>Владимир Германович</a:t>
            </a:r>
          </a:p>
          <a:p>
            <a:pPr algn="ctr"/>
            <a:r>
              <a:rPr lang="ru-RU" sz="900"/>
              <a:t>революционер, писатель, этнограф</a:t>
            </a:r>
            <a:endParaRPr lang="ru-RU" sz="1400"/>
          </a:p>
        </p:txBody>
      </p:sp>
      <p:pic>
        <p:nvPicPr>
          <p:cNvPr id="76808" name="Picture 8" descr="SemevskyBasil.jpg"/>
          <p:cNvPicPr>
            <a:picLocks noChangeAspect="1" noChangeArrowheads="1"/>
          </p:cNvPicPr>
          <p:nvPr/>
        </p:nvPicPr>
        <p:blipFill>
          <a:blip r:embed="rId5" cstate="email"/>
          <a:srcRect/>
          <a:stretch>
            <a:fillRect/>
          </a:stretch>
        </p:blipFill>
        <p:spPr bwMode="auto">
          <a:xfrm>
            <a:off x="755650" y="4365625"/>
            <a:ext cx="1184275" cy="1604963"/>
          </a:xfrm>
          <a:prstGeom prst="rect">
            <a:avLst/>
          </a:prstGeom>
          <a:noFill/>
          <a:ln w="9525">
            <a:noFill/>
            <a:miter lim="800000"/>
            <a:headEnd/>
            <a:tailEnd/>
          </a:ln>
        </p:spPr>
      </p:pic>
      <p:sp>
        <p:nvSpPr>
          <p:cNvPr id="76809" name="Прямоугольник 18"/>
          <p:cNvSpPr>
            <a:spLocks noChangeArrowheads="1"/>
          </p:cNvSpPr>
          <p:nvPr/>
        </p:nvSpPr>
        <p:spPr bwMode="auto">
          <a:xfrm>
            <a:off x="428625" y="5949950"/>
            <a:ext cx="1763713" cy="800100"/>
          </a:xfrm>
          <a:prstGeom prst="rect">
            <a:avLst/>
          </a:prstGeom>
          <a:noFill/>
          <a:ln w="9525">
            <a:noFill/>
            <a:miter lim="800000"/>
            <a:headEnd/>
            <a:tailEnd/>
          </a:ln>
        </p:spPr>
        <p:txBody>
          <a:bodyPr wrap="none">
            <a:spAutoFit/>
          </a:bodyPr>
          <a:lstStyle/>
          <a:p>
            <a:pPr algn="ctr"/>
            <a:r>
              <a:rPr lang="ru-RU" sz="1400"/>
              <a:t>Семевский</a:t>
            </a:r>
          </a:p>
          <a:p>
            <a:pPr algn="ctr"/>
            <a:r>
              <a:rPr lang="ru-RU" sz="1400"/>
              <a:t>Василий Иванович</a:t>
            </a:r>
          </a:p>
          <a:p>
            <a:pPr algn="ctr"/>
            <a:r>
              <a:rPr lang="ru-RU" sz="900"/>
              <a:t>доктор русской истории,</a:t>
            </a:r>
          </a:p>
          <a:p>
            <a:pPr algn="ctr"/>
            <a:r>
              <a:rPr lang="ru-RU" sz="900"/>
              <a:t>профессор</a:t>
            </a:r>
          </a:p>
        </p:txBody>
      </p:sp>
      <p:pic>
        <p:nvPicPr>
          <p:cNvPr id="76810" name="Picture 10" descr="Sergey Yakovlovich Elpatyevsky.jpg"/>
          <p:cNvPicPr>
            <a:picLocks noChangeAspect="1" noChangeArrowheads="1"/>
          </p:cNvPicPr>
          <p:nvPr/>
        </p:nvPicPr>
        <p:blipFill>
          <a:blip r:embed="rId6" cstate="email"/>
          <a:srcRect/>
          <a:stretch>
            <a:fillRect/>
          </a:stretch>
        </p:blipFill>
        <p:spPr bwMode="auto">
          <a:xfrm>
            <a:off x="5003800" y="4365625"/>
            <a:ext cx="1152525" cy="1616075"/>
          </a:xfrm>
          <a:prstGeom prst="rect">
            <a:avLst/>
          </a:prstGeom>
          <a:noFill/>
          <a:ln w="9525">
            <a:noFill/>
            <a:miter lim="800000"/>
            <a:headEnd/>
            <a:tailEnd/>
          </a:ln>
        </p:spPr>
      </p:pic>
      <p:sp>
        <p:nvSpPr>
          <p:cNvPr id="76811" name="Прямоугольник 21"/>
          <p:cNvSpPr>
            <a:spLocks noChangeArrowheads="1"/>
          </p:cNvSpPr>
          <p:nvPr/>
        </p:nvSpPr>
        <p:spPr bwMode="auto">
          <a:xfrm>
            <a:off x="4716463" y="5949950"/>
            <a:ext cx="1720850" cy="800100"/>
          </a:xfrm>
          <a:prstGeom prst="rect">
            <a:avLst/>
          </a:prstGeom>
          <a:noFill/>
          <a:ln w="9525">
            <a:noFill/>
            <a:miter lim="800000"/>
            <a:headEnd/>
            <a:tailEnd/>
          </a:ln>
        </p:spPr>
        <p:txBody>
          <a:bodyPr wrap="none">
            <a:spAutoFit/>
          </a:bodyPr>
          <a:lstStyle/>
          <a:p>
            <a:pPr algn="ctr"/>
            <a:r>
              <a:rPr lang="ru-RU" sz="1400"/>
              <a:t>Елпатьевский</a:t>
            </a:r>
          </a:p>
          <a:p>
            <a:pPr algn="ctr"/>
            <a:r>
              <a:rPr lang="ru-RU" sz="1400"/>
              <a:t>Сергей Яковлевич</a:t>
            </a:r>
          </a:p>
          <a:p>
            <a:pPr algn="ctr"/>
            <a:r>
              <a:rPr lang="ru-RU" sz="900"/>
              <a:t>народоволец, русский,</a:t>
            </a:r>
          </a:p>
          <a:p>
            <a:pPr algn="ctr"/>
            <a:r>
              <a:rPr lang="ru-RU" sz="900"/>
              <a:t>советский писатель, врач</a:t>
            </a:r>
          </a:p>
        </p:txBody>
      </p:sp>
      <p:pic>
        <p:nvPicPr>
          <p:cNvPr id="76812" name="Picture 12" descr="Fyodor Kryukov2.jpg"/>
          <p:cNvPicPr>
            <a:picLocks noChangeAspect="1" noChangeArrowheads="1"/>
          </p:cNvPicPr>
          <p:nvPr/>
        </p:nvPicPr>
        <p:blipFill>
          <a:blip r:embed="rId7" cstate="email"/>
          <a:srcRect/>
          <a:stretch>
            <a:fillRect/>
          </a:stretch>
        </p:blipFill>
        <p:spPr bwMode="auto">
          <a:xfrm>
            <a:off x="6875463" y="4365625"/>
            <a:ext cx="1309687" cy="1584325"/>
          </a:xfrm>
          <a:prstGeom prst="rect">
            <a:avLst/>
          </a:prstGeom>
          <a:noFill/>
          <a:ln w="9525">
            <a:noFill/>
            <a:miter lim="800000"/>
            <a:headEnd/>
            <a:tailEnd/>
          </a:ln>
        </p:spPr>
      </p:pic>
      <p:sp>
        <p:nvSpPr>
          <p:cNvPr id="76813" name="Прямоугольник 23"/>
          <p:cNvSpPr>
            <a:spLocks noChangeArrowheads="1"/>
          </p:cNvSpPr>
          <p:nvPr/>
        </p:nvSpPr>
        <p:spPr bwMode="auto">
          <a:xfrm>
            <a:off x="6659563" y="5946775"/>
            <a:ext cx="1790700" cy="800100"/>
          </a:xfrm>
          <a:prstGeom prst="rect">
            <a:avLst/>
          </a:prstGeom>
          <a:noFill/>
          <a:ln w="9525">
            <a:noFill/>
            <a:miter lim="800000"/>
            <a:headEnd/>
            <a:tailEnd/>
          </a:ln>
        </p:spPr>
        <p:txBody>
          <a:bodyPr wrap="none">
            <a:spAutoFit/>
          </a:bodyPr>
          <a:lstStyle/>
          <a:p>
            <a:pPr algn="ctr"/>
            <a:r>
              <a:rPr lang="ru-RU" sz="1400"/>
              <a:t>Крюков</a:t>
            </a:r>
          </a:p>
          <a:p>
            <a:pPr algn="ctr"/>
            <a:r>
              <a:rPr lang="ru-RU" sz="1400"/>
              <a:t>Фёдор Дмитриевич</a:t>
            </a:r>
          </a:p>
          <a:p>
            <a:pPr algn="ctr"/>
            <a:r>
              <a:rPr lang="ru-RU" sz="900"/>
              <a:t>русский писатель, казак,</a:t>
            </a:r>
          </a:p>
          <a:p>
            <a:pPr algn="ctr"/>
            <a:r>
              <a:rPr lang="ru-RU" sz="900"/>
              <a:t>участник </a:t>
            </a:r>
            <a:r>
              <a:rPr lang="ru-RU" sz="900" u="sng"/>
              <a:t>Белого движения</a:t>
            </a:r>
            <a:endParaRPr lang="ru-RU" sz="900"/>
          </a:p>
        </p:txBody>
      </p:sp>
      <p:pic>
        <p:nvPicPr>
          <p:cNvPr id="76814" name="Picture 2" descr="Alexey Vasilyevich Peshekhonov.jpg"/>
          <p:cNvPicPr>
            <a:picLocks noChangeAspect="1" noChangeArrowheads="1"/>
          </p:cNvPicPr>
          <p:nvPr/>
        </p:nvPicPr>
        <p:blipFill>
          <a:blip r:embed="rId8" cstate="email"/>
          <a:srcRect/>
          <a:stretch>
            <a:fillRect/>
          </a:stretch>
        </p:blipFill>
        <p:spPr bwMode="auto">
          <a:xfrm>
            <a:off x="755650" y="1916113"/>
            <a:ext cx="1166813" cy="1584325"/>
          </a:xfrm>
          <a:prstGeom prst="rect">
            <a:avLst/>
          </a:prstGeom>
          <a:noFill/>
          <a:ln w="9525">
            <a:noFill/>
            <a:miter lim="800000"/>
            <a:headEnd/>
            <a:tailEnd/>
          </a:ln>
        </p:spPr>
      </p:pic>
      <p:sp>
        <p:nvSpPr>
          <p:cNvPr id="76815" name="Прямоугольник 16"/>
          <p:cNvSpPr>
            <a:spLocks noChangeArrowheads="1"/>
          </p:cNvSpPr>
          <p:nvPr/>
        </p:nvSpPr>
        <p:spPr bwMode="auto">
          <a:xfrm>
            <a:off x="323850" y="3500438"/>
            <a:ext cx="1925638" cy="661987"/>
          </a:xfrm>
          <a:prstGeom prst="rect">
            <a:avLst/>
          </a:prstGeom>
          <a:noFill/>
          <a:ln w="9525">
            <a:noFill/>
            <a:miter lim="800000"/>
            <a:headEnd/>
            <a:tailEnd/>
          </a:ln>
        </p:spPr>
        <p:txBody>
          <a:bodyPr wrap="none">
            <a:spAutoFit/>
          </a:bodyPr>
          <a:lstStyle/>
          <a:p>
            <a:pPr algn="ctr"/>
            <a:r>
              <a:rPr lang="ru-RU" sz="1400">
                <a:solidFill>
                  <a:srgbClr val="000000"/>
                </a:solidFill>
              </a:rPr>
              <a:t>Пошехонов</a:t>
            </a:r>
          </a:p>
          <a:p>
            <a:pPr algn="ctr"/>
            <a:r>
              <a:rPr lang="ru-RU" sz="1400">
                <a:solidFill>
                  <a:srgbClr val="000000"/>
                </a:solidFill>
              </a:rPr>
              <a:t>Алексей Васильевич</a:t>
            </a:r>
          </a:p>
          <a:p>
            <a:pPr algn="ctr"/>
            <a:r>
              <a:rPr lang="ru-RU" sz="900">
                <a:solidFill>
                  <a:srgbClr val="000000"/>
                </a:solidFill>
              </a:rPr>
              <a:t>известный экономист</a:t>
            </a:r>
            <a:endParaRPr lang="ru-RU" sz="900"/>
          </a:p>
        </p:txBody>
      </p:sp>
      <p:sp>
        <p:nvSpPr>
          <p:cNvPr id="76816" name="TextBox 17"/>
          <p:cNvSpPr txBox="1">
            <a:spLocks noChangeArrowheads="1"/>
          </p:cNvSpPr>
          <p:nvPr/>
        </p:nvSpPr>
        <p:spPr bwMode="auto">
          <a:xfrm>
            <a:off x="0" y="1196975"/>
            <a:ext cx="9144000" cy="369888"/>
          </a:xfrm>
          <a:prstGeom prst="rect">
            <a:avLst/>
          </a:prstGeom>
          <a:noFill/>
          <a:ln w="9525">
            <a:noFill/>
            <a:miter lim="800000"/>
            <a:headEnd/>
            <a:tailEnd/>
          </a:ln>
        </p:spPr>
        <p:txBody>
          <a:bodyPr>
            <a:spAutoFit/>
          </a:bodyPr>
          <a:lstStyle/>
          <a:p>
            <a:pPr algn="ctr"/>
            <a:r>
              <a:rPr lang="ru-RU"/>
              <a:t>ЛИДЕРЫ</a:t>
            </a:r>
            <a:r>
              <a:rPr lang="ru-RU" b="1"/>
              <a:t> </a:t>
            </a:r>
            <a:r>
              <a:rPr lang="ru-RU"/>
              <a:t>ЭНЕСОВ</a:t>
            </a:r>
          </a:p>
        </p:txBody>
      </p:sp>
      <p:sp>
        <p:nvSpPr>
          <p:cNvPr id="21" name="Прямоугольник 2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74</a:t>
            </a:r>
          </a:p>
        </p:txBody>
      </p:sp>
      <p:pic>
        <p:nvPicPr>
          <p:cNvPr id="76818" name="Рисунок 21" descr="1500x500.jpg"/>
          <p:cNvPicPr>
            <a:picLocks noChangeAspect="1"/>
          </p:cNvPicPr>
          <p:nvPr/>
        </p:nvPicPr>
        <p:blipFill>
          <a:blip r:embed="rId9" cstate="email"/>
          <a:srcRect/>
          <a:stretch>
            <a:fillRect/>
          </a:stretch>
        </p:blipFill>
        <p:spPr bwMode="auto">
          <a:xfrm>
            <a:off x="0" y="0"/>
            <a:ext cx="9144000" cy="692150"/>
          </a:xfrm>
          <a:prstGeom prst="rect">
            <a:avLst/>
          </a:prstGeom>
          <a:noFill/>
          <a:ln w="9525">
            <a:noFill/>
            <a:miter lim="800000"/>
            <a:headEnd/>
            <a:tailEnd/>
          </a:ln>
        </p:spPr>
      </p:pic>
      <p:sp>
        <p:nvSpPr>
          <p:cNvPr id="2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2.1.3.  Левые:  </a:t>
            </a:r>
            <a:r>
              <a:rPr lang="ru-RU" sz="2800" b="1" cap="all" dirty="0" err="1">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энесы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58788" y="1331913"/>
          <a:ext cx="8280400" cy="2682875"/>
        </p:xfrm>
        <a:graphic>
          <a:graphicData uri="http://schemas.openxmlformats.org/drawingml/2006/table">
            <a:tbl>
              <a:tblPr firstRow="1" bandRow="1">
                <a:tableStyleId>{5C22544A-7EE6-4342-B048-85BDC9FD1C3A}</a:tableStyleId>
              </a:tblPr>
              <a:tblGrid>
                <a:gridCol w="8280920"/>
              </a:tblGrid>
              <a:tr h="312426">
                <a:tc>
                  <a:txBody>
                    <a:bodyPr/>
                    <a:lstStyle/>
                    <a:p>
                      <a:r>
                        <a:rPr lang="ru-RU" sz="1600" b="0" dirty="0" smtClean="0">
                          <a:solidFill>
                            <a:schemeClr val="tx1"/>
                          </a:solidFill>
                        </a:rPr>
                        <a:t>ВОПРОС  О ВЛАСТИ :</a:t>
                      </a:r>
                      <a:endParaRPr lang="ru-RU" sz="1600" b="0" dirty="0">
                        <a:solidFill>
                          <a:schemeClr val="tx1"/>
                        </a:solidFill>
                      </a:endParaRPr>
                    </a:p>
                  </a:txBody>
                  <a:tcPr>
                    <a:solidFill>
                      <a:srgbClr val="FFC000"/>
                    </a:solidFill>
                  </a:tcPr>
                </a:tc>
              </a:tr>
              <a:tr h="284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Осуществление народовластия в виде представительского правления</a:t>
                      </a:r>
                      <a:endParaRPr lang="ru-RU" sz="1400" dirty="0"/>
                    </a:p>
                  </a:txBody>
                  <a:tcPr/>
                </a:tc>
              </a:tr>
              <a:tr h="284024">
                <a:tc>
                  <a:txBody>
                    <a:bodyPr/>
                    <a:lstStyle/>
                    <a:p>
                      <a:r>
                        <a:rPr lang="ru-RU" sz="1400" dirty="0" smtClean="0"/>
                        <a:t>* Равенство всех граждан перед законом</a:t>
                      </a:r>
                      <a:endParaRPr lang="ru-RU" sz="1400" dirty="0"/>
                    </a:p>
                  </a:txBody>
                  <a:tcPr/>
                </a:tc>
              </a:tr>
              <a:tr h="284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Уничтожение</a:t>
                      </a:r>
                      <a:r>
                        <a:rPr lang="ru-RU" sz="1400" baseline="0" dirty="0" smtClean="0"/>
                        <a:t> сословий</a:t>
                      </a:r>
                      <a:endParaRPr lang="ru-RU" sz="1400" dirty="0"/>
                    </a:p>
                  </a:txBody>
                  <a:tcPr/>
                </a:tc>
              </a:tr>
              <a:tr h="284024">
                <a:tc>
                  <a:txBody>
                    <a:bodyPr/>
                    <a:lstStyle/>
                    <a:p>
                      <a:r>
                        <a:rPr lang="ru-RU" sz="1400" dirty="0" smtClean="0"/>
                        <a:t>* Утверждение свободы совести, слова, печати, собраний, союзов и передвижений</a:t>
                      </a:r>
                      <a:endParaRPr lang="ru-RU" sz="1400" baseline="0" dirty="0" smtClean="0"/>
                    </a:p>
                  </a:txBody>
                  <a:tcPr/>
                </a:tc>
              </a:tr>
              <a:tr h="284024">
                <a:tc>
                  <a:txBody>
                    <a:bodyPr/>
                    <a:lstStyle/>
                    <a:p>
                      <a:r>
                        <a:rPr lang="ru-RU" sz="1400" dirty="0" smtClean="0"/>
                        <a:t>* Неприкосновенность личности, жилища</a:t>
                      </a:r>
                      <a:r>
                        <a:rPr lang="ru-RU" sz="1400" baseline="0" dirty="0" smtClean="0"/>
                        <a:t> и переписки</a:t>
                      </a:r>
                    </a:p>
                  </a:txBody>
                  <a:tcPr/>
                </a:tc>
              </a:tr>
              <a:tr h="482841">
                <a:tc>
                  <a:txBody>
                    <a:bodyPr/>
                    <a:lstStyle/>
                    <a:p>
                      <a:r>
                        <a:rPr lang="ru-RU" sz="1400" dirty="0" smtClean="0"/>
                        <a:t>* Отмена всех исключительных и специальных судов и введение одинакового для всех граждан</a:t>
                      </a:r>
                      <a:r>
                        <a:rPr lang="ru-RU" sz="1400" baseline="0" dirty="0" smtClean="0"/>
                        <a:t> гласного и независимого суда с выборностью судей и присяжными</a:t>
                      </a:r>
                    </a:p>
                  </a:txBody>
                  <a:tcPr/>
                </a:tc>
              </a:tr>
              <a:tr h="284024">
                <a:tc>
                  <a:txBody>
                    <a:bodyPr/>
                    <a:lstStyle/>
                    <a:p>
                      <a:r>
                        <a:rPr lang="ru-RU" sz="1400" dirty="0" smtClean="0"/>
                        <a:t>* Установление уголовной и гражданской ответственности должностных лиц перед судом</a:t>
                      </a:r>
                      <a:endParaRPr lang="ru-RU" sz="1400" baseline="0" dirty="0" smtClean="0"/>
                    </a:p>
                  </a:txBody>
                  <a:tcPr/>
                </a:tc>
              </a:tr>
            </a:tbl>
          </a:graphicData>
        </a:graphic>
      </p:graphicFrame>
      <p:graphicFrame>
        <p:nvGraphicFramePr>
          <p:cNvPr id="6" name="Таблица 5"/>
          <p:cNvGraphicFramePr>
            <a:graphicFrameLocks noGrp="1"/>
          </p:cNvGraphicFramePr>
          <p:nvPr/>
        </p:nvGraphicFramePr>
        <p:xfrm>
          <a:off x="468313" y="4005263"/>
          <a:ext cx="8280400" cy="1881187"/>
        </p:xfrm>
        <a:graphic>
          <a:graphicData uri="http://schemas.openxmlformats.org/drawingml/2006/table">
            <a:tbl>
              <a:tblPr firstRow="1" bandRow="1">
                <a:tableStyleId>{5C22544A-7EE6-4342-B048-85BDC9FD1C3A}</a:tableStyleId>
              </a:tblPr>
              <a:tblGrid>
                <a:gridCol w="8280920"/>
              </a:tblGrid>
              <a:tr h="356898">
                <a:tc>
                  <a:txBody>
                    <a:bodyPr/>
                    <a:lstStyle/>
                    <a:p>
                      <a:r>
                        <a:rPr lang="ru-RU" sz="1600" b="0" dirty="0" smtClean="0">
                          <a:solidFill>
                            <a:schemeClr val="tx1"/>
                          </a:solidFill>
                        </a:rPr>
                        <a:t>РАБОЧИЙ ВОПРОС :</a:t>
                      </a:r>
                      <a:endParaRPr lang="ru-RU" sz="1600" b="0" dirty="0">
                        <a:solidFill>
                          <a:schemeClr val="tx1"/>
                        </a:solidFill>
                      </a:endParaRPr>
                    </a:p>
                  </a:txBody>
                  <a:tcPr>
                    <a:solidFill>
                      <a:srgbClr val="FFC000"/>
                    </a:solidFill>
                  </a:tcPr>
                </a:tc>
              </a:tr>
              <a:tr h="293341">
                <a:tc>
                  <a:txBody>
                    <a:bodyPr/>
                    <a:lstStyle/>
                    <a:p>
                      <a:r>
                        <a:rPr lang="ru-RU" sz="1400" dirty="0" smtClean="0"/>
                        <a:t>* Законодательное введение максимального рабочего дня и минимальной заработной платы</a:t>
                      </a:r>
                      <a:endParaRPr lang="ru-RU" sz="1400" dirty="0"/>
                    </a:p>
                  </a:txBody>
                  <a:tcPr/>
                </a:tc>
              </a:tr>
              <a:tr h="293341">
                <a:tc>
                  <a:txBody>
                    <a:bodyPr/>
                    <a:lstStyle/>
                    <a:p>
                      <a:r>
                        <a:rPr lang="ru-RU" sz="1400" dirty="0" smtClean="0"/>
                        <a:t>* Расширенное участие рабочих в управлении промышленными</a:t>
                      </a:r>
                      <a:r>
                        <a:rPr lang="ru-RU" sz="1400" baseline="0" dirty="0" smtClean="0"/>
                        <a:t> предприятиями</a:t>
                      </a:r>
                      <a:endParaRPr lang="ru-RU" sz="1400" dirty="0"/>
                    </a:p>
                  </a:txBody>
                  <a:tcPr/>
                </a:tc>
              </a:tr>
              <a:tr h="293341">
                <a:tc>
                  <a:txBody>
                    <a:bodyPr/>
                    <a:lstStyle/>
                    <a:p>
                      <a:r>
                        <a:rPr lang="ru-RU" sz="1400" dirty="0" smtClean="0"/>
                        <a:t>* Свобода стачек и профсоюзных организаций</a:t>
                      </a:r>
                      <a:endParaRPr lang="ru-RU" sz="1400" dirty="0"/>
                    </a:p>
                  </a:txBody>
                  <a:tcPr/>
                </a:tc>
              </a:tr>
              <a:tr h="293341">
                <a:tc>
                  <a:txBody>
                    <a:bodyPr/>
                    <a:lstStyle/>
                    <a:p>
                      <a:r>
                        <a:rPr lang="ru-RU" sz="1400" dirty="0" smtClean="0"/>
                        <a:t>* Охрана труда</a:t>
                      </a:r>
                      <a:endParaRPr lang="ru-RU" sz="1400" dirty="0"/>
                    </a:p>
                  </a:txBody>
                  <a:tcPr/>
                </a:tc>
              </a:tr>
              <a:tr h="293341">
                <a:tc>
                  <a:txBody>
                    <a:bodyPr/>
                    <a:lstStyle/>
                    <a:p>
                      <a:r>
                        <a:rPr lang="ru-RU" sz="1400" dirty="0" smtClean="0"/>
                        <a:t>* Страхование рабочих </a:t>
                      </a:r>
                      <a:endParaRPr lang="ru-RU" sz="1400" dirty="0"/>
                    </a:p>
                  </a:txBody>
                  <a:tcPr/>
                </a:tc>
              </a:tr>
            </a:tbl>
          </a:graphicData>
        </a:graphic>
      </p:graphicFrame>
      <p:graphicFrame>
        <p:nvGraphicFramePr>
          <p:cNvPr id="10" name="Таблица 9"/>
          <p:cNvGraphicFramePr>
            <a:graphicFrameLocks noGrp="1"/>
          </p:cNvGraphicFramePr>
          <p:nvPr/>
        </p:nvGraphicFramePr>
        <p:xfrm>
          <a:off x="468313" y="5840413"/>
          <a:ext cx="8280400" cy="854075"/>
        </p:xfrm>
        <a:graphic>
          <a:graphicData uri="http://schemas.openxmlformats.org/drawingml/2006/table">
            <a:tbl>
              <a:tblPr firstRow="1" bandRow="1">
                <a:tableStyleId>{5C22544A-7EE6-4342-B048-85BDC9FD1C3A}</a:tableStyleId>
              </a:tblPr>
              <a:tblGrid>
                <a:gridCol w="8280920"/>
              </a:tblGrid>
              <a:tr h="292760">
                <a:tc>
                  <a:txBody>
                    <a:bodyPr/>
                    <a:lstStyle/>
                    <a:p>
                      <a:r>
                        <a:rPr lang="ru-RU" sz="1600" b="0" dirty="0" smtClean="0">
                          <a:solidFill>
                            <a:schemeClr val="tx1"/>
                          </a:solidFill>
                        </a:rPr>
                        <a:t>КРЕСТЬЯНСКИЙ</a:t>
                      </a:r>
                      <a:r>
                        <a:rPr lang="ru-RU" sz="1600" b="0" baseline="0" dirty="0" smtClean="0">
                          <a:solidFill>
                            <a:schemeClr val="tx1"/>
                          </a:solidFill>
                        </a:rPr>
                        <a:t> ВОПРОС :</a:t>
                      </a:r>
                      <a:endParaRPr lang="ru-RU" sz="1600" b="0" dirty="0">
                        <a:solidFill>
                          <a:schemeClr val="tx1"/>
                        </a:solidFill>
                      </a:endParaRPr>
                    </a:p>
                  </a:txBody>
                  <a:tcPr>
                    <a:solidFill>
                      <a:srgbClr val="FFC000"/>
                    </a:solidFill>
                  </a:tcPr>
                </a:tc>
              </a:tr>
              <a:tr h="452448">
                <a:tc>
                  <a:txBody>
                    <a:bodyPr/>
                    <a:lstStyle/>
                    <a:p>
                      <a:pPr algn="l">
                        <a:buFont typeface="Arial" charset="0"/>
                        <a:buNone/>
                      </a:pPr>
                      <a:r>
                        <a:rPr lang="ru-RU" sz="1400" dirty="0" smtClean="0"/>
                        <a:t>* </a:t>
                      </a:r>
                      <a:r>
                        <a:rPr kumimoji="0" lang="ru-RU" sz="1400" b="0" i="0" kern="1200" dirty="0" smtClean="0">
                          <a:solidFill>
                            <a:schemeClr val="dk1"/>
                          </a:solidFill>
                          <a:latin typeface="+mn-lt"/>
                          <a:ea typeface="+mn-ea"/>
                          <a:cs typeface="+mn-cs"/>
                        </a:rPr>
                        <a:t>Национализация</a:t>
                      </a:r>
                      <a:r>
                        <a:rPr kumimoji="0" lang="ru-RU" sz="1400" b="0" i="0" kern="1200" baseline="0" dirty="0" smtClean="0">
                          <a:solidFill>
                            <a:schemeClr val="dk1"/>
                          </a:solidFill>
                          <a:latin typeface="+mn-lt"/>
                          <a:ea typeface="+mn-ea"/>
                          <a:cs typeface="+mn-cs"/>
                        </a:rPr>
                        <a:t> земли, т.е. обращение её в общенародную собственность с правом пользования</a:t>
                      </a:r>
                    </a:p>
                    <a:p>
                      <a:pPr algn="l">
                        <a:buFont typeface="Arial" charset="0"/>
                        <a:buNone/>
                      </a:pPr>
                      <a:r>
                        <a:rPr kumimoji="0" lang="ru-RU" sz="1400" b="0" i="0" kern="1200" baseline="0" dirty="0" smtClean="0">
                          <a:solidFill>
                            <a:schemeClr val="dk1"/>
                          </a:solidFill>
                          <a:latin typeface="+mn-lt"/>
                          <a:ea typeface="+mn-ea"/>
                          <a:cs typeface="+mn-cs"/>
                        </a:rPr>
                        <a:t>ею только теми лицами, которые будут обрабатывать её своим личным трудом</a:t>
                      </a:r>
                      <a:endParaRPr lang="ru-RU" sz="1400" dirty="0"/>
                    </a:p>
                  </a:txBody>
                  <a:tcPr/>
                </a:tc>
              </a:tr>
            </a:tbl>
          </a:graphicData>
        </a:graphic>
      </p:graphicFrame>
      <p:sp>
        <p:nvSpPr>
          <p:cNvPr id="7" name="TextBox 6"/>
          <p:cNvSpPr txBox="1"/>
          <p:nvPr/>
        </p:nvSpPr>
        <p:spPr>
          <a:xfrm>
            <a:off x="0" y="1052513"/>
            <a:ext cx="9144000" cy="338137"/>
          </a:xfrm>
          <a:prstGeom prst="rect">
            <a:avLst/>
          </a:prstGeom>
          <a:noFill/>
        </p:spPr>
        <p:txBody>
          <a:bodyPr>
            <a:spAutoFit/>
          </a:bodyPr>
          <a:lstStyle/>
          <a:p>
            <a:pPr algn="ctr">
              <a:defRPr/>
            </a:pPr>
            <a:r>
              <a:rPr lang="ru-RU" sz="1600" spc="130" dirty="0"/>
              <a:t>ПЛАТФОРМА ПАРТИИ ЭНЕСОВ </a:t>
            </a:r>
            <a:r>
              <a:rPr lang="ru-RU" sz="1600" dirty="0"/>
              <a:t>до 1917г.</a:t>
            </a:r>
          </a:p>
        </p:txBody>
      </p:sp>
      <p:sp>
        <p:nvSpPr>
          <p:cNvPr id="12" name="Прямоугольник 11"/>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75</a:t>
            </a:r>
          </a:p>
        </p:txBody>
      </p:sp>
      <p:pic>
        <p:nvPicPr>
          <p:cNvPr id="77872" name="Рисунок 12"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2.1.3.  Левые:  </a:t>
            </a:r>
            <a:r>
              <a:rPr lang="ru-RU" sz="2800" b="1" cap="all" dirty="0" err="1">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энесы</a:t>
            </a:r>
            <a:endPar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endParaRPr>
          </a:p>
        </p:txBody>
      </p:sp>
    </p:spTree>
  </p:cSld>
  <p:clrMapOvr>
    <a:masterClrMapping/>
  </p:clrMapOvr>
  <p:transition>
    <p:cover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https://upload.wikimedia.org/wikipedia/commons/thumb/0/0a/%D0%A2%D1%80%D1%83%D0%B4%D0%BE%D0%B2%D0%B0%D1%8F_%D0%B3%D1%80%D1%83%D0%BF%D0%BF%D0%B0_I_%D0%93%D0%BE%D1%81%D1%83%D0%B4%D0%B0%D1%80%D1%81%D1%82%D0%B2%D0%B5%D0%BD%D0%BD%D0%BE%D0%B9_%D0%B4%D1%83%D0%BC%D1%8B.jpg/800px-%D0%A2%D1%80%D1%83%D0%B4%D0%BE%D0%B2%D0%B0%D1%8F_%D0%B3%D1%80%D1%83%D0%BF%D0%BF%D0%B0_I_%D0%93%D0%BE%D1%81%D1%83%D0%B4%D0%B0%D1%80%D1%81%D1%82%D0%B2%D0%B5%D0%BD%D0%BD%D0%BE%D0%B9_%D0%B4%D1%83%D0%BC%D1%8B.jpg"/>
          <p:cNvPicPr>
            <a:picLocks noChangeAspect="1" noChangeArrowheads="1"/>
          </p:cNvPicPr>
          <p:nvPr/>
        </p:nvPicPr>
        <p:blipFill>
          <a:blip r:embed="rId2" cstate="email"/>
          <a:srcRect/>
          <a:stretch>
            <a:fillRect/>
          </a:stretch>
        </p:blipFill>
        <p:spPr bwMode="auto">
          <a:xfrm>
            <a:off x="395288" y="1773238"/>
            <a:ext cx="4103687" cy="2828925"/>
          </a:xfrm>
          <a:prstGeom prst="rect">
            <a:avLst/>
          </a:prstGeom>
          <a:noFill/>
          <a:ln w="9525">
            <a:noFill/>
            <a:miter lim="800000"/>
            <a:headEnd/>
            <a:tailEnd/>
          </a:ln>
        </p:spPr>
      </p:pic>
      <p:sp>
        <p:nvSpPr>
          <p:cNvPr id="78851" name="Прямоугольник 6"/>
          <p:cNvSpPr>
            <a:spLocks noChangeArrowheads="1"/>
          </p:cNvSpPr>
          <p:nvPr/>
        </p:nvSpPr>
        <p:spPr bwMode="auto">
          <a:xfrm>
            <a:off x="4643438" y="1628775"/>
            <a:ext cx="4319587" cy="2370138"/>
          </a:xfrm>
          <a:prstGeom prst="rect">
            <a:avLst/>
          </a:prstGeom>
          <a:noFill/>
          <a:ln w="9525">
            <a:noFill/>
            <a:miter lim="800000"/>
            <a:headEnd/>
            <a:tailEnd/>
          </a:ln>
        </p:spPr>
        <p:txBody>
          <a:bodyPr>
            <a:spAutoFit/>
          </a:bodyPr>
          <a:lstStyle/>
          <a:p>
            <a:pPr algn="ctr"/>
            <a:r>
              <a:rPr lang="ru-RU" sz="1400" b="1"/>
              <a:t>Трудовая</a:t>
            </a:r>
            <a:r>
              <a:rPr lang="ru-RU" sz="1400"/>
              <a:t> </a:t>
            </a:r>
            <a:r>
              <a:rPr lang="ru-RU" sz="1400" b="1"/>
              <a:t>группа</a:t>
            </a:r>
            <a:r>
              <a:rPr lang="ru-RU" sz="1400"/>
              <a:t> </a:t>
            </a:r>
            <a:r>
              <a:rPr lang="ru-RU" sz="1400" b="1"/>
              <a:t>1-й Государственной думы</a:t>
            </a:r>
            <a:r>
              <a:rPr lang="ru-RU" sz="1400"/>
              <a:t>.</a:t>
            </a:r>
          </a:p>
          <a:p>
            <a:pPr algn="ctr"/>
            <a:endParaRPr lang="ru-RU" sz="800"/>
          </a:p>
          <a:p>
            <a:pPr algn="just"/>
            <a:r>
              <a:rPr lang="ru-RU" sz="1400"/>
              <a:t>Возникла в апреле 1906 года, как объединение депутатов, придерживавшихся народнических взглядов.</a:t>
            </a:r>
          </a:p>
          <a:p>
            <a:pPr algn="just"/>
            <a:r>
              <a:rPr lang="ru-RU" sz="1400"/>
              <a:t>В основном в неё входили депутаты из крестьян и деятелей земского движения, а также некоторая часть левой интеллигенции (учителя, адвокаты, врачи).</a:t>
            </a:r>
          </a:p>
          <a:p>
            <a:pPr algn="just"/>
            <a:r>
              <a:rPr lang="ru-RU" sz="1400"/>
              <a:t>Значительное число депутатов, к ней примкнувших, были выбраны как беспартийные.</a:t>
            </a:r>
            <a:endParaRPr lang="ru-RU" sz="1600"/>
          </a:p>
        </p:txBody>
      </p:sp>
      <p:sp>
        <p:nvSpPr>
          <p:cNvPr id="78852" name="TextBox 7"/>
          <p:cNvSpPr txBox="1">
            <a:spLocks noChangeArrowheads="1"/>
          </p:cNvSpPr>
          <p:nvPr/>
        </p:nvSpPr>
        <p:spPr bwMode="auto">
          <a:xfrm>
            <a:off x="179388" y="4652963"/>
            <a:ext cx="4537075" cy="2062162"/>
          </a:xfrm>
          <a:prstGeom prst="rect">
            <a:avLst/>
          </a:prstGeom>
          <a:noFill/>
          <a:ln w="9525">
            <a:noFill/>
            <a:miter lim="800000"/>
            <a:headEnd/>
            <a:tailEnd/>
          </a:ln>
        </p:spPr>
        <p:txBody>
          <a:bodyPr>
            <a:spAutoFit/>
          </a:bodyPr>
          <a:lstStyle/>
          <a:p>
            <a:pPr algn="just"/>
            <a:r>
              <a:rPr lang="ru-RU" sz="1400"/>
              <a:t>Трудовики не имели четкой программы, строгой партийной дисциплины. Позиционировали себя как защитники интересов всех трудящихся: крестьян, рабочих и трудовой интеллигенции.</a:t>
            </a:r>
          </a:p>
          <a:p>
            <a:pPr algn="just"/>
            <a:endParaRPr lang="ru-RU" sz="800"/>
          </a:p>
          <a:p>
            <a:pPr algn="just"/>
            <a:r>
              <a:rPr lang="ru-RU" sz="1400"/>
              <a:t>После разгона первой Думы часть депутатов группы подверглась арестам, некоторые – эмигрировали.</a:t>
            </a:r>
          </a:p>
          <a:p>
            <a:pPr algn="just"/>
            <a:endParaRPr lang="ru-RU" sz="800"/>
          </a:p>
          <a:p>
            <a:pPr algn="just"/>
            <a:r>
              <a:rPr lang="ru-RU" sz="1400"/>
              <a:t>В последующих Думах трудовики были уже не столь многочисленны.  </a:t>
            </a:r>
          </a:p>
        </p:txBody>
      </p:sp>
      <p:sp>
        <p:nvSpPr>
          <p:cNvPr id="78853" name="Прямоугольник 6"/>
          <p:cNvSpPr>
            <a:spLocks noChangeArrowheads="1"/>
          </p:cNvSpPr>
          <p:nvPr/>
        </p:nvSpPr>
        <p:spPr bwMode="auto">
          <a:xfrm>
            <a:off x="0" y="1052513"/>
            <a:ext cx="9144000" cy="646112"/>
          </a:xfrm>
          <a:prstGeom prst="rect">
            <a:avLst/>
          </a:prstGeom>
          <a:noFill/>
          <a:ln w="9525">
            <a:noFill/>
            <a:miter lim="800000"/>
            <a:headEnd/>
            <a:tailEnd/>
          </a:ln>
        </p:spPr>
        <p:txBody>
          <a:bodyPr>
            <a:spAutoFit/>
          </a:bodyPr>
          <a:lstStyle/>
          <a:p>
            <a:pPr algn="ctr"/>
            <a:r>
              <a:rPr lang="ru-RU" b="1"/>
              <a:t>Российская левоцентристская политическая организация Трудовая группа (Трудовики)</a:t>
            </a:r>
          </a:p>
        </p:txBody>
      </p:sp>
      <p:pic>
        <p:nvPicPr>
          <p:cNvPr id="78854" name="Picture 2" descr="http://nik191-1.ucoz.ru/1913/1917_2/ni_1917_173_1_kerenskij.jpg"/>
          <p:cNvPicPr>
            <a:picLocks noChangeAspect="1" noChangeArrowheads="1"/>
          </p:cNvPicPr>
          <p:nvPr/>
        </p:nvPicPr>
        <p:blipFill>
          <a:blip r:embed="rId3" cstate="email"/>
          <a:srcRect/>
          <a:stretch>
            <a:fillRect/>
          </a:stretch>
        </p:blipFill>
        <p:spPr bwMode="auto">
          <a:xfrm>
            <a:off x="4932363" y="3984625"/>
            <a:ext cx="3744912" cy="2717800"/>
          </a:xfrm>
          <a:prstGeom prst="rect">
            <a:avLst/>
          </a:prstGeom>
          <a:noFill/>
          <a:ln w="9525">
            <a:noFill/>
            <a:miter lim="800000"/>
            <a:headEnd/>
            <a:tailEnd/>
          </a:ln>
        </p:spPr>
      </p:pic>
      <p:sp>
        <p:nvSpPr>
          <p:cNvPr id="11" name="Прямоугольник 1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76</a:t>
            </a:r>
          </a:p>
        </p:txBody>
      </p:sp>
      <p:pic>
        <p:nvPicPr>
          <p:cNvPr id="78856" name="Рисунок 11"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2.1.4.  Левые:  трудовики</a:t>
            </a:r>
          </a:p>
        </p:txBody>
      </p:sp>
    </p:spTree>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68313" y="1773238"/>
          <a:ext cx="8280400" cy="1676400"/>
        </p:xfrm>
        <a:graphic>
          <a:graphicData uri="http://schemas.openxmlformats.org/drawingml/2006/table">
            <a:tbl>
              <a:tblPr firstRow="1" bandRow="1">
                <a:tableStyleId>{5C22544A-7EE6-4342-B048-85BDC9FD1C3A}</a:tableStyleId>
              </a:tblPr>
              <a:tblGrid>
                <a:gridCol w="8280920"/>
              </a:tblGrid>
              <a:tr h="191239">
                <a:tc>
                  <a:txBody>
                    <a:bodyPr/>
                    <a:lstStyle/>
                    <a:p>
                      <a:r>
                        <a:rPr lang="ru-RU" sz="1600" b="0" dirty="0" smtClean="0">
                          <a:solidFill>
                            <a:schemeClr val="tx1"/>
                          </a:solidFill>
                        </a:rPr>
                        <a:t>ВОПРОС  О ВЛАСТИ :</a:t>
                      </a:r>
                      <a:endParaRPr lang="ru-RU" sz="1600" b="0" dirty="0">
                        <a:solidFill>
                          <a:schemeClr val="tx1"/>
                        </a:solidFill>
                      </a:endParaRPr>
                    </a:p>
                  </a:txBody>
                  <a:tcPr>
                    <a:solidFill>
                      <a:srgbClr val="FFC000"/>
                    </a:solidFill>
                  </a:tcPr>
                </a:tc>
              </a:tr>
              <a:tr h="4247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t>* Демократические преобразования политического строя России, в том числе введение всеобщего избирательного права</a:t>
                      </a:r>
                      <a:endParaRPr lang="ru-RU" sz="1400" dirty="0"/>
                    </a:p>
                  </a:txBody>
                  <a:tcPr/>
                </a:tc>
              </a:tr>
              <a:tr h="424785">
                <a:tc>
                  <a:txBody>
                    <a:bodyPr/>
                    <a:lstStyle/>
                    <a:p>
                      <a:pPr algn="just"/>
                      <a:r>
                        <a:rPr lang="ru-RU" sz="1400" dirty="0" smtClean="0"/>
                        <a:t>* Отмена сословных и национальных ограничений, демократизация земского и городского самоуправления</a:t>
                      </a:r>
                      <a:endParaRPr lang="ru-RU" sz="1400" dirty="0"/>
                    </a:p>
                  </a:txBody>
                  <a:tcPr/>
                </a:tc>
              </a:tr>
              <a:tr h="249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Введение в стране демократических прав и свобод</a:t>
                      </a:r>
                      <a:endParaRPr lang="ru-RU" sz="1400" dirty="0"/>
                    </a:p>
                  </a:txBody>
                  <a:tcPr/>
                </a:tc>
              </a:tr>
            </a:tbl>
          </a:graphicData>
        </a:graphic>
      </p:graphicFrame>
      <p:graphicFrame>
        <p:nvGraphicFramePr>
          <p:cNvPr id="6" name="Таблица 5"/>
          <p:cNvGraphicFramePr>
            <a:graphicFrameLocks noGrp="1"/>
          </p:cNvGraphicFramePr>
          <p:nvPr/>
        </p:nvGraphicFramePr>
        <p:xfrm>
          <a:off x="468313" y="3624263"/>
          <a:ext cx="8280400" cy="2132012"/>
        </p:xfrm>
        <a:graphic>
          <a:graphicData uri="http://schemas.openxmlformats.org/drawingml/2006/table">
            <a:tbl>
              <a:tblPr firstRow="1" bandRow="1">
                <a:tableStyleId>{5C22544A-7EE6-4342-B048-85BDC9FD1C3A}</a:tableStyleId>
              </a:tblPr>
              <a:tblGrid>
                <a:gridCol w="8280920"/>
              </a:tblGrid>
              <a:tr h="300096">
                <a:tc>
                  <a:txBody>
                    <a:bodyPr/>
                    <a:lstStyle/>
                    <a:p>
                      <a:r>
                        <a:rPr lang="ru-RU" sz="1600" b="0" dirty="0" smtClean="0">
                          <a:solidFill>
                            <a:schemeClr val="tx1"/>
                          </a:solidFill>
                        </a:rPr>
                        <a:t>КРЕСТЬЯНСКИЙ ВОПРОС :</a:t>
                      </a:r>
                      <a:endParaRPr lang="ru-RU" sz="1600" b="0" dirty="0">
                        <a:solidFill>
                          <a:schemeClr val="tx1"/>
                        </a:solidFill>
                      </a:endParaRPr>
                    </a:p>
                  </a:txBody>
                  <a:tcPr>
                    <a:solidFill>
                      <a:srgbClr val="FFC000"/>
                    </a:solidFill>
                  </a:tcPr>
                </a:tc>
              </a:tr>
              <a:tr h="654754">
                <a:tc>
                  <a:txBody>
                    <a:bodyPr/>
                    <a:lstStyle/>
                    <a:p>
                      <a:pPr algn="just"/>
                      <a:r>
                        <a:rPr lang="ru-RU" sz="1400" dirty="0" smtClean="0"/>
                        <a:t>* Национализация земли, кроме крестьянских наделов, образование общенародного земельного фонда из казённых, удельных, кабинетских, монастырских земель, а также частновладельческих, не превышавших «трудовой» нормы</a:t>
                      </a:r>
                      <a:endParaRPr lang="ru-RU" sz="1400" dirty="0"/>
                    </a:p>
                  </a:txBody>
                  <a:tcPr/>
                </a:tc>
              </a:tr>
              <a:tr h="463784">
                <a:tc>
                  <a:txBody>
                    <a:bodyPr/>
                    <a:lstStyle/>
                    <a:p>
                      <a:pPr algn="just"/>
                      <a:r>
                        <a:rPr lang="ru-RU" sz="1400" dirty="0" smtClean="0"/>
                        <a:t>* Передача земли крестьянам, которые должны избрать на основе всеобщего избирательного права местные земельные комитеты</a:t>
                      </a:r>
                      <a:endParaRPr lang="ru-RU" sz="1400" dirty="0"/>
                    </a:p>
                  </a:txBody>
                  <a:tcPr/>
                </a:tc>
              </a:tr>
              <a:tr h="546741">
                <a:tc>
                  <a:txBody>
                    <a:bodyPr/>
                    <a:lstStyle/>
                    <a:p>
                      <a:r>
                        <a:rPr lang="ru-RU" sz="1400" dirty="0" smtClean="0"/>
                        <a:t>* Возможность выкупа земель, что отвечало интересам зажиточных слоев крестьянства</a:t>
                      </a:r>
                      <a:endParaRPr lang="ru-RU" sz="1400" dirty="0"/>
                    </a:p>
                  </a:txBody>
                  <a:tcPr/>
                </a:tc>
              </a:tr>
            </a:tbl>
          </a:graphicData>
        </a:graphic>
      </p:graphicFrame>
      <p:sp>
        <p:nvSpPr>
          <p:cNvPr id="7" name="TextBox 6"/>
          <p:cNvSpPr txBox="1"/>
          <p:nvPr/>
        </p:nvSpPr>
        <p:spPr>
          <a:xfrm>
            <a:off x="0" y="1196975"/>
            <a:ext cx="9144000" cy="338138"/>
          </a:xfrm>
          <a:prstGeom prst="rect">
            <a:avLst/>
          </a:prstGeom>
          <a:noFill/>
        </p:spPr>
        <p:txBody>
          <a:bodyPr>
            <a:spAutoFit/>
          </a:bodyPr>
          <a:lstStyle/>
          <a:p>
            <a:pPr algn="ctr">
              <a:defRPr/>
            </a:pPr>
            <a:r>
              <a:rPr lang="ru-RU" sz="1600" spc="130" dirty="0"/>
              <a:t>ПЛАТФОРМА ТРУДОВИКОВ </a:t>
            </a:r>
            <a:r>
              <a:rPr lang="ru-RU" sz="1600" dirty="0"/>
              <a:t>до 1917г.</a:t>
            </a:r>
          </a:p>
        </p:txBody>
      </p:sp>
      <p:sp>
        <p:nvSpPr>
          <p:cNvPr id="10" name="Прямоугольник 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77</a:t>
            </a:r>
          </a:p>
        </p:txBody>
      </p:sp>
      <p:pic>
        <p:nvPicPr>
          <p:cNvPr id="79900" name="Рисунок 11"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2.1.4.  Левые:  трудовики</a:t>
            </a:r>
          </a:p>
        </p:txBody>
      </p:sp>
    </p:spTree>
  </p:cSld>
  <p:clrMapOvr>
    <a:masterClrMapping/>
  </p:clrMapOvr>
  <p:transition>
    <p:cover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Прямоугольник 5"/>
          <p:cNvSpPr>
            <a:spLocks noChangeArrowheads="1"/>
          </p:cNvSpPr>
          <p:nvPr/>
        </p:nvSpPr>
        <p:spPr bwMode="auto">
          <a:xfrm>
            <a:off x="395288" y="2133600"/>
            <a:ext cx="8424862" cy="3416300"/>
          </a:xfrm>
          <a:prstGeom prst="rect">
            <a:avLst/>
          </a:prstGeom>
          <a:noFill/>
          <a:ln w="9525">
            <a:noFill/>
            <a:miter lim="800000"/>
            <a:headEnd/>
            <a:tailEnd/>
          </a:ln>
        </p:spPr>
        <p:txBody>
          <a:bodyPr>
            <a:spAutoFit/>
          </a:bodyPr>
          <a:lstStyle/>
          <a:p>
            <a:pPr indent="446088" algn="just"/>
            <a:r>
              <a:rPr lang="ru-RU">
                <a:solidFill>
                  <a:srgbClr val="C00000"/>
                </a:solidFill>
              </a:rPr>
              <a:t>Летом 1917 года остатки партии </a:t>
            </a:r>
            <a:r>
              <a:rPr lang="ru-RU" b="1">
                <a:solidFill>
                  <a:srgbClr val="C00000"/>
                </a:solidFill>
              </a:rPr>
              <a:t>Энесов</a:t>
            </a:r>
            <a:r>
              <a:rPr lang="ru-RU">
                <a:solidFill>
                  <a:srgbClr val="C00000"/>
                </a:solidFill>
              </a:rPr>
              <a:t> объединились с </a:t>
            </a:r>
            <a:r>
              <a:rPr lang="ru-RU" b="1">
                <a:solidFill>
                  <a:srgbClr val="C00000"/>
                </a:solidFill>
              </a:rPr>
              <a:t>Трудовиками</a:t>
            </a:r>
            <a:r>
              <a:rPr lang="ru-RU">
                <a:solidFill>
                  <a:srgbClr val="C00000"/>
                </a:solidFill>
              </a:rPr>
              <a:t> образовав </a:t>
            </a:r>
            <a:r>
              <a:rPr lang="ru-RU" b="1">
                <a:solidFill>
                  <a:srgbClr val="C00000"/>
                </a:solidFill>
              </a:rPr>
              <a:t>Трудовую народно-социалистическую партию</a:t>
            </a:r>
            <a:r>
              <a:rPr lang="ru-RU">
                <a:solidFill>
                  <a:srgbClr val="C00000"/>
                </a:solidFill>
              </a:rPr>
              <a:t>. </a:t>
            </a:r>
            <a:r>
              <a:rPr lang="ru-RU"/>
              <a:t>После октябрьской революции за антибольшевистскую деятельность Энесы подвергались различного рода репрессиям. Однако до лета 1918 г. партия сочетала свою нелегальную деятельность с легальной. С лета меры против партии со стороны властей ужесточились, она была лишена возможности легальной работы.</a:t>
            </a:r>
          </a:p>
          <a:p>
            <a:pPr indent="446088" algn="just"/>
            <a:r>
              <a:rPr lang="ru-RU"/>
              <a:t>На совещании членов ЦК (26.05.1920г., Париж), оказавшихся к тому времени в эмиграции, был образован Заграничный комитет партии, председателем которого избран Н.В. Чайковский. К концу  20-х г.г. в эмиграции существовали всего лишь три группы партии Энесов: парижская, берлинская и пражская. Вскоре все они прекратили свое существование.</a:t>
            </a:r>
          </a:p>
        </p:txBody>
      </p:sp>
      <p:sp>
        <p:nvSpPr>
          <p:cNvPr id="8" name="TextBox 7"/>
          <p:cNvSpPr txBox="1"/>
          <p:nvPr/>
        </p:nvSpPr>
        <p:spPr>
          <a:xfrm>
            <a:off x="0" y="1268413"/>
            <a:ext cx="9144000" cy="369887"/>
          </a:xfrm>
          <a:prstGeom prst="rect">
            <a:avLst/>
          </a:prstGeom>
          <a:noFill/>
        </p:spPr>
        <p:txBody>
          <a:bodyPr>
            <a:spAutoFit/>
          </a:bodyPr>
          <a:lstStyle/>
          <a:p>
            <a:pPr algn="ctr">
              <a:defRPr/>
            </a:pPr>
            <a:r>
              <a:rPr lang="ru-RU" b="1" spc="130" dirty="0"/>
              <a:t>Трудовая народно-социалистическая партия</a:t>
            </a:r>
            <a:endParaRPr lang="ru-RU" spc="130" dirty="0"/>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78</a:t>
            </a:r>
          </a:p>
        </p:txBody>
      </p:sp>
      <p:pic>
        <p:nvPicPr>
          <p:cNvPr id="80901"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2.1.4.  Левые:  трудовики</a:t>
            </a:r>
          </a:p>
        </p:txBody>
      </p:sp>
    </p:spTree>
  </p:cSld>
  <p:clrMapOvr>
    <a:masterClrMapping/>
  </p:clrMapOvr>
  <p:transition>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Прямоугольник 12"/>
          <p:cNvSpPr>
            <a:spLocks noChangeArrowheads="1"/>
          </p:cNvSpPr>
          <p:nvPr/>
        </p:nvSpPr>
        <p:spPr bwMode="auto">
          <a:xfrm>
            <a:off x="323850" y="1090613"/>
            <a:ext cx="8424863" cy="5694362"/>
          </a:xfrm>
          <a:prstGeom prst="rect">
            <a:avLst/>
          </a:prstGeom>
          <a:noFill/>
          <a:ln w="9525">
            <a:noFill/>
            <a:miter lim="800000"/>
            <a:headEnd/>
            <a:tailEnd/>
          </a:ln>
        </p:spPr>
        <p:txBody>
          <a:bodyPr>
            <a:spAutoFit/>
          </a:bodyPr>
          <a:lstStyle/>
          <a:p>
            <a:pPr algn="just"/>
            <a:r>
              <a:rPr lang="ru-RU" sz="1400">
                <a:solidFill>
                  <a:srgbClr val="C00000"/>
                </a:solidFill>
              </a:rPr>
              <a:t>      АНАРХИЗМ – это политическая идея, согласно которой правительство и законы должны быть отменены, а равенство и справедливость могут быть достигнуты только путем избавления от государства и замены его свободными соглашениями между индивидуумами.</a:t>
            </a:r>
          </a:p>
          <a:p>
            <a:pPr algn="just"/>
            <a:r>
              <a:rPr lang="ru-RU" sz="1400"/>
              <a:t>      Своими методами партия анархистов считала, в основном, «восстание и прямое нападение, как массовое, так и личное, на угнетателей и эксплуататоров». </a:t>
            </a:r>
          </a:p>
          <a:p>
            <a:pPr algn="just"/>
            <a:r>
              <a:rPr lang="ru-RU" sz="1400"/>
              <a:t>       Главным, что отличало анархистов от других политических партий, была их теория государства, согласно которой </a:t>
            </a:r>
            <a:r>
              <a:rPr lang="ru-RU" sz="1400">
                <a:solidFill>
                  <a:srgbClr val="C00000"/>
                </a:solidFill>
              </a:rPr>
              <a:t>государство – это ни что иное, как аппарат угнетения одних людей другими путём систематического организованного насилия</a:t>
            </a:r>
            <a:r>
              <a:rPr lang="ru-RU" sz="1400"/>
              <a:t>. Анархисты не видели или не признавали созидательной роли государства в жизни общества. Поэтому </a:t>
            </a:r>
            <a:r>
              <a:rPr lang="ru-RU" sz="1400">
                <a:solidFill>
                  <a:srgbClr val="C00000"/>
                </a:solidFill>
              </a:rPr>
              <a:t>главным в их программе было уничтожение государства</a:t>
            </a:r>
            <a:r>
              <a:rPr lang="ru-RU" sz="1400"/>
              <a:t>.</a:t>
            </a:r>
          </a:p>
          <a:p>
            <a:pPr algn="just"/>
            <a:r>
              <a:rPr lang="ru-RU" sz="1400"/>
              <a:t>       В 1900 году в </a:t>
            </a:r>
            <a:r>
              <a:rPr lang="ru-RU" sz="1400">
                <a:solidFill>
                  <a:srgbClr val="C00000"/>
                </a:solidFill>
              </a:rPr>
              <a:t>Женеве</a:t>
            </a:r>
            <a:r>
              <a:rPr lang="ru-RU" sz="1400"/>
              <a:t> возникла «Группа русских анархистов за границей», издавшая воззвание с призывом к свержению самодержавия и социальной революции. Её лидерами были Мендель Дайнов, Георгий и Лидия Гогелия (Л. В. Иконникова). Супруги Гогелия в 1903 году в Женеве создали группу анархистов-коммунистов «</a:t>
            </a:r>
            <a:r>
              <a:rPr lang="ru-RU" sz="1400">
                <a:solidFill>
                  <a:srgbClr val="C00000"/>
                </a:solidFill>
              </a:rPr>
              <a:t>Хлеб и воля</a:t>
            </a:r>
            <a:r>
              <a:rPr lang="ru-RU" sz="1400"/>
              <a:t>», которой при поддержке П. А. Кропоткина, М. И. Гольдсмит и В. Н. Черкезова удалось в том же году организовать издание первого русского анархического печатного органа за границей — газеты «</a:t>
            </a:r>
            <a:r>
              <a:rPr lang="ru-RU" sz="1400">
                <a:solidFill>
                  <a:srgbClr val="C00000"/>
                </a:solidFill>
              </a:rPr>
              <a:t>Хлеб и воля</a:t>
            </a:r>
            <a:r>
              <a:rPr lang="ru-RU" sz="1400"/>
              <a:t>».</a:t>
            </a:r>
          </a:p>
          <a:p>
            <a:pPr algn="just"/>
            <a:r>
              <a:rPr lang="ru-RU" sz="1400"/>
              <a:t>       В самой Российской империи анархистские группы появлялись весной 1903 г. в Белостоке Гродненской губернии среди еврейской интеллигенции и ремесленных рабочих и летом — в г. Нежине Черниговской губернии, в среде учащейся молодежи. К концу 1903 года было уже 12 анархистских групп в 11 городах, а в 1904 году — 29 групп в 27 населенных пунктах. Центрами анархизма стали Белосток, Екатеринослав и Одесса.</a:t>
            </a:r>
          </a:p>
          <a:p>
            <a:pPr algn="just"/>
            <a:r>
              <a:rPr lang="ru-RU" sz="1400"/>
              <a:t>       Число анархистских групп существенно возросло в период революции 1905-07 годов. В 1905 году их насчитывалось уже 125 (в 110 населенных пунктах), в 1906 — 221 (в 155 населенных пунктах), а в 1907 году действовало уже 255 групп в 180 населенных пунктах. В целом в 1903 -1910 годы деятельность анархистов проявилась в 218 населенных пунктах империи.</a:t>
            </a:r>
          </a:p>
          <a:p>
            <a:pPr algn="just"/>
            <a:r>
              <a:rPr lang="ru-RU" sz="1400"/>
              <a:t>В эти годы в состав анархистских организаций по стране входило около 7 тыс. человек.</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79</a:t>
            </a:r>
          </a:p>
        </p:txBody>
      </p:sp>
      <p:pic>
        <p:nvPicPr>
          <p:cNvPr id="81924"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2.1.5.  Левые:  анархисты</a:t>
            </a:r>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50825" y="188913"/>
            <a:ext cx="8686800" cy="838200"/>
          </a:xfrm>
        </p:spPr>
        <p:txBody>
          <a:bodyPr rtlCol="0">
            <a:normAutofit fontScale="90000"/>
          </a:bodyPr>
          <a:lstStyle/>
          <a:p>
            <a:pPr eaLnBrk="1" fontAlgn="auto" hangingPunct="1">
              <a:spcAft>
                <a:spcPts val="0"/>
              </a:spcAft>
              <a:defRPr/>
            </a:pPr>
            <a:r>
              <a:rPr lang="ru-RU" sz="2200" dirty="0" smtClean="0"/>
              <a:t/>
            </a:r>
            <a:br>
              <a:rPr lang="ru-RU" sz="2200" dirty="0" smtClean="0"/>
            </a:br>
            <a:r>
              <a:rPr lang="ru-RU" sz="2400" dirty="0" smtClean="0"/>
              <a:t/>
            </a:r>
            <a:br>
              <a:rPr lang="ru-RU" sz="2400" dirty="0" smtClean="0"/>
            </a:br>
            <a:endParaRPr lang="ru-RU" sz="2400" dirty="0"/>
          </a:p>
        </p:txBody>
      </p:sp>
      <p:sp useBgFill="1">
        <p:nvSpPr>
          <p:cNvPr id="17410" name="Rectangle 3"/>
          <p:cNvSpPr>
            <a:spLocks noGrp="1" noChangeArrowheads="1"/>
          </p:cNvSpPr>
          <p:nvPr>
            <p:ph idx="1"/>
          </p:nvPr>
        </p:nvSpPr>
        <p:spPr>
          <a:xfrm>
            <a:off x="684213" y="1700213"/>
            <a:ext cx="7920037" cy="1584325"/>
          </a:xfrm>
        </p:spPr>
        <p:txBody>
          <a:bodyPr rtlCol="0">
            <a:normAutofit lnSpcReduction="10000"/>
          </a:bodyPr>
          <a:lstStyle/>
          <a:p>
            <a:pPr marL="1588" indent="-1588" algn="just" eaLnBrk="1" fontAlgn="auto" hangingPunct="1">
              <a:spcAft>
                <a:spcPts val="0"/>
              </a:spcAft>
              <a:buFontTx/>
              <a:buNone/>
              <a:defRPr/>
            </a:pPr>
            <a:r>
              <a:rPr lang="ru-RU" sz="2000" smtClean="0"/>
              <a:t>   От политических клубов они отличались тем, что были ориентированы на поиск массовости, оперировали большим арсеналом средств политического воздействия (агитация, пропаганда, политическое просвещение и воспитание, культурная деятельность и т.д.)</a:t>
            </a:r>
          </a:p>
        </p:txBody>
      </p:sp>
      <p:sp>
        <p:nvSpPr>
          <p:cNvPr id="9220" name="TextBox 4"/>
          <p:cNvSpPr txBox="1">
            <a:spLocks noChangeArrowheads="1"/>
          </p:cNvSpPr>
          <p:nvPr/>
        </p:nvSpPr>
        <p:spPr bwMode="auto">
          <a:xfrm>
            <a:off x="755650" y="1125538"/>
            <a:ext cx="7777163" cy="646112"/>
          </a:xfrm>
          <a:prstGeom prst="rect">
            <a:avLst/>
          </a:prstGeom>
          <a:noFill/>
          <a:ln w="9525">
            <a:noFill/>
            <a:miter lim="800000"/>
            <a:headEnd/>
            <a:tailEnd/>
          </a:ln>
        </p:spPr>
        <p:txBody>
          <a:bodyPr>
            <a:spAutoFit/>
          </a:bodyPr>
          <a:lstStyle/>
          <a:p>
            <a:pPr algn="ctr"/>
            <a:r>
              <a:rPr lang="ru-RU" b="1"/>
              <a:t>Массовые политические партии в Европе начали формироваться во второй половине </a:t>
            </a:r>
            <a:r>
              <a:rPr lang="en-US" b="1"/>
              <a:t>XIX </a:t>
            </a:r>
            <a:r>
              <a:rPr lang="ru-RU" b="1"/>
              <a:t>века</a:t>
            </a:r>
          </a:p>
        </p:txBody>
      </p:sp>
      <p:grpSp>
        <p:nvGrpSpPr>
          <p:cNvPr id="9221" name="Группа 10"/>
          <p:cNvGrpSpPr>
            <a:grpSpLocks/>
          </p:cNvGrpSpPr>
          <p:nvPr/>
        </p:nvGrpSpPr>
        <p:grpSpPr bwMode="auto">
          <a:xfrm>
            <a:off x="827088" y="3429000"/>
            <a:ext cx="3529012" cy="1223963"/>
            <a:chOff x="945283" y="101822"/>
            <a:chExt cx="3304589" cy="982436"/>
          </a:xfrm>
        </p:grpSpPr>
        <p:sp>
          <p:nvSpPr>
            <p:cNvPr id="12" name="Пятиугольник 11"/>
            <p:cNvSpPr/>
            <p:nvPr/>
          </p:nvSpPr>
          <p:spPr>
            <a:xfrm rot="10800000">
              <a:off x="945283" y="101822"/>
              <a:ext cx="3304589" cy="982436"/>
            </a:xfrm>
            <a:prstGeom prst="homePlat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Пятиугольник 4"/>
            <p:cNvSpPr/>
            <p:nvPr/>
          </p:nvSpPr>
          <p:spPr>
            <a:xfrm rot="21600000">
              <a:off x="1190562" y="101822"/>
              <a:ext cx="3059310" cy="982436"/>
            </a:xfrm>
            <a:prstGeom prst="rect">
              <a:avLst/>
            </a:prstGeom>
            <a:solidFill>
              <a:schemeClr val="bg2">
                <a:lumMod val="90000"/>
              </a:schemeClr>
            </a:solidFill>
          </p:spPr>
          <p:style>
            <a:lnRef idx="0">
              <a:scrgbClr r="0" g="0" b="0"/>
            </a:lnRef>
            <a:fillRef idx="0">
              <a:scrgbClr r="0" g="0" b="0"/>
            </a:fillRef>
            <a:effectRef idx="0">
              <a:scrgbClr r="0" g="0" b="0"/>
            </a:effectRef>
            <a:fontRef idx="minor">
              <a:schemeClr val="lt1"/>
            </a:fontRef>
          </p:style>
          <p:txBody>
            <a:bodyPr lIns="190287" tIns="53340" rIns="99568" bIns="53340" spcCol="1270" anchor="ctr"/>
            <a:lstStyle/>
            <a:p>
              <a:pPr algn="ctr" defTabSz="622300">
                <a:lnSpc>
                  <a:spcPct val="90000"/>
                </a:lnSpc>
                <a:spcAft>
                  <a:spcPct val="35000"/>
                </a:spcAft>
                <a:defRPr/>
              </a:pPr>
              <a:r>
                <a:rPr lang="ru-RU" sz="1600" dirty="0">
                  <a:solidFill>
                    <a:schemeClr val="tx1"/>
                  </a:solidFill>
                </a:rPr>
                <a:t>В США партии начинают организовываться в 1830 году при президенте Джексоне. </a:t>
              </a:r>
            </a:p>
          </p:txBody>
        </p:sp>
      </p:grpSp>
      <p:sp>
        <p:nvSpPr>
          <p:cNvPr id="16" name="Пятиугольник 4"/>
          <p:cNvSpPr/>
          <p:nvPr/>
        </p:nvSpPr>
        <p:spPr bwMode="auto">
          <a:xfrm>
            <a:off x="1004888" y="4941888"/>
            <a:ext cx="3351212" cy="1227137"/>
          </a:xfrm>
          <a:prstGeom prst="rect">
            <a:avLst/>
          </a:prstGeom>
          <a:solidFill>
            <a:schemeClr val="bg2">
              <a:lumMod val="90000"/>
            </a:schemeClr>
          </a:solidFill>
        </p:spPr>
        <p:style>
          <a:lnRef idx="0">
            <a:scrgbClr r="0" g="0" b="0"/>
          </a:lnRef>
          <a:fillRef idx="0">
            <a:scrgbClr r="0" g="0" b="0"/>
          </a:fillRef>
          <a:effectRef idx="0">
            <a:scrgbClr r="0" g="0" b="0"/>
          </a:effectRef>
          <a:fontRef idx="minor">
            <a:schemeClr val="lt1"/>
          </a:fontRef>
        </p:style>
        <p:txBody>
          <a:bodyPr lIns="190287" tIns="34290" rIns="64008" bIns="34290" spcCol="1270" anchor="ctr"/>
          <a:lstStyle/>
          <a:p>
            <a:pPr algn="ctr" defTabSz="533400" fontAlgn="auto">
              <a:lnSpc>
                <a:spcPct val="90000"/>
              </a:lnSpc>
              <a:spcAft>
                <a:spcPct val="35000"/>
              </a:spcAft>
              <a:defRPr/>
            </a:pPr>
            <a:r>
              <a:rPr lang="ru-RU" sz="1600" dirty="0">
                <a:solidFill>
                  <a:schemeClr val="tx1"/>
                </a:solidFill>
              </a:rPr>
              <a:t>С 1848 года во Франции и др. странах Европы превращение парламентских групп и полит клубов в массовые организации связано с революцией.</a:t>
            </a:r>
          </a:p>
        </p:txBody>
      </p:sp>
      <p:sp>
        <p:nvSpPr>
          <p:cNvPr id="17" name="Овал 16"/>
          <p:cNvSpPr/>
          <p:nvPr/>
        </p:nvSpPr>
        <p:spPr>
          <a:xfrm>
            <a:off x="468313" y="5229225"/>
            <a:ext cx="790575" cy="792163"/>
          </a:xfrm>
          <a:prstGeom prst="ellipse">
            <a:avLst/>
          </a:prstGeom>
          <a:blipFill rotWithShape="0">
            <a:blip r:embed="rId2" cstate="email"/>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224" name="Группа 17"/>
          <p:cNvGrpSpPr>
            <a:grpSpLocks/>
          </p:cNvGrpSpPr>
          <p:nvPr/>
        </p:nvGrpSpPr>
        <p:grpSpPr bwMode="auto">
          <a:xfrm>
            <a:off x="5076825" y="3429000"/>
            <a:ext cx="3598863" cy="1223963"/>
            <a:chOff x="6003417" y="1117478"/>
            <a:chExt cx="2503084" cy="431515"/>
          </a:xfrm>
        </p:grpSpPr>
        <p:sp>
          <p:nvSpPr>
            <p:cNvPr id="19" name="Пятиугольник 18"/>
            <p:cNvSpPr/>
            <p:nvPr/>
          </p:nvSpPr>
          <p:spPr>
            <a:xfrm rot="10800000">
              <a:off x="6003417" y="1117478"/>
              <a:ext cx="2503084" cy="431515"/>
            </a:xfrm>
            <a:prstGeom prst="homePlat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Пятиугольник 4"/>
            <p:cNvSpPr/>
            <p:nvPr/>
          </p:nvSpPr>
          <p:spPr>
            <a:xfrm>
              <a:off x="6254057" y="1117478"/>
              <a:ext cx="2252444" cy="431515"/>
            </a:xfrm>
            <a:prstGeom prst="rect">
              <a:avLst/>
            </a:prstGeom>
            <a:solidFill>
              <a:schemeClr val="bg2">
                <a:lumMod val="90000"/>
              </a:schemeClr>
            </a:solidFill>
          </p:spPr>
          <p:style>
            <a:lnRef idx="0">
              <a:scrgbClr r="0" g="0" b="0"/>
            </a:lnRef>
            <a:fillRef idx="0">
              <a:scrgbClr r="0" g="0" b="0"/>
            </a:fillRef>
            <a:effectRef idx="0">
              <a:scrgbClr r="0" g="0" b="0"/>
            </a:effectRef>
            <a:fontRef idx="minor">
              <a:schemeClr val="lt1"/>
            </a:fontRef>
          </p:style>
          <p:txBody>
            <a:bodyPr lIns="190287" tIns="68580" rIns="128016" bIns="68580" anchor="ctr"/>
            <a:lstStyle/>
            <a:p>
              <a:pPr algn="ctr">
                <a:defRPr/>
              </a:pPr>
              <a:endParaRPr lang="ru-RU" dirty="0">
                <a:solidFill>
                  <a:schemeClr val="tx2"/>
                </a:solidFill>
                <a:cs typeface="Arial" charset="0"/>
              </a:endParaRPr>
            </a:p>
            <a:p>
              <a:pPr algn="ctr">
                <a:defRPr/>
              </a:pPr>
              <a:r>
                <a:rPr lang="ru-RU" sz="1600" dirty="0">
                  <a:solidFill>
                    <a:schemeClr val="tx1"/>
                  </a:solidFill>
                  <a:cs typeface="Arial" charset="0"/>
                </a:rPr>
                <a:t>В 1861 году в Англии была основана первая массовая партия – либеральная.</a:t>
              </a:r>
            </a:p>
            <a:p>
              <a:pPr algn="ctr">
                <a:lnSpc>
                  <a:spcPct val="90000"/>
                </a:lnSpc>
                <a:spcAft>
                  <a:spcPct val="35000"/>
                </a:spcAft>
                <a:defRPr/>
              </a:pPr>
              <a:endParaRPr lang="ru-RU" sz="1300" dirty="0">
                <a:solidFill>
                  <a:srgbClr val="FFFFFF"/>
                </a:solidFill>
                <a:cs typeface="Arial" charset="0"/>
              </a:endParaRPr>
            </a:p>
            <a:p>
              <a:pPr algn="ctr">
                <a:defRPr/>
              </a:pPr>
              <a:endParaRPr lang="ru-RU" sz="1300" dirty="0">
                <a:solidFill>
                  <a:schemeClr val="tx2"/>
                </a:solidFill>
                <a:cs typeface="Arial" charset="0"/>
              </a:endParaRPr>
            </a:p>
          </p:txBody>
        </p:sp>
      </p:grpSp>
      <p:sp>
        <p:nvSpPr>
          <p:cNvPr id="21" name="Овал 20"/>
          <p:cNvSpPr/>
          <p:nvPr/>
        </p:nvSpPr>
        <p:spPr>
          <a:xfrm>
            <a:off x="4643438" y="3573463"/>
            <a:ext cx="865187" cy="863600"/>
          </a:xfrm>
          <a:prstGeom prst="ellipse">
            <a:avLst/>
          </a:prstGeom>
          <a:blipFill rotWithShape="0">
            <a:blip r:embed="rId3" cstate="email"/>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226" name="Группа 21"/>
          <p:cNvGrpSpPr>
            <a:grpSpLocks/>
          </p:cNvGrpSpPr>
          <p:nvPr/>
        </p:nvGrpSpPr>
        <p:grpSpPr bwMode="auto">
          <a:xfrm>
            <a:off x="5076825" y="4941888"/>
            <a:ext cx="3598863" cy="1222375"/>
            <a:chOff x="6325895" y="1929173"/>
            <a:chExt cx="2770455" cy="431515"/>
          </a:xfrm>
        </p:grpSpPr>
        <p:sp>
          <p:nvSpPr>
            <p:cNvPr id="23" name="Пятиугольник 22"/>
            <p:cNvSpPr/>
            <p:nvPr/>
          </p:nvSpPr>
          <p:spPr>
            <a:xfrm rot="10800000">
              <a:off x="6325895" y="1929173"/>
              <a:ext cx="2770455" cy="431515"/>
            </a:xfrm>
            <a:prstGeom prst="homePlat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Пятиугольник 4"/>
            <p:cNvSpPr/>
            <p:nvPr/>
          </p:nvSpPr>
          <p:spPr>
            <a:xfrm>
              <a:off x="6554424" y="1929173"/>
              <a:ext cx="2541926" cy="431515"/>
            </a:xfrm>
            <a:prstGeom prst="rect">
              <a:avLst/>
            </a:prstGeom>
            <a:solidFill>
              <a:schemeClr val="bg2">
                <a:lumMod val="90000"/>
              </a:schemeClr>
            </a:solidFill>
          </p:spPr>
          <p:style>
            <a:lnRef idx="0">
              <a:scrgbClr r="0" g="0" b="0"/>
            </a:lnRef>
            <a:fillRef idx="0">
              <a:scrgbClr r="0" g="0" b="0"/>
            </a:fillRef>
            <a:effectRef idx="0">
              <a:scrgbClr r="0" g="0" b="0"/>
            </a:effectRef>
            <a:fontRef idx="minor">
              <a:schemeClr val="lt1"/>
            </a:fontRef>
          </p:style>
          <p:txBody>
            <a:bodyPr lIns="190287" tIns="34290" rIns="64008" bIns="34290" spcCol="1270" anchor="ctr"/>
            <a:lstStyle/>
            <a:p>
              <a:pPr algn="ctr" defTabSz="400050">
                <a:lnSpc>
                  <a:spcPct val="90000"/>
                </a:lnSpc>
                <a:spcAft>
                  <a:spcPct val="35000"/>
                </a:spcAft>
                <a:defRPr/>
              </a:pPr>
              <a:r>
                <a:rPr lang="ru-RU" sz="1600" dirty="0">
                  <a:solidFill>
                    <a:schemeClr val="tx1"/>
                  </a:solidFill>
                </a:rPr>
                <a:t>В 1863 году сформировалась первая массовая рабочая партия – Всеобщий германский рабочий союз, основанный Ф. </a:t>
              </a:r>
              <a:r>
                <a:rPr lang="ru-RU" sz="1600" dirty="0" err="1">
                  <a:solidFill>
                    <a:schemeClr val="tx1"/>
                  </a:solidFill>
                </a:rPr>
                <a:t>Лассалем</a:t>
              </a:r>
              <a:r>
                <a:rPr lang="ru-RU" sz="1600" dirty="0">
                  <a:solidFill>
                    <a:schemeClr val="tx1"/>
                  </a:solidFill>
                </a:rPr>
                <a:t>.</a:t>
              </a:r>
            </a:p>
          </p:txBody>
        </p:sp>
      </p:grpSp>
      <p:sp>
        <p:nvSpPr>
          <p:cNvPr id="25" name="Овал 24"/>
          <p:cNvSpPr/>
          <p:nvPr/>
        </p:nvSpPr>
        <p:spPr>
          <a:xfrm>
            <a:off x="4716463" y="5157788"/>
            <a:ext cx="792162" cy="792162"/>
          </a:xfrm>
          <a:prstGeom prst="ellipse">
            <a:avLst/>
          </a:prstGeom>
          <a:blipFill rotWithShape="0">
            <a:blip r:embed="rId4" cstate="email"/>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Овал 9"/>
          <p:cNvSpPr/>
          <p:nvPr/>
        </p:nvSpPr>
        <p:spPr>
          <a:xfrm>
            <a:off x="395288" y="3573463"/>
            <a:ext cx="865187" cy="801687"/>
          </a:xfrm>
          <a:prstGeom prst="ellipse">
            <a:avLst/>
          </a:prstGeom>
          <a:blipFill rotWithShape="0">
            <a:blip r:embed="rId5" cstate="email"/>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229" name="Рисунок 29" descr="1500x500.jpg"/>
          <p:cNvPicPr>
            <a:picLocks noChangeAspect="1"/>
          </p:cNvPicPr>
          <p:nvPr/>
        </p:nvPicPr>
        <p:blipFill>
          <a:blip r:embed="rId6" cstate="email"/>
          <a:srcRect/>
          <a:stretch>
            <a:fillRect/>
          </a:stretch>
        </p:blipFill>
        <p:spPr bwMode="auto">
          <a:xfrm>
            <a:off x="0" y="0"/>
            <a:ext cx="9144000" cy="692150"/>
          </a:xfrm>
          <a:prstGeom prst="rect">
            <a:avLst/>
          </a:prstGeom>
          <a:noFill/>
          <a:ln w="9525">
            <a:noFill/>
            <a:miter lim="800000"/>
            <a:headEnd/>
            <a:tailEnd/>
          </a:ln>
        </p:spPr>
      </p:pic>
      <p:sp>
        <p:nvSpPr>
          <p:cNvPr id="29"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Arial" pitchFamily="34" charset="0"/>
              </a:rPr>
              <a:t>1.1. история возникновения партий</a:t>
            </a:r>
          </a:p>
        </p:txBody>
      </p:sp>
      <p:sp>
        <p:nvSpPr>
          <p:cNvPr id="31" name="Прямоугольник 3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a:t>
            </a:r>
          </a:p>
        </p:txBody>
      </p:sp>
    </p:spTree>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Прямоугольник 3"/>
          <p:cNvSpPr>
            <a:spLocks noChangeArrowheads="1"/>
          </p:cNvSpPr>
          <p:nvPr/>
        </p:nvSpPr>
        <p:spPr bwMode="auto">
          <a:xfrm>
            <a:off x="323850" y="1052513"/>
            <a:ext cx="8642350" cy="5422900"/>
          </a:xfrm>
          <a:prstGeom prst="rect">
            <a:avLst/>
          </a:prstGeom>
          <a:noFill/>
          <a:ln w="9525">
            <a:noFill/>
            <a:miter lim="800000"/>
            <a:headEnd/>
            <a:tailEnd/>
          </a:ln>
        </p:spPr>
        <p:txBody>
          <a:bodyPr>
            <a:spAutoFit/>
          </a:bodyPr>
          <a:lstStyle/>
          <a:p>
            <a:pPr algn="just"/>
            <a:r>
              <a:rPr lang="ru-RU" sz="1200"/>
              <a:t>    </a:t>
            </a:r>
          </a:p>
          <a:p>
            <a:pPr algn="just"/>
            <a:r>
              <a:rPr lang="ru-RU" sz="1200"/>
              <a:t>    В </a:t>
            </a:r>
            <a:r>
              <a:rPr lang="ru-RU" sz="1300"/>
              <a:t>1900—1904 годах небольшие группы российских анархистов-эмигрантов появились также в </a:t>
            </a:r>
            <a:r>
              <a:rPr lang="ru-RU" sz="1300">
                <a:hlinkClick r:id="rId2" tooltip="Германия"/>
              </a:rPr>
              <a:t>Германии</a:t>
            </a:r>
            <a:r>
              <a:rPr lang="ru-RU" sz="1300"/>
              <a:t>, </a:t>
            </a:r>
            <a:r>
              <a:rPr lang="ru-RU" sz="1300">
                <a:hlinkClick r:id="rId3" tooltip="США"/>
              </a:rPr>
              <a:t>США</a:t>
            </a:r>
            <a:r>
              <a:rPr lang="ru-RU" sz="1300"/>
              <a:t>, </a:t>
            </a:r>
            <a:r>
              <a:rPr lang="ru-RU" sz="1300">
                <a:hlinkClick r:id="rId4" tooltip="Франция"/>
              </a:rPr>
              <a:t>Франции</a:t>
            </a:r>
            <a:r>
              <a:rPr lang="ru-RU" sz="1300"/>
              <a:t>, </a:t>
            </a:r>
            <a:r>
              <a:rPr lang="ru-RU" sz="1300">
                <a:hlinkClick r:id="rId5" tooltip="Болгария"/>
              </a:rPr>
              <a:t>Болгарии</a:t>
            </a:r>
            <a:r>
              <a:rPr lang="ru-RU" sz="1300"/>
              <a:t>. В 1904 году эмигранты создали издательские центры, предназначенные для издания и распространения анархической литературы как за границей, так и в России: "Издательская группа «Анархия» (Париж, лидер — Б. Я. Энгельсон) и «Группа русских рабочих анархистов-коммунистов» (Лондон, лидер — Кропоткин).</a:t>
            </a:r>
          </a:p>
          <a:p>
            <a:pPr algn="just"/>
            <a:r>
              <a:rPr lang="ru-RU" sz="1300"/>
              <a:t>    В 1908 году в Женеве состоялась конференция русских анархистов-коммунистов, на которой произошло объединение членов групп «Буревестник», «старой» группы и редакции газеты «Хлеб и Воля» (во главе с Г. И. Гогелия) в Союз русских анархистов-коммунистов. На Первой объединительной конференции русских анархистов-коммунистов в Лондоне (28 декабря 1913  — 1 января 1914), было принято решение о создании Федерации анархо-коммунистических групп за границей и об издании первого федеративного печатного органа — газеты «Рабочий мир». </a:t>
            </a:r>
          </a:p>
          <a:p>
            <a:pPr algn="just"/>
            <a:r>
              <a:rPr lang="ru-RU" sz="1300"/>
              <a:t>    Осенью 1918 г. в Москве по инициативе </a:t>
            </a:r>
            <a:r>
              <a:rPr lang="ru-RU" sz="1300">
                <a:hlinkClick r:id="rId6" tooltip="Карелин, Аполлон Андреевич"/>
              </a:rPr>
              <a:t>А. А. Карелина</a:t>
            </a:r>
            <a:r>
              <a:rPr lang="ru-RU" sz="1300"/>
              <a:t> была воссоздана Московская федерация анархических групп и проведена работа по созыву I Всероссийского съезда анархистов-коммунистов. В 1919 г. в Москве была создана Всероссийская федерация анархической молодежи (ВФАМ), имевшая филиалы в 23 городах страны.</a:t>
            </a:r>
          </a:p>
          <a:p>
            <a:pPr algn="just"/>
            <a:r>
              <a:rPr lang="ru-RU" sz="1300"/>
              <a:t>    Объединением анархо-синдикалистов в это время был Союз анархо-синдикалистской пропаганды «Голос Труда», имевший отделения и издательства в Петрограде и Москве. Но уже в 1918 г. деятельность негативно настроенных по отношению к </a:t>
            </a:r>
            <a:r>
              <a:rPr lang="ru-RU" sz="1300" u="sng">
                <a:hlinkClick r:id="rId7"/>
              </a:rPr>
              <a:t>большевикам</a:t>
            </a:r>
            <a:r>
              <a:rPr lang="ru-RU" sz="1300"/>
              <a:t> синдикалистов, издававших в Москве газету «Вольный голос труда», запретили, а компромиссно настроенной к большевикам части синдикалистов дали в августе-сентябре 1918 г. провести всероссийскую конференцию. Эта конференция избрала секретариат Всероссийской конфедерации во главе с </a:t>
            </a:r>
            <a:r>
              <a:rPr lang="ru-RU" sz="1300">
                <a:hlinkClick r:id="rId8" tooltip="Максимов, Григорий Петрович"/>
              </a:rPr>
              <a:t>Г. П. Максимовым</a:t>
            </a:r>
            <a:r>
              <a:rPr lang="ru-RU" sz="1300"/>
              <a:t> и уже в ноябре-декабре 1918 г. провела II конференцию своих сторонников. Программные вопросы синдикализма в расширенном виде удалось обговорить только в апреле 1919 г. на III конференции и лишь в октябре 1920 г. был, наконец, опубликован проект устава Всероссийской конфедерации и принято решение о её образовании. Летом 1929 года анархическая секция ВОК практически перестала существовать</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80</a:t>
            </a:r>
          </a:p>
        </p:txBody>
      </p:sp>
      <p:pic>
        <p:nvPicPr>
          <p:cNvPr id="82948" name="Рисунок 9" descr="1500x500.jpg"/>
          <p:cNvPicPr>
            <a:picLocks noChangeAspect="1"/>
          </p:cNvPicPr>
          <p:nvPr/>
        </p:nvPicPr>
        <p:blipFill>
          <a:blip r:embed="rId9"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2.1.5.  Левые:  анархисты</a:t>
            </a:r>
          </a:p>
        </p:txBody>
      </p:sp>
    </p:spTree>
  </p:cSld>
  <p:clrMapOvr>
    <a:masterClrMapping/>
  </p:clrMapOvr>
  <p:transition>
    <p:plus/>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Овал 29"/>
          <p:cNvSpPr/>
          <p:nvPr/>
        </p:nvSpPr>
        <p:spPr>
          <a:xfrm>
            <a:off x="6156325" y="3213100"/>
            <a:ext cx="2592388" cy="2447925"/>
          </a:xfrm>
          <a:prstGeom prst="ellipse">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Овал 30"/>
          <p:cNvSpPr/>
          <p:nvPr/>
        </p:nvSpPr>
        <p:spPr>
          <a:xfrm>
            <a:off x="3276600" y="4292600"/>
            <a:ext cx="2590800" cy="2449513"/>
          </a:xfrm>
          <a:prstGeom prst="ellipse">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 name="Овал 28"/>
          <p:cNvSpPr/>
          <p:nvPr/>
        </p:nvSpPr>
        <p:spPr>
          <a:xfrm>
            <a:off x="539750" y="3357563"/>
            <a:ext cx="2592388" cy="2447925"/>
          </a:xfrm>
          <a:prstGeom prst="ellipse">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Прямоугольник 17"/>
          <p:cNvSpPr/>
          <p:nvPr/>
        </p:nvSpPr>
        <p:spPr>
          <a:xfrm>
            <a:off x="3924300" y="2924175"/>
            <a:ext cx="1368425" cy="5048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Овал 5"/>
          <p:cNvSpPr/>
          <p:nvPr/>
        </p:nvSpPr>
        <p:spPr>
          <a:xfrm>
            <a:off x="3698875" y="4149725"/>
            <a:ext cx="1800225" cy="719138"/>
          </a:xfrm>
          <a:prstGeom prst="ellipse">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spc="100" dirty="0">
                <a:solidFill>
                  <a:schemeClr val="tx1"/>
                </a:solidFill>
              </a:rPr>
              <a:t>Анархо-синдикалисты</a:t>
            </a:r>
          </a:p>
          <a:p>
            <a:pPr algn="ctr">
              <a:defRPr/>
            </a:pPr>
            <a:r>
              <a:rPr lang="ru-RU" sz="1200" dirty="0">
                <a:solidFill>
                  <a:schemeClr val="tx1"/>
                </a:solidFill>
              </a:rPr>
              <a:t>(1905 - 1906)</a:t>
            </a:r>
          </a:p>
        </p:txBody>
      </p:sp>
      <p:sp>
        <p:nvSpPr>
          <p:cNvPr id="10" name="Овал 9"/>
          <p:cNvSpPr/>
          <p:nvPr/>
        </p:nvSpPr>
        <p:spPr>
          <a:xfrm>
            <a:off x="1763713" y="3644900"/>
            <a:ext cx="2087562" cy="720725"/>
          </a:xfrm>
          <a:prstGeom prst="ellipse">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spc="100" dirty="0" err="1">
                <a:solidFill>
                  <a:schemeClr val="tx1"/>
                </a:solidFill>
              </a:rPr>
              <a:t>Анархо</a:t>
            </a:r>
            <a:r>
              <a:rPr lang="ru-RU" sz="1200" b="1" spc="100" dirty="0">
                <a:solidFill>
                  <a:schemeClr val="tx1"/>
                </a:solidFill>
              </a:rPr>
              <a:t>-</a:t>
            </a:r>
          </a:p>
          <a:p>
            <a:pPr algn="ctr">
              <a:defRPr/>
            </a:pPr>
            <a:r>
              <a:rPr lang="ru-RU" sz="1200" b="1" spc="100" dirty="0">
                <a:solidFill>
                  <a:schemeClr val="tx1"/>
                </a:solidFill>
              </a:rPr>
              <a:t>коммунисты</a:t>
            </a:r>
          </a:p>
          <a:p>
            <a:pPr algn="ctr">
              <a:defRPr/>
            </a:pPr>
            <a:r>
              <a:rPr lang="ru-RU" sz="1200" dirty="0">
                <a:solidFill>
                  <a:schemeClr val="tx1"/>
                </a:solidFill>
              </a:rPr>
              <a:t>(1903 - 1906)</a:t>
            </a:r>
          </a:p>
        </p:txBody>
      </p:sp>
      <p:sp>
        <p:nvSpPr>
          <p:cNvPr id="11" name="Овал 10"/>
          <p:cNvSpPr/>
          <p:nvPr/>
        </p:nvSpPr>
        <p:spPr>
          <a:xfrm>
            <a:off x="5364163" y="3644900"/>
            <a:ext cx="2087562" cy="720725"/>
          </a:xfrm>
          <a:prstGeom prst="ellipse">
            <a:avLst/>
          </a:prstGeom>
          <a:solidFill>
            <a:srgbClr val="FFC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spc="100" dirty="0" err="1">
                <a:solidFill>
                  <a:schemeClr val="tx1"/>
                </a:solidFill>
              </a:rPr>
              <a:t>Анархо</a:t>
            </a:r>
            <a:r>
              <a:rPr lang="ru-RU" sz="1200" b="1" spc="100" dirty="0">
                <a:solidFill>
                  <a:schemeClr val="tx1"/>
                </a:solidFill>
              </a:rPr>
              <a:t> индивидуалисты</a:t>
            </a:r>
          </a:p>
          <a:p>
            <a:pPr algn="ctr">
              <a:defRPr/>
            </a:pPr>
            <a:r>
              <a:rPr lang="ru-RU" sz="1200" dirty="0">
                <a:solidFill>
                  <a:schemeClr val="tx1"/>
                </a:solidFill>
              </a:rPr>
              <a:t>(1905)</a:t>
            </a:r>
          </a:p>
        </p:txBody>
      </p:sp>
      <p:sp>
        <p:nvSpPr>
          <p:cNvPr id="12" name="Прямоугольник 11"/>
          <p:cNvSpPr/>
          <p:nvPr/>
        </p:nvSpPr>
        <p:spPr>
          <a:xfrm>
            <a:off x="3995936" y="2924944"/>
            <a:ext cx="1333188" cy="523220"/>
          </a:xfrm>
          <a:prstGeom prst="rect">
            <a:avLst/>
          </a:prstGeom>
        </p:spPr>
        <p:txBody>
          <a:bodyPr>
            <a:spAutoFit/>
          </a:bodyPr>
          <a:lstStyle/>
          <a:p>
            <a:pPr algn="ctr">
              <a:defRPr/>
            </a:pPr>
            <a:r>
              <a:rPr lang="ru-RU" sz="1400" cap="all" dirty="0">
                <a:solidFill>
                  <a:srgbClr val="4E3B30"/>
                </a:solidFill>
                <a:effectLst>
                  <a:reflection blurRad="12700" stA="48000" endA="300" endPos="55000" dir="5400000" sy="-90000" algn="bl" rotWithShape="0"/>
                </a:effectLst>
                <a:latin typeface="Franklin Gothic Medium"/>
                <a:ea typeface="+mj-ea"/>
                <a:cs typeface="+mj-cs"/>
              </a:rPr>
              <a:t>Лидеры </a:t>
            </a:r>
            <a:r>
              <a:rPr lang="ru-RU" sz="1400" cap="all" dirty="0" err="1">
                <a:solidFill>
                  <a:srgbClr val="4E3B30"/>
                </a:solidFill>
                <a:effectLst>
                  <a:reflection blurRad="12700" stA="48000" endA="300" endPos="55000" dir="5400000" sy="-90000" algn="bl" rotWithShape="0"/>
                </a:effectLst>
                <a:latin typeface="Franklin Gothic Medium"/>
                <a:ea typeface="+mj-ea"/>
                <a:cs typeface="+mj-cs"/>
              </a:rPr>
              <a:t>АНАРХИСТов</a:t>
            </a:r>
            <a:endParaRPr lang="ru-RU" sz="1400" dirty="0"/>
          </a:p>
        </p:txBody>
      </p:sp>
      <p:sp>
        <p:nvSpPr>
          <p:cNvPr id="14" name="Нашивка 13"/>
          <p:cNvSpPr/>
          <p:nvPr/>
        </p:nvSpPr>
        <p:spPr>
          <a:xfrm rot="5400000">
            <a:off x="4356100" y="3573463"/>
            <a:ext cx="484187" cy="4841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6" name="Нашивка 15"/>
          <p:cNvSpPr/>
          <p:nvPr/>
        </p:nvSpPr>
        <p:spPr>
          <a:xfrm rot="2616521">
            <a:off x="5167313" y="3313113"/>
            <a:ext cx="484187" cy="484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7" name="Нашивка 16"/>
          <p:cNvSpPr/>
          <p:nvPr/>
        </p:nvSpPr>
        <p:spPr>
          <a:xfrm rot="8156811">
            <a:off x="3565525" y="3313113"/>
            <a:ext cx="484188" cy="484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1" name="TextBox 20"/>
          <p:cNvSpPr txBox="1"/>
          <p:nvPr/>
        </p:nvSpPr>
        <p:spPr>
          <a:xfrm>
            <a:off x="0" y="1125538"/>
            <a:ext cx="9144000" cy="368300"/>
          </a:xfrm>
          <a:prstGeom prst="rect">
            <a:avLst/>
          </a:prstGeom>
          <a:noFill/>
        </p:spPr>
        <p:txBody>
          <a:bodyPr>
            <a:spAutoFit/>
          </a:bodyPr>
          <a:lstStyle/>
          <a:p>
            <a:pPr algn="ctr">
              <a:defRPr/>
            </a:pPr>
            <a:r>
              <a:rPr lang="ru-RU" spc="130" dirty="0"/>
              <a:t>ИДЕОЛОГИ   АНАРХИЗМА</a:t>
            </a:r>
          </a:p>
        </p:txBody>
      </p:sp>
      <p:pic>
        <p:nvPicPr>
          <p:cNvPr id="83982" name="Picture 2" descr="Kropotkin1.jpg"/>
          <p:cNvPicPr>
            <a:picLocks noChangeAspect="1" noChangeArrowheads="1"/>
          </p:cNvPicPr>
          <p:nvPr/>
        </p:nvPicPr>
        <p:blipFill>
          <a:blip r:embed="rId2" cstate="email"/>
          <a:srcRect/>
          <a:stretch>
            <a:fillRect/>
          </a:stretch>
        </p:blipFill>
        <p:spPr bwMode="auto">
          <a:xfrm>
            <a:off x="5651500" y="1557338"/>
            <a:ext cx="1152525" cy="1408112"/>
          </a:xfrm>
          <a:prstGeom prst="rect">
            <a:avLst/>
          </a:prstGeom>
          <a:noFill/>
          <a:ln w="9525">
            <a:noFill/>
            <a:miter lim="800000"/>
            <a:headEnd/>
            <a:tailEnd/>
          </a:ln>
        </p:spPr>
      </p:pic>
      <p:sp>
        <p:nvSpPr>
          <p:cNvPr id="83983" name="Прямоугольник 5"/>
          <p:cNvSpPr>
            <a:spLocks noChangeArrowheads="1"/>
          </p:cNvSpPr>
          <p:nvPr/>
        </p:nvSpPr>
        <p:spPr bwMode="auto">
          <a:xfrm>
            <a:off x="6804025" y="1844675"/>
            <a:ext cx="1728788" cy="738188"/>
          </a:xfrm>
          <a:prstGeom prst="rect">
            <a:avLst/>
          </a:prstGeom>
          <a:noFill/>
          <a:ln w="9525">
            <a:noFill/>
            <a:miter lim="800000"/>
            <a:headEnd/>
            <a:tailEnd/>
          </a:ln>
        </p:spPr>
        <p:txBody>
          <a:bodyPr>
            <a:spAutoFit/>
          </a:bodyPr>
          <a:lstStyle/>
          <a:p>
            <a:pPr algn="ctr"/>
            <a:r>
              <a:rPr lang="vi-VN" sz="1400"/>
              <a:t>Кропо́ткин</a:t>
            </a:r>
            <a:endParaRPr lang="ru-RU" sz="1400"/>
          </a:p>
          <a:p>
            <a:pPr algn="ctr"/>
            <a:r>
              <a:rPr lang="vi-VN" sz="1400"/>
              <a:t>Пётр Алексе́евич</a:t>
            </a:r>
            <a:endParaRPr lang="ru-RU" sz="1400"/>
          </a:p>
          <a:p>
            <a:pPr algn="ctr"/>
            <a:r>
              <a:rPr lang="ru-RU" sz="1400"/>
              <a:t>(1842 - 1921)</a:t>
            </a:r>
          </a:p>
        </p:txBody>
      </p:sp>
      <p:pic>
        <p:nvPicPr>
          <p:cNvPr id="83984" name="Picture 12" descr="Bakunin Nadar.jpg"/>
          <p:cNvPicPr>
            <a:picLocks noChangeAspect="1" noChangeArrowheads="1"/>
          </p:cNvPicPr>
          <p:nvPr/>
        </p:nvPicPr>
        <p:blipFill>
          <a:blip r:embed="rId3" cstate="email"/>
          <a:srcRect/>
          <a:stretch>
            <a:fillRect/>
          </a:stretch>
        </p:blipFill>
        <p:spPr bwMode="auto">
          <a:xfrm>
            <a:off x="2555875" y="1557338"/>
            <a:ext cx="1079500" cy="1443037"/>
          </a:xfrm>
          <a:prstGeom prst="rect">
            <a:avLst/>
          </a:prstGeom>
          <a:noFill/>
          <a:ln w="9525">
            <a:noFill/>
            <a:miter lim="800000"/>
            <a:headEnd/>
            <a:tailEnd/>
          </a:ln>
        </p:spPr>
      </p:pic>
      <p:sp>
        <p:nvSpPr>
          <p:cNvPr id="83985" name="Прямоугольник 5"/>
          <p:cNvSpPr>
            <a:spLocks noChangeArrowheads="1"/>
          </p:cNvSpPr>
          <p:nvPr/>
        </p:nvSpPr>
        <p:spPr bwMode="auto">
          <a:xfrm>
            <a:off x="250825" y="1844675"/>
            <a:ext cx="2305050" cy="738188"/>
          </a:xfrm>
          <a:prstGeom prst="rect">
            <a:avLst/>
          </a:prstGeom>
          <a:noFill/>
          <a:ln w="9525">
            <a:noFill/>
            <a:miter lim="800000"/>
            <a:headEnd/>
            <a:tailEnd/>
          </a:ln>
        </p:spPr>
        <p:txBody>
          <a:bodyPr>
            <a:spAutoFit/>
          </a:bodyPr>
          <a:lstStyle/>
          <a:p>
            <a:pPr algn="ctr"/>
            <a:r>
              <a:rPr lang="ru-RU" sz="1400"/>
              <a:t>Бакунин</a:t>
            </a:r>
          </a:p>
          <a:p>
            <a:pPr algn="ctr"/>
            <a:r>
              <a:rPr lang="ru-RU" sz="1400"/>
              <a:t>Михаил </a:t>
            </a:r>
            <a:r>
              <a:rPr lang="vi-VN" sz="1400"/>
              <a:t>Алекс</a:t>
            </a:r>
            <a:r>
              <a:rPr lang="ru-RU" sz="1400"/>
              <a:t>андро</a:t>
            </a:r>
            <a:r>
              <a:rPr lang="vi-VN" sz="1400"/>
              <a:t>вич</a:t>
            </a:r>
            <a:endParaRPr lang="ru-RU" sz="1400"/>
          </a:p>
          <a:p>
            <a:pPr algn="ctr"/>
            <a:r>
              <a:rPr lang="ru-RU" sz="1400"/>
              <a:t>(1814 -1876)</a:t>
            </a:r>
          </a:p>
        </p:txBody>
      </p:sp>
      <p:pic>
        <p:nvPicPr>
          <p:cNvPr id="83986" name="Picture 4" descr="http://artofwar.ru/img/k/kamenew_anatolij_iwanowich/mestomgdenahoditsjasborwsjakojnechistotyprotiwrossii/mestomgdenahoditsjasborwsjakojnechistotyprotiwrossii-23.png"/>
          <p:cNvPicPr>
            <a:picLocks noChangeAspect="1" noChangeArrowheads="1"/>
          </p:cNvPicPr>
          <p:nvPr/>
        </p:nvPicPr>
        <p:blipFill>
          <a:blip r:embed="rId4" cstate="email"/>
          <a:srcRect/>
          <a:stretch>
            <a:fillRect/>
          </a:stretch>
        </p:blipFill>
        <p:spPr bwMode="auto">
          <a:xfrm>
            <a:off x="684213" y="3213100"/>
            <a:ext cx="792162" cy="1195388"/>
          </a:xfrm>
          <a:prstGeom prst="rect">
            <a:avLst/>
          </a:prstGeom>
          <a:noFill/>
          <a:ln w="9525">
            <a:noFill/>
            <a:miter lim="800000"/>
            <a:headEnd/>
            <a:tailEnd/>
          </a:ln>
        </p:spPr>
      </p:pic>
      <p:sp>
        <p:nvSpPr>
          <p:cNvPr id="83987" name="Прямоугольник 7"/>
          <p:cNvSpPr>
            <a:spLocks noChangeArrowheads="1"/>
          </p:cNvSpPr>
          <p:nvPr/>
        </p:nvSpPr>
        <p:spPr bwMode="auto">
          <a:xfrm>
            <a:off x="539750" y="4392613"/>
            <a:ext cx="1017588" cy="830262"/>
          </a:xfrm>
          <a:prstGeom prst="rect">
            <a:avLst/>
          </a:prstGeom>
          <a:noFill/>
          <a:ln w="9525">
            <a:noFill/>
            <a:miter lim="800000"/>
            <a:headEnd/>
            <a:tailEnd/>
          </a:ln>
        </p:spPr>
        <p:txBody>
          <a:bodyPr wrap="none">
            <a:spAutoFit/>
          </a:bodyPr>
          <a:lstStyle/>
          <a:p>
            <a:pPr algn="ctr"/>
            <a:r>
              <a:rPr lang="ru-RU" sz="1200"/>
              <a:t>Махно</a:t>
            </a:r>
          </a:p>
          <a:p>
            <a:pPr algn="ctr"/>
            <a:r>
              <a:rPr lang="ru-RU" sz="1200"/>
              <a:t>Нестор</a:t>
            </a:r>
          </a:p>
          <a:p>
            <a:pPr algn="ctr"/>
            <a:r>
              <a:rPr lang="ru-RU" sz="1200"/>
              <a:t>Иванович</a:t>
            </a:r>
          </a:p>
          <a:p>
            <a:pPr algn="ctr"/>
            <a:r>
              <a:rPr lang="ru-RU" sz="1200"/>
              <a:t>(1888-1934)</a:t>
            </a:r>
          </a:p>
        </p:txBody>
      </p:sp>
      <p:pic>
        <p:nvPicPr>
          <p:cNvPr id="83988" name="Picture 8" descr="Voline.jpg"/>
          <p:cNvPicPr>
            <a:picLocks noChangeAspect="1" noChangeArrowheads="1"/>
          </p:cNvPicPr>
          <p:nvPr/>
        </p:nvPicPr>
        <p:blipFill>
          <a:blip r:embed="rId5" cstate="email"/>
          <a:srcRect/>
          <a:stretch>
            <a:fillRect/>
          </a:stretch>
        </p:blipFill>
        <p:spPr bwMode="auto">
          <a:xfrm>
            <a:off x="1835150" y="4437063"/>
            <a:ext cx="792163" cy="1223962"/>
          </a:xfrm>
          <a:prstGeom prst="rect">
            <a:avLst/>
          </a:prstGeom>
          <a:noFill/>
          <a:ln w="9525">
            <a:noFill/>
            <a:miter lim="800000"/>
            <a:headEnd/>
            <a:tailEnd/>
          </a:ln>
        </p:spPr>
      </p:pic>
      <p:sp>
        <p:nvSpPr>
          <p:cNvPr id="83989" name="Прямоугольник 17"/>
          <p:cNvSpPr>
            <a:spLocks noChangeArrowheads="1"/>
          </p:cNvSpPr>
          <p:nvPr/>
        </p:nvSpPr>
        <p:spPr bwMode="auto">
          <a:xfrm>
            <a:off x="1692275" y="5661025"/>
            <a:ext cx="1079500" cy="831850"/>
          </a:xfrm>
          <a:prstGeom prst="rect">
            <a:avLst/>
          </a:prstGeom>
          <a:noFill/>
          <a:ln w="9525">
            <a:noFill/>
            <a:miter lim="800000"/>
            <a:headEnd/>
            <a:tailEnd/>
          </a:ln>
        </p:spPr>
        <p:txBody>
          <a:bodyPr>
            <a:spAutoFit/>
          </a:bodyPr>
          <a:lstStyle/>
          <a:p>
            <a:pPr algn="ctr"/>
            <a:r>
              <a:rPr lang="ru-RU" sz="1200"/>
              <a:t>Эйхенба́ум</a:t>
            </a:r>
          </a:p>
          <a:p>
            <a:pPr algn="ctr"/>
            <a:r>
              <a:rPr lang="ru-RU" sz="1200"/>
              <a:t>Все́волод</a:t>
            </a:r>
          </a:p>
          <a:p>
            <a:pPr algn="ctr"/>
            <a:r>
              <a:rPr lang="ru-RU" sz="1200"/>
              <a:t>Миха́йлович </a:t>
            </a:r>
          </a:p>
          <a:p>
            <a:pPr algn="ctr"/>
            <a:r>
              <a:rPr lang="ru-RU" sz="1200"/>
              <a:t>(1882-1945)</a:t>
            </a:r>
          </a:p>
        </p:txBody>
      </p:sp>
      <p:pic>
        <p:nvPicPr>
          <p:cNvPr id="83990" name="Picture 6" descr="Zhuk, Iustin Petrovich.jpg"/>
          <p:cNvPicPr>
            <a:picLocks noChangeAspect="1" noChangeArrowheads="1"/>
          </p:cNvPicPr>
          <p:nvPr/>
        </p:nvPicPr>
        <p:blipFill>
          <a:blip r:embed="rId6" cstate="email"/>
          <a:srcRect/>
          <a:stretch>
            <a:fillRect/>
          </a:stretch>
        </p:blipFill>
        <p:spPr bwMode="auto">
          <a:xfrm>
            <a:off x="3276600" y="4868863"/>
            <a:ext cx="792163" cy="1152525"/>
          </a:xfrm>
          <a:prstGeom prst="rect">
            <a:avLst/>
          </a:prstGeom>
          <a:noFill/>
          <a:ln w="9525">
            <a:noFill/>
            <a:miter lim="800000"/>
            <a:headEnd/>
            <a:tailEnd/>
          </a:ln>
        </p:spPr>
      </p:pic>
      <p:sp>
        <p:nvSpPr>
          <p:cNvPr id="83991" name="Прямоугольник 8"/>
          <p:cNvSpPr>
            <a:spLocks noChangeArrowheads="1"/>
          </p:cNvSpPr>
          <p:nvPr/>
        </p:nvSpPr>
        <p:spPr bwMode="auto">
          <a:xfrm>
            <a:off x="3168650" y="5976938"/>
            <a:ext cx="1019175" cy="830262"/>
          </a:xfrm>
          <a:prstGeom prst="rect">
            <a:avLst/>
          </a:prstGeom>
          <a:noFill/>
          <a:ln w="9525">
            <a:noFill/>
            <a:miter lim="800000"/>
            <a:headEnd/>
            <a:tailEnd/>
          </a:ln>
        </p:spPr>
        <p:txBody>
          <a:bodyPr wrap="none">
            <a:spAutoFit/>
          </a:bodyPr>
          <a:lstStyle/>
          <a:p>
            <a:pPr algn="ctr"/>
            <a:r>
              <a:rPr lang="vi-VN" sz="1200"/>
              <a:t>Жук</a:t>
            </a:r>
            <a:endParaRPr lang="ru-RU" sz="1200"/>
          </a:p>
          <a:p>
            <a:pPr algn="ctr"/>
            <a:r>
              <a:rPr lang="vi-VN" sz="1200"/>
              <a:t>Иусти́н</a:t>
            </a:r>
            <a:endParaRPr lang="ru-RU" sz="1200"/>
          </a:p>
          <a:p>
            <a:pPr algn="ctr"/>
            <a:r>
              <a:rPr lang="vi-VN" sz="1200"/>
              <a:t>Петро́вич </a:t>
            </a:r>
            <a:endParaRPr lang="ru-RU" sz="1200"/>
          </a:p>
          <a:p>
            <a:pPr algn="ctr"/>
            <a:r>
              <a:rPr lang="vi-VN" sz="1200"/>
              <a:t>(1887</a:t>
            </a:r>
            <a:r>
              <a:rPr lang="ru-RU" sz="1200"/>
              <a:t>-</a:t>
            </a:r>
            <a:r>
              <a:rPr lang="vi-VN" sz="1200"/>
              <a:t>1919)</a:t>
            </a:r>
            <a:endParaRPr lang="ru-RU" sz="1200"/>
          </a:p>
        </p:txBody>
      </p:sp>
      <p:pic>
        <p:nvPicPr>
          <p:cNvPr id="83992" name="Picture 18" descr="Alexey Borovoy.gif"/>
          <p:cNvPicPr>
            <a:picLocks noChangeAspect="1" noChangeArrowheads="1"/>
          </p:cNvPicPr>
          <p:nvPr/>
        </p:nvPicPr>
        <p:blipFill>
          <a:blip r:embed="rId7" cstate="email"/>
          <a:srcRect/>
          <a:stretch>
            <a:fillRect/>
          </a:stretch>
        </p:blipFill>
        <p:spPr bwMode="auto">
          <a:xfrm>
            <a:off x="7740650" y="3068638"/>
            <a:ext cx="833438" cy="1152525"/>
          </a:xfrm>
          <a:prstGeom prst="rect">
            <a:avLst/>
          </a:prstGeom>
          <a:noFill/>
          <a:ln w="9525">
            <a:noFill/>
            <a:miter lim="800000"/>
            <a:headEnd/>
            <a:tailEnd/>
          </a:ln>
        </p:spPr>
      </p:pic>
      <p:sp>
        <p:nvSpPr>
          <p:cNvPr id="83993" name="Прямоугольник 8"/>
          <p:cNvSpPr>
            <a:spLocks noChangeArrowheads="1"/>
          </p:cNvSpPr>
          <p:nvPr/>
        </p:nvSpPr>
        <p:spPr bwMode="auto">
          <a:xfrm>
            <a:off x="7667625" y="4221163"/>
            <a:ext cx="1025525" cy="830262"/>
          </a:xfrm>
          <a:prstGeom prst="rect">
            <a:avLst/>
          </a:prstGeom>
          <a:noFill/>
          <a:ln w="9525">
            <a:noFill/>
            <a:miter lim="800000"/>
            <a:headEnd/>
            <a:tailEnd/>
          </a:ln>
        </p:spPr>
        <p:txBody>
          <a:bodyPr wrap="none">
            <a:spAutoFit/>
          </a:bodyPr>
          <a:lstStyle/>
          <a:p>
            <a:pPr algn="ctr"/>
            <a:r>
              <a:rPr lang="ru-RU" sz="1200"/>
              <a:t>Боровой</a:t>
            </a:r>
          </a:p>
          <a:p>
            <a:pPr algn="ctr"/>
            <a:r>
              <a:rPr lang="ru-RU" sz="1200"/>
              <a:t>Алексей </a:t>
            </a:r>
          </a:p>
          <a:p>
            <a:pPr algn="ctr"/>
            <a:r>
              <a:rPr lang="ru-RU" sz="1200"/>
              <a:t>Алексеевич</a:t>
            </a:r>
          </a:p>
          <a:p>
            <a:pPr algn="ctr"/>
            <a:r>
              <a:rPr lang="vi-VN" sz="1200"/>
              <a:t>(18</a:t>
            </a:r>
            <a:r>
              <a:rPr lang="ru-RU" sz="1200"/>
              <a:t>75-</a:t>
            </a:r>
            <a:r>
              <a:rPr lang="vi-VN" sz="1200"/>
              <a:t>19</a:t>
            </a:r>
            <a:r>
              <a:rPr lang="ru-RU" sz="1200"/>
              <a:t>35</a:t>
            </a:r>
            <a:r>
              <a:rPr lang="vi-VN" sz="1200"/>
              <a:t>)</a:t>
            </a:r>
            <a:endParaRPr lang="ru-RU" sz="1200"/>
          </a:p>
        </p:txBody>
      </p:sp>
      <p:pic>
        <p:nvPicPr>
          <p:cNvPr id="83994" name="Picture 14" descr="JanWaclawMachajski1917.jpg"/>
          <p:cNvPicPr>
            <a:picLocks noChangeAspect="1" noChangeArrowheads="1"/>
          </p:cNvPicPr>
          <p:nvPr/>
        </p:nvPicPr>
        <p:blipFill>
          <a:blip r:embed="rId8" cstate="email"/>
          <a:srcRect/>
          <a:stretch>
            <a:fillRect/>
          </a:stretch>
        </p:blipFill>
        <p:spPr bwMode="auto">
          <a:xfrm>
            <a:off x="6659563" y="4437063"/>
            <a:ext cx="1008062" cy="1370012"/>
          </a:xfrm>
          <a:prstGeom prst="rect">
            <a:avLst/>
          </a:prstGeom>
          <a:noFill/>
          <a:ln w="9525">
            <a:noFill/>
            <a:miter lim="800000"/>
            <a:headEnd/>
            <a:tailEnd/>
          </a:ln>
        </p:spPr>
      </p:pic>
      <p:sp>
        <p:nvSpPr>
          <p:cNvPr id="83995" name="Прямоугольник 8"/>
          <p:cNvSpPr>
            <a:spLocks noChangeArrowheads="1"/>
          </p:cNvSpPr>
          <p:nvPr/>
        </p:nvSpPr>
        <p:spPr bwMode="auto">
          <a:xfrm>
            <a:off x="6540500" y="5732463"/>
            <a:ext cx="1335088" cy="831850"/>
          </a:xfrm>
          <a:prstGeom prst="rect">
            <a:avLst/>
          </a:prstGeom>
          <a:noFill/>
          <a:ln w="9525">
            <a:noFill/>
            <a:miter lim="800000"/>
            <a:headEnd/>
            <a:tailEnd/>
          </a:ln>
        </p:spPr>
        <p:txBody>
          <a:bodyPr wrap="none">
            <a:spAutoFit/>
          </a:bodyPr>
          <a:lstStyle/>
          <a:p>
            <a:pPr algn="ctr"/>
            <a:r>
              <a:rPr lang="ru-RU" sz="1200"/>
              <a:t>Махайский</a:t>
            </a:r>
          </a:p>
          <a:p>
            <a:pPr algn="ctr"/>
            <a:r>
              <a:rPr lang="ru-RU" sz="1200"/>
              <a:t>Ян-Вацлав</a:t>
            </a:r>
          </a:p>
          <a:p>
            <a:pPr algn="ctr"/>
            <a:r>
              <a:rPr lang="ru-RU" sz="1200"/>
              <a:t>Константинович</a:t>
            </a:r>
          </a:p>
          <a:p>
            <a:pPr algn="ctr"/>
            <a:r>
              <a:rPr lang="vi-VN" sz="1200"/>
              <a:t>(18</a:t>
            </a:r>
            <a:r>
              <a:rPr lang="ru-RU" sz="1200"/>
              <a:t>66 -</a:t>
            </a:r>
            <a:r>
              <a:rPr lang="vi-VN" sz="1200"/>
              <a:t>19</a:t>
            </a:r>
            <a:r>
              <a:rPr lang="ru-RU" sz="1200"/>
              <a:t>26</a:t>
            </a:r>
            <a:r>
              <a:rPr lang="vi-VN" sz="1200"/>
              <a:t>)</a:t>
            </a:r>
            <a:endParaRPr lang="ru-RU" sz="1200"/>
          </a:p>
        </p:txBody>
      </p:sp>
      <p:pic>
        <p:nvPicPr>
          <p:cNvPr id="83996" name="Picture 16" descr="Posse VA.jpg"/>
          <p:cNvPicPr>
            <a:picLocks noChangeAspect="1" noChangeArrowheads="1"/>
          </p:cNvPicPr>
          <p:nvPr/>
        </p:nvPicPr>
        <p:blipFill>
          <a:blip r:embed="rId9" cstate="email"/>
          <a:srcRect/>
          <a:stretch>
            <a:fillRect/>
          </a:stretch>
        </p:blipFill>
        <p:spPr bwMode="auto">
          <a:xfrm>
            <a:off x="5219700" y="4868863"/>
            <a:ext cx="865188" cy="1165225"/>
          </a:xfrm>
          <a:prstGeom prst="rect">
            <a:avLst/>
          </a:prstGeom>
          <a:noFill/>
          <a:ln w="9525">
            <a:noFill/>
            <a:miter lim="800000"/>
            <a:headEnd/>
            <a:tailEnd/>
          </a:ln>
        </p:spPr>
      </p:pic>
      <p:sp>
        <p:nvSpPr>
          <p:cNvPr id="83997" name="Прямоугольник 8"/>
          <p:cNvSpPr>
            <a:spLocks noChangeArrowheads="1"/>
          </p:cNvSpPr>
          <p:nvPr/>
        </p:nvSpPr>
        <p:spPr bwMode="auto">
          <a:xfrm>
            <a:off x="5003800" y="5991225"/>
            <a:ext cx="1285875" cy="830263"/>
          </a:xfrm>
          <a:prstGeom prst="rect">
            <a:avLst/>
          </a:prstGeom>
          <a:noFill/>
          <a:ln w="9525">
            <a:noFill/>
            <a:miter lim="800000"/>
            <a:headEnd/>
            <a:tailEnd/>
          </a:ln>
        </p:spPr>
        <p:txBody>
          <a:bodyPr wrap="none">
            <a:spAutoFit/>
          </a:bodyPr>
          <a:lstStyle/>
          <a:p>
            <a:pPr algn="ctr"/>
            <a:r>
              <a:rPr lang="ru-RU" sz="1200"/>
              <a:t>Поссе</a:t>
            </a:r>
          </a:p>
          <a:p>
            <a:pPr algn="ctr"/>
            <a:r>
              <a:rPr lang="ru-RU" sz="1200"/>
              <a:t>Владимир</a:t>
            </a:r>
          </a:p>
          <a:p>
            <a:pPr algn="ctr"/>
            <a:r>
              <a:rPr lang="ru-RU" sz="1200"/>
              <a:t>Александрович</a:t>
            </a:r>
          </a:p>
          <a:p>
            <a:pPr algn="ctr"/>
            <a:r>
              <a:rPr lang="vi-VN" sz="1200"/>
              <a:t>(18</a:t>
            </a:r>
            <a:r>
              <a:rPr lang="ru-RU" sz="1200"/>
              <a:t>64 -</a:t>
            </a:r>
            <a:r>
              <a:rPr lang="vi-VN" sz="1200"/>
              <a:t>19</a:t>
            </a:r>
            <a:r>
              <a:rPr lang="ru-RU" sz="1200"/>
              <a:t>40</a:t>
            </a:r>
            <a:r>
              <a:rPr lang="vi-VN" sz="1200"/>
              <a:t>)</a:t>
            </a:r>
            <a:endParaRPr lang="ru-RU" sz="1200"/>
          </a:p>
        </p:txBody>
      </p:sp>
      <p:sp>
        <p:nvSpPr>
          <p:cNvPr id="33" name="Прямоугольник 3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81</a:t>
            </a:r>
          </a:p>
        </p:txBody>
      </p:sp>
      <p:pic>
        <p:nvPicPr>
          <p:cNvPr id="83999" name="Рисунок 35" descr="1500x500.jpg"/>
          <p:cNvPicPr>
            <a:picLocks noChangeAspect="1"/>
          </p:cNvPicPr>
          <p:nvPr/>
        </p:nvPicPr>
        <p:blipFill>
          <a:blip r:embed="rId10" cstate="email"/>
          <a:srcRect/>
          <a:stretch>
            <a:fillRect/>
          </a:stretch>
        </p:blipFill>
        <p:spPr bwMode="auto">
          <a:xfrm>
            <a:off x="0" y="0"/>
            <a:ext cx="9144000" cy="692150"/>
          </a:xfrm>
          <a:prstGeom prst="rect">
            <a:avLst/>
          </a:prstGeom>
          <a:noFill/>
          <a:ln w="9525">
            <a:noFill/>
            <a:miter lim="800000"/>
            <a:headEnd/>
            <a:tailEnd/>
          </a:ln>
        </p:spPr>
      </p:pic>
      <p:sp>
        <p:nvSpPr>
          <p:cNvPr id="37"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2.1.5.  Левые:  анархисты</a:t>
            </a:r>
          </a:p>
        </p:txBody>
      </p:sp>
    </p:spTree>
  </p:cSld>
  <p:clrMapOvr>
    <a:masterClrMapping/>
  </p:clrMapOvr>
  <p:transition>
    <p:plus/>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Овал 29"/>
          <p:cNvSpPr/>
          <p:nvPr/>
        </p:nvSpPr>
        <p:spPr>
          <a:xfrm>
            <a:off x="6156325" y="3213100"/>
            <a:ext cx="2592388" cy="2447925"/>
          </a:xfrm>
          <a:prstGeom prst="ellipse">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 name="Овал 28"/>
          <p:cNvSpPr/>
          <p:nvPr/>
        </p:nvSpPr>
        <p:spPr>
          <a:xfrm>
            <a:off x="539750" y="3357563"/>
            <a:ext cx="2592388" cy="2447925"/>
          </a:xfrm>
          <a:prstGeom prst="ellipse">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Прямоугольник 32"/>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82</a:t>
            </a:r>
          </a:p>
        </p:txBody>
      </p:sp>
      <p:pic>
        <p:nvPicPr>
          <p:cNvPr id="84997" name="Рисунок 35"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37"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2.1.5.  Левые:  анархисты</a:t>
            </a:r>
          </a:p>
        </p:txBody>
      </p:sp>
      <p:sp>
        <p:nvSpPr>
          <p:cNvPr id="84999" name="Прямоугольник 5"/>
          <p:cNvSpPr>
            <a:spLocks noChangeArrowheads="1"/>
          </p:cNvSpPr>
          <p:nvPr/>
        </p:nvSpPr>
        <p:spPr bwMode="auto">
          <a:xfrm>
            <a:off x="0" y="1125538"/>
            <a:ext cx="9144000" cy="368300"/>
          </a:xfrm>
          <a:prstGeom prst="rect">
            <a:avLst/>
          </a:prstGeom>
          <a:noFill/>
          <a:ln w="9525">
            <a:noFill/>
            <a:miter lim="800000"/>
            <a:headEnd/>
            <a:tailEnd/>
          </a:ln>
        </p:spPr>
        <p:txBody>
          <a:bodyPr>
            <a:spAutoFit/>
          </a:bodyPr>
          <a:lstStyle/>
          <a:p>
            <a:pPr algn="ctr"/>
            <a:r>
              <a:rPr lang="ru-RU"/>
              <a:t>АНАРХИСТЫ</a:t>
            </a:r>
          </a:p>
        </p:txBody>
      </p:sp>
      <p:sp>
        <p:nvSpPr>
          <p:cNvPr id="85000" name="Прямоугольник 9"/>
          <p:cNvSpPr>
            <a:spLocks noChangeArrowheads="1"/>
          </p:cNvSpPr>
          <p:nvPr/>
        </p:nvSpPr>
        <p:spPr bwMode="auto">
          <a:xfrm>
            <a:off x="1116013" y="1700213"/>
            <a:ext cx="7848600" cy="4514850"/>
          </a:xfrm>
          <a:prstGeom prst="rect">
            <a:avLst/>
          </a:prstGeom>
          <a:noFill/>
          <a:ln w="9525">
            <a:noFill/>
            <a:miter lim="800000"/>
            <a:headEnd/>
            <a:tailEnd/>
          </a:ln>
        </p:spPr>
        <p:txBody>
          <a:bodyPr>
            <a:spAutoFit/>
          </a:bodyPr>
          <a:lstStyle/>
          <a:p>
            <a:pPr algn="just"/>
            <a:r>
              <a:rPr lang="ru-RU" sz="1200"/>
              <a:t>В период </a:t>
            </a:r>
            <a:r>
              <a:rPr lang="ru-RU" sz="1200">
                <a:solidFill>
                  <a:srgbClr val="C00000"/>
                </a:solidFill>
              </a:rPr>
              <a:t>перестройки</a:t>
            </a:r>
            <a:r>
              <a:rPr lang="ru-RU" sz="1200"/>
              <a:t>, в конце 1980-х годов, анархистское движение в СССР стало возрождаться. Крупнейшим объединением рубежа 1980—1990-х годов стала </a:t>
            </a:r>
            <a:r>
              <a:rPr lang="ru-RU" sz="1200">
                <a:solidFill>
                  <a:srgbClr val="C00000"/>
                </a:solidFill>
              </a:rPr>
              <a:t>Конфедерация анархо-синдикалистов</a:t>
            </a:r>
            <a:r>
              <a:rPr lang="ru-RU" sz="1200"/>
              <a:t> (КАС). В июне 1990 года, после раскола КАС, была образована Ассоциация движений анархистов, существующая до настоящего времени.</a:t>
            </a:r>
          </a:p>
          <a:p>
            <a:pPr algn="just"/>
            <a:r>
              <a:rPr lang="ru-RU" sz="1200"/>
              <a:t>В этот период анархистское движение в СССР было расколото на два враждующих лагеря по вопросу о пути движения к </a:t>
            </a:r>
            <a:r>
              <a:rPr lang="ru-RU" sz="1200">
                <a:solidFill>
                  <a:srgbClr val="C00000"/>
                </a:solidFill>
              </a:rPr>
              <a:t>анархии</a:t>
            </a:r>
            <a:r>
              <a:rPr lang="ru-RU" sz="1200"/>
              <a:t>: </a:t>
            </a:r>
            <a:r>
              <a:rPr lang="ru-RU" sz="1200">
                <a:solidFill>
                  <a:srgbClr val="C00000"/>
                </a:solidFill>
              </a:rPr>
              <a:t>на </a:t>
            </a:r>
            <a:r>
              <a:rPr lang="ru-RU" sz="1200"/>
              <a:t>«</a:t>
            </a:r>
            <a:r>
              <a:rPr lang="ru-RU" sz="1200">
                <a:solidFill>
                  <a:srgbClr val="C00000"/>
                </a:solidFill>
              </a:rPr>
              <a:t>правых</a:t>
            </a:r>
            <a:r>
              <a:rPr lang="ru-RU" sz="1200"/>
              <a:t>» («</a:t>
            </a:r>
            <a:r>
              <a:rPr lang="ru-RU" sz="1200">
                <a:solidFill>
                  <a:srgbClr val="C00000"/>
                </a:solidFill>
              </a:rPr>
              <a:t>либертарианцев</a:t>
            </a:r>
            <a:r>
              <a:rPr lang="ru-RU" sz="1200"/>
              <a:t>», использовавших в качестве </a:t>
            </a:r>
            <a:r>
              <a:rPr lang="ru-RU" sz="1200">
                <a:solidFill>
                  <a:srgbClr val="C00000"/>
                </a:solidFill>
              </a:rPr>
              <a:t>символа своего движения знак перечеркнутого доллара</a:t>
            </a:r>
            <a:r>
              <a:rPr lang="ru-RU" sz="1200"/>
              <a:t>) </a:t>
            </a:r>
            <a:r>
              <a:rPr lang="ru-RU" sz="1200">
                <a:solidFill>
                  <a:srgbClr val="C00000"/>
                </a:solidFill>
              </a:rPr>
              <a:t>и </a:t>
            </a:r>
            <a:r>
              <a:rPr lang="ru-RU" sz="1200"/>
              <a:t>«</a:t>
            </a:r>
            <a:r>
              <a:rPr lang="ru-RU" sz="1200">
                <a:solidFill>
                  <a:srgbClr val="C00000"/>
                </a:solidFill>
              </a:rPr>
              <a:t>левых</a:t>
            </a:r>
            <a:r>
              <a:rPr lang="ru-RU" sz="1200"/>
              <a:t>» анархистов (использовавших в качестве общего флага своего движения «</a:t>
            </a:r>
            <a:r>
              <a:rPr lang="ru-RU" sz="1200">
                <a:solidFill>
                  <a:srgbClr val="C00000"/>
                </a:solidFill>
              </a:rPr>
              <a:t>Веселый Роджер</a:t>
            </a:r>
            <a:r>
              <a:rPr lang="ru-RU" sz="1200"/>
              <a:t>», традиционный флаг русских анархистов со времен революции и гражданской войны).</a:t>
            </a:r>
          </a:p>
          <a:p>
            <a:pPr algn="just"/>
            <a:r>
              <a:rPr lang="ru-RU" sz="1200"/>
              <a:t>Значительная часть анархистов выступала за путь к </a:t>
            </a:r>
            <a:r>
              <a:rPr lang="ru-RU" sz="1200">
                <a:solidFill>
                  <a:srgbClr val="C00000"/>
                </a:solidFill>
              </a:rPr>
              <a:t>анархии</a:t>
            </a:r>
            <a:r>
              <a:rPr lang="ru-RU" sz="1200"/>
              <a:t> через возвращение к капитализму и буржуазной демократии; другая придерживались пути к </a:t>
            </a:r>
            <a:r>
              <a:rPr lang="ru-RU" sz="1200">
                <a:solidFill>
                  <a:srgbClr val="C00000"/>
                </a:solidFill>
              </a:rPr>
              <a:t>анархии</a:t>
            </a:r>
            <a:r>
              <a:rPr lang="ru-RU" sz="1200"/>
              <a:t> «напрямую», без реставрации капитализма — через устранение диктатуры </a:t>
            </a:r>
            <a:r>
              <a:rPr lang="ru-RU" sz="1200">
                <a:solidFill>
                  <a:srgbClr val="C00000"/>
                </a:solidFill>
              </a:rPr>
              <a:t>КПСС</a:t>
            </a:r>
            <a:r>
              <a:rPr lang="ru-RU" sz="1200"/>
              <a:t>, переход к многопартийной советской демократии с участием в органах власти анархистов и коммунистов, отстранение от власти обуржуазившейся клики </a:t>
            </a:r>
            <a:r>
              <a:rPr lang="ru-RU" sz="1200">
                <a:solidFill>
                  <a:srgbClr val="C00000"/>
                </a:solidFill>
              </a:rPr>
              <a:t>партноменклатуры</a:t>
            </a:r>
            <a:r>
              <a:rPr lang="ru-RU" sz="1200"/>
              <a:t>, проведение демократизации и децентрализации власти, переход к добровольному «коммунному» самоуправлению.</a:t>
            </a:r>
          </a:p>
          <a:p>
            <a:r>
              <a:rPr lang="ru-RU" sz="1200"/>
              <a:t>Часть левых анархистов вошла в оргструктуры «Левой оппозиции в КПСС и ВЛКСМ» (больше известной как «Движение Коммунистическая Инициатива» (ДКИ)</a:t>
            </a:r>
            <a:r>
              <a:rPr lang="ru-RU" sz="1200" baseline="30000"/>
              <a:t>  </a:t>
            </a:r>
            <a:r>
              <a:rPr lang="ru-RU" sz="1200"/>
              <a:t>или «Коммунистическая Платформа в КПСС»).</a:t>
            </a:r>
          </a:p>
          <a:p>
            <a:pPr algn="just"/>
            <a:r>
              <a:rPr lang="ru-RU" sz="1200"/>
              <a:t>В 1995 г. была создана </a:t>
            </a:r>
            <a:r>
              <a:rPr lang="ru-RU" sz="1200">
                <a:solidFill>
                  <a:srgbClr val="C00000"/>
                </a:solidFill>
              </a:rPr>
              <a:t>Конфедерация революционных анархо-синдикалистов (КРАС-МАТ)</a:t>
            </a:r>
            <a:r>
              <a:rPr lang="ru-RU" sz="1200"/>
              <a:t>. </a:t>
            </a:r>
          </a:p>
          <a:p>
            <a:pPr algn="just"/>
            <a:r>
              <a:rPr lang="ru-RU" sz="1200"/>
              <a:t>В 2000-е годы в России было организованно интернационалистическое антикапиталистическое левое движение «</a:t>
            </a:r>
            <a:r>
              <a:rPr lang="ru-RU" sz="1200">
                <a:solidFill>
                  <a:srgbClr val="C00000"/>
                </a:solidFill>
              </a:rPr>
              <a:t>АнтиФА</a:t>
            </a:r>
            <a:r>
              <a:rPr lang="ru-RU" sz="1200"/>
              <a:t>», стоящее на анархической и коммунистической идейной платформе.</a:t>
            </a:r>
          </a:p>
          <a:p>
            <a:pPr algn="just"/>
            <a:r>
              <a:rPr lang="ru-RU" sz="1200"/>
              <a:t>В 2002 году было создано полу-анархистское (</a:t>
            </a:r>
            <a:r>
              <a:rPr lang="ru-RU" sz="1200">
                <a:solidFill>
                  <a:srgbClr val="C00000"/>
                </a:solidFill>
              </a:rPr>
              <a:t>либертарно-коммунистическое</a:t>
            </a:r>
            <a:r>
              <a:rPr lang="ru-RU" sz="1200"/>
              <a:t>) объединение </a:t>
            </a:r>
            <a:r>
              <a:rPr lang="ru-RU" sz="1200">
                <a:solidFill>
                  <a:srgbClr val="C00000"/>
                </a:solidFill>
              </a:rPr>
              <a:t>Автономное действие.</a:t>
            </a:r>
          </a:p>
          <a:p>
            <a:pPr algn="just"/>
            <a:endParaRPr lang="ru-RU" sz="1400" baseline="30000"/>
          </a:p>
          <a:p>
            <a:pPr algn="just"/>
            <a:endParaRPr lang="ru-RU" sz="1400"/>
          </a:p>
        </p:txBody>
      </p:sp>
      <p:pic>
        <p:nvPicPr>
          <p:cNvPr id="85001" name="Picture 3" descr="https://upload.wikimedia.org/wikipedia/commons/thumb/3/36/Libertatis_Aequilibritas_GFDL.png/150px-Libertatis_Aequilibritas_GFDL.png">
            <a:hlinkClick r:id="rId3"/>
          </p:cNvPr>
          <p:cNvPicPr>
            <a:picLocks noChangeAspect="1" noChangeArrowheads="1"/>
          </p:cNvPicPr>
          <p:nvPr/>
        </p:nvPicPr>
        <p:blipFill>
          <a:blip r:embed="rId4" cstate="email"/>
          <a:srcRect/>
          <a:stretch>
            <a:fillRect/>
          </a:stretch>
        </p:blipFill>
        <p:spPr bwMode="auto">
          <a:xfrm>
            <a:off x="107950" y="1700213"/>
            <a:ext cx="935038" cy="936625"/>
          </a:xfrm>
          <a:prstGeom prst="rect">
            <a:avLst/>
          </a:prstGeom>
          <a:noFill/>
          <a:ln w="9525">
            <a:noFill/>
            <a:miter lim="800000"/>
            <a:headEnd/>
            <a:tailEnd/>
          </a:ln>
        </p:spPr>
      </p:pic>
      <p:pic>
        <p:nvPicPr>
          <p:cNvPr id="85002" name="Picture 4" descr="https://upload.wikimedia.org/wikipedia/commons/thumb/f/ff/Flag_of_Edward_England.svg/150px-Flag_of_Edward_England.svg.png">
            <a:hlinkClick r:id="rId5"/>
          </p:cNvPr>
          <p:cNvPicPr>
            <a:picLocks noChangeAspect="1" noChangeArrowheads="1"/>
          </p:cNvPicPr>
          <p:nvPr/>
        </p:nvPicPr>
        <p:blipFill>
          <a:blip r:embed="rId6" cstate="email"/>
          <a:srcRect/>
          <a:stretch>
            <a:fillRect/>
          </a:stretch>
        </p:blipFill>
        <p:spPr bwMode="auto">
          <a:xfrm>
            <a:off x="107950" y="2852738"/>
            <a:ext cx="919163" cy="576262"/>
          </a:xfrm>
          <a:prstGeom prst="rect">
            <a:avLst/>
          </a:prstGeom>
          <a:noFill/>
          <a:ln w="9525">
            <a:noFill/>
            <a:miter lim="800000"/>
            <a:headEnd/>
            <a:tailEnd/>
          </a:ln>
        </p:spPr>
      </p:pic>
      <p:pic>
        <p:nvPicPr>
          <p:cNvPr id="85003" name="Picture 5" descr="https://upload.wikimedia.org/wikipedia/commons/thumb/d/d3/Anarchist_flag.svg/220px-Anarchist_flag.svg.png">
            <a:hlinkClick r:id="rId7"/>
          </p:cNvPr>
          <p:cNvPicPr>
            <a:picLocks noChangeAspect="1" noChangeArrowheads="1"/>
          </p:cNvPicPr>
          <p:nvPr/>
        </p:nvPicPr>
        <p:blipFill>
          <a:blip r:embed="rId8" cstate="email"/>
          <a:srcRect/>
          <a:stretch>
            <a:fillRect/>
          </a:stretch>
        </p:blipFill>
        <p:spPr bwMode="auto">
          <a:xfrm>
            <a:off x="179388" y="5445125"/>
            <a:ext cx="863600" cy="57785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3"/>
          <p:cNvSpPr txBox="1">
            <a:spLocks noChangeArrowheads="1"/>
          </p:cNvSpPr>
          <p:nvPr/>
        </p:nvSpPr>
        <p:spPr bwMode="auto">
          <a:xfrm>
            <a:off x="539750" y="1196975"/>
            <a:ext cx="8135938" cy="369888"/>
          </a:xfrm>
          <a:prstGeom prst="rect">
            <a:avLst/>
          </a:prstGeom>
          <a:noFill/>
          <a:ln w="9525">
            <a:noFill/>
            <a:miter lim="800000"/>
            <a:headEnd/>
            <a:tailEnd/>
          </a:ln>
        </p:spPr>
        <p:txBody>
          <a:bodyPr>
            <a:spAutoFit/>
          </a:bodyPr>
          <a:lstStyle/>
          <a:p>
            <a:pPr algn="just"/>
            <a:r>
              <a:rPr lang="ru-RU" b="1"/>
              <a:t>        </a:t>
            </a:r>
          </a:p>
        </p:txBody>
      </p:sp>
      <p:pic>
        <p:nvPicPr>
          <p:cNvPr id="86019" name="Picture 4" descr="Pavel Miliukov3.jpg"/>
          <p:cNvPicPr>
            <a:picLocks noChangeAspect="1" noChangeArrowheads="1"/>
          </p:cNvPicPr>
          <p:nvPr/>
        </p:nvPicPr>
        <p:blipFill>
          <a:blip r:embed="rId2" cstate="email"/>
          <a:srcRect/>
          <a:stretch>
            <a:fillRect/>
          </a:stretch>
        </p:blipFill>
        <p:spPr bwMode="auto">
          <a:xfrm>
            <a:off x="250825" y="1468438"/>
            <a:ext cx="1417638" cy="1944687"/>
          </a:xfrm>
          <a:prstGeom prst="rect">
            <a:avLst/>
          </a:prstGeom>
          <a:noFill/>
          <a:ln w="9525">
            <a:noFill/>
            <a:miter lim="800000"/>
            <a:headEnd/>
            <a:tailEnd/>
          </a:ln>
        </p:spPr>
      </p:pic>
      <p:sp>
        <p:nvSpPr>
          <p:cNvPr id="86020" name="TextBox 6"/>
          <p:cNvSpPr txBox="1">
            <a:spLocks noChangeArrowheads="1"/>
          </p:cNvSpPr>
          <p:nvPr/>
        </p:nvSpPr>
        <p:spPr bwMode="auto">
          <a:xfrm>
            <a:off x="1692275" y="1325563"/>
            <a:ext cx="7272338" cy="2308225"/>
          </a:xfrm>
          <a:prstGeom prst="rect">
            <a:avLst/>
          </a:prstGeom>
          <a:noFill/>
          <a:ln w="9525">
            <a:noFill/>
            <a:miter lim="800000"/>
            <a:headEnd/>
            <a:tailEnd/>
          </a:ln>
        </p:spPr>
        <p:txBody>
          <a:bodyPr>
            <a:spAutoFit/>
          </a:bodyPr>
          <a:lstStyle/>
          <a:p>
            <a:r>
              <a:rPr lang="ru-RU" sz="1600" b="1" i="1"/>
              <a:t>Председатель</a:t>
            </a:r>
            <a:r>
              <a:rPr lang="ru-RU" sz="1600" b="1"/>
              <a:t>:</a:t>
            </a:r>
            <a:r>
              <a:rPr lang="ru-RU" sz="1600"/>
              <a:t> Павел Николаевич Милюков.</a:t>
            </a:r>
          </a:p>
          <a:p>
            <a:pPr algn="just"/>
            <a:r>
              <a:rPr lang="ru-RU" sz="1600" b="1" i="1"/>
              <a:t>Дата создания</a:t>
            </a:r>
            <a:r>
              <a:rPr lang="ru-RU" sz="1600" b="1"/>
              <a:t>:</a:t>
            </a:r>
            <a:r>
              <a:rPr lang="ru-RU" sz="1600"/>
              <a:t> 12-18 октября 1905 года на первом (учредительном) съезде, где была принята программа партии.</a:t>
            </a:r>
          </a:p>
          <a:p>
            <a:pPr algn="just"/>
            <a:r>
              <a:rPr lang="ru-RU" sz="1600"/>
              <a:t>На втором съезде (январь 1906 г.) кадеты внесли в название партии дополнение, преследуя цель отразить связь с народом, и с тех пор стали официально называться Партия «народной свободы», хотя в историю вошли как партия кадетов.</a:t>
            </a:r>
          </a:p>
          <a:p>
            <a:pPr algn="just"/>
            <a:r>
              <a:rPr lang="ru-RU" sz="1600" b="1" i="1"/>
              <a:t>Цель</a:t>
            </a:r>
            <a:r>
              <a:rPr lang="ru-RU" sz="1600" b="1"/>
              <a:t>:</a:t>
            </a:r>
            <a:r>
              <a:rPr lang="ru-RU" sz="1600"/>
              <a:t> Конституционное устройство России на основе всеобщего избирательного права</a:t>
            </a:r>
          </a:p>
        </p:txBody>
      </p:sp>
      <p:sp>
        <p:nvSpPr>
          <p:cNvPr id="86021" name="Прямоугольник 7"/>
          <p:cNvSpPr>
            <a:spLocks noChangeArrowheads="1"/>
          </p:cNvSpPr>
          <p:nvPr/>
        </p:nvSpPr>
        <p:spPr bwMode="auto">
          <a:xfrm>
            <a:off x="250825" y="3629025"/>
            <a:ext cx="8748713" cy="2308225"/>
          </a:xfrm>
          <a:prstGeom prst="rect">
            <a:avLst/>
          </a:prstGeom>
          <a:noFill/>
          <a:ln w="9525">
            <a:noFill/>
            <a:miter lim="800000"/>
            <a:headEnd/>
            <a:tailEnd/>
          </a:ln>
        </p:spPr>
        <p:txBody>
          <a:bodyPr>
            <a:spAutoFit/>
          </a:bodyPr>
          <a:lstStyle/>
          <a:p>
            <a:pPr algn="just"/>
            <a:r>
              <a:rPr lang="ru-RU" sz="1600" b="1" i="1"/>
              <a:t>Численность</a:t>
            </a:r>
            <a:r>
              <a:rPr lang="ru-RU" sz="1600"/>
              <a:t>: от 50 до 100 тыс. человек. Ядром партии стали две полулегальные организации «Союз освобождения», «Союз земцев-конституционалистов».</a:t>
            </a:r>
          </a:p>
          <a:p>
            <a:pPr algn="just"/>
            <a:r>
              <a:rPr lang="ru-RU" sz="1600" b="1" i="1"/>
              <a:t>Социальная база</a:t>
            </a:r>
            <a:r>
              <a:rPr lang="ru-RU" sz="1600"/>
              <a:t>: буржуазная интеллигенция, часть либеральных помещиков, средней и крупной буржуазии. Однако на первом этапе в ее рядах было немало представителей мелкобуржуазных слоев (служащих, приказчиков, учителей и т.д.).</a:t>
            </a:r>
          </a:p>
          <a:p>
            <a:r>
              <a:rPr lang="ru-RU" sz="1600" b="1" i="1"/>
              <a:t>Идеология</a:t>
            </a:r>
            <a:r>
              <a:rPr lang="ru-RU" sz="1600" i="1"/>
              <a:t>:</a:t>
            </a:r>
            <a:r>
              <a:rPr lang="ru-RU" sz="1600"/>
              <a:t> Либерализм.</a:t>
            </a:r>
          </a:p>
          <a:p>
            <a:r>
              <a:rPr lang="ru-RU" sz="1600"/>
              <a:t>Для борьбы использовались  легальные методы, пропаганда.</a:t>
            </a:r>
          </a:p>
          <a:p>
            <a:r>
              <a:rPr lang="ru-RU" sz="1600"/>
              <a:t>Кадеты выражали свои взгляды  в журнале «Вестник Партии народной Свободы» и газете «Речь».</a:t>
            </a:r>
          </a:p>
        </p:txBody>
      </p:sp>
      <p:sp>
        <p:nvSpPr>
          <p:cNvPr id="11" name="Прямоугольник 1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83</a:t>
            </a:r>
          </a:p>
        </p:txBody>
      </p:sp>
      <p:pic>
        <p:nvPicPr>
          <p:cNvPr id="86023" name="Рисунок 11"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2.1.6.  центристы:  кадеты</a:t>
            </a:r>
          </a:p>
        </p:txBody>
      </p:sp>
    </p:spTree>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23850" y="404813"/>
            <a:ext cx="8686800" cy="720725"/>
          </a:xfrm>
        </p:spPr>
        <p:txBody>
          <a:bodyPr/>
          <a:lstStyle/>
          <a:p>
            <a:pPr eaLnBrk="1" hangingPunct="1"/>
            <a:r>
              <a:rPr lang="ru-RU" sz="3200" smtClean="0"/>
              <a:t/>
            </a:r>
            <a:br>
              <a:rPr lang="ru-RU" sz="3200" smtClean="0"/>
            </a:br>
            <a:endParaRPr lang="ru-RU" sz="3200" smtClean="0"/>
          </a:p>
        </p:txBody>
      </p:sp>
      <p:pic>
        <p:nvPicPr>
          <p:cNvPr id="87043" name="Picture 2" descr="http://knowledge.su/userfiles/editor/large/2/19748_113e3b4c48304f-203e41413839413a304f-4d3d46383a3b3e3f3534384f-223e3c-15-131.png"/>
          <p:cNvPicPr>
            <a:picLocks noChangeAspect="1" noChangeArrowheads="1"/>
          </p:cNvPicPr>
          <p:nvPr/>
        </p:nvPicPr>
        <p:blipFill>
          <a:blip r:embed="rId3" cstate="email"/>
          <a:srcRect/>
          <a:stretch>
            <a:fillRect/>
          </a:stretch>
        </p:blipFill>
        <p:spPr bwMode="auto">
          <a:xfrm>
            <a:off x="468313" y="1989138"/>
            <a:ext cx="8369300" cy="4446587"/>
          </a:xfrm>
          <a:prstGeom prst="rect">
            <a:avLst/>
          </a:prstGeom>
          <a:noFill/>
          <a:ln w="9525">
            <a:noFill/>
            <a:miter lim="800000"/>
            <a:headEnd/>
            <a:tailEnd/>
          </a:ln>
        </p:spPr>
      </p:pic>
      <p:sp>
        <p:nvSpPr>
          <p:cNvPr id="87044" name="TextBox 5"/>
          <p:cNvSpPr txBox="1">
            <a:spLocks noChangeArrowheads="1"/>
          </p:cNvSpPr>
          <p:nvPr/>
        </p:nvSpPr>
        <p:spPr bwMode="auto">
          <a:xfrm>
            <a:off x="0" y="1196975"/>
            <a:ext cx="9144000" cy="369888"/>
          </a:xfrm>
          <a:prstGeom prst="rect">
            <a:avLst/>
          </a:prstGeom>
          <a:noFill/>
          <a:ln w="9525">
            <a:noFill/>
            <a:miter lim="800000"/>
            <a:headEnd/>
            <a:tailEnd/>
          </a:ln>
        </p:spPr>
        <p:txBody>
          <a:bodyPr>
            <a:spAutoFit/>
          </a:bodyPr>
          <a:lstStyle/>
          <a:p>
            <a:pPr algn="ctr"/>
            <a:r>
              <a:rPr lang="ru-RU"/>
              <a:t>ЛИДЕРЫ   КАДЕТОВ</a:t>
            </a:r>
          </a:p>
        </p:txBody>
      </p:sp>
      <p:sp>
        <p:nvSpPr>
          <p:cNvPr id="8" name="Прямоугольник 7"/>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84</a:t>
            </a:r>
          </a:p>
        </p:txBody>
      </p:sp>
      <p:pic>
        <p:nvPicPr>
          <p:cNvPr id="87046" name="Рисунок 9"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2.1.6.  центристы:  кадеты</a:t>
            </a:r>
          </a:p>
        </p:txBody>
      </p:sp>
    </p:spTree>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68313" y="1700213"/>
          <a:ext cx="8280400" cy="2468562"/>
        </p:xfrm>
        <a:graphic>
          <a:graphicData uri="http://schemas.openxmlformats.org/drawingml/2006/table">
            <a:tbl>
              <a:tblPr firstRow="1" bandRow="1">
                <a:tableStyleId>{5C22544A-7EE6-4342-B048-85BDC9FD1C3A}</a:tableStyleId>
              </a:tblPr>
              <a:tblGrid>
                <a:gridCol w="8280920"/>
              </a:tblGrid>
              <a:tr h="312426">
                <a:tc>
                  <a:txBody>
                    <a:bodyPr/>
                    <a:lstStyle/>
                    <a:p>
                      <a:r>
                        <a:rPr lang="ru-RU" sz="1600" b="0" dirty="0" smtClean="0">
                          <a:solidFill>
                            <a:schemeClr val="tx1"/>
                          </a:solidFill>
                        </a:rPr>
                        <a:t>ВОПРОС  О ВЛАСТИ :</a:t>
                      </a:r>
                      <a:endParaRPr lang="ru-RU" sz="1600" b="0" dirty="0">
                        <a:solidFill>
                          <a:schemeClr val="tx1"/>
                        </a:solidFill>
                      </a:endParaRPr>
                    </a:p>
                  </a:txBody>
                  <a:tcPr>
                    <a:solidFill>
                      <a:srgbClr val="FFC000"/>
                    </a:solidFill>
                  </a:tcPr>
                </a:tc>
              </a:tr>
              <a:tr h="284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Государственное устройство – Конституционная монархия (с  преобладанием парламента)</a:t>
                      </a:r>
                      <a:endParaRPr lang="ru-RU" sz="1400" dirty="0"/>
                    </a:p>
                  </a:txBody>
                  <a:tcPr/>
                </a:tc>
              </a:tr>
              <a:tr h="284024">
                <a:tc>
                  <a:txBody>
                    <a:bodyPr/>
                    <a:lstStyle/>
                    <a:p>
                      <a:r>
                        <a:rPr lang="ru-RU" sz="1400" dirty="0" smtClean="0"/>
                        <a:t>* Реформенный путь развития</a:t>
                      </a:r>
                      <a:endParaRPr lang="ru-RU" sz="1400" dirty="0"/>
                    </a:p>
                  </a:txBody>
                  <a:tcPr/>
                </a:tc>
              </a:tr>
              <a:tr h="284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Свобода совести, слова, печати, собраний, союзов</a:t>
                      </a:r>
                      <a:endParaRPr lang="ru-RU" sz="1400" dirty="0"/>
                    </a:p>
                  </a:txBody>
                  <a:tcPr/>
                </a:tc>
              </a:tr>
              <a:tr h="284024">
                <a:tc>
                  <a:txBody>
                    <a:bodyPr/>
                    <a:lstStyle/>
                    <a:p>
                      <a:r>
                        <a:rPr lang="ru-RU" sz="1400" dirty="0" smtClean="0"/>
                        <a:t>* Ответственность правительства перед парламентом</a:t>
                      </a:r>
                      <a:endParaRPr lang="ru-RU" sz="1400" baseline="0" dirty="0" smtClean="0"/>
                    </a:p>
                  </a:txBody>
                  <a:tcPr/>
                </a:tc>
              </a:tr>
              <a:tr h="284024">
                <a:tc>
                  <a:txBody>
                    <a:bodyPr/>
                    <a:lstStyle/>
                    <a:p>
                      <a:r>
                        <a:rPr lang="ru-RU" sz="1400" dirty="0" smtClean="0"/>
                        <a:t>* Независимость суда</a:t>
                      </a:r>
                      <a:endParaRPr lang="ru-RU" sz="1400" baseline="0" dirty="0" smtClean="0"/>
                    </a:p>
                  </a:txBody>
                  <a:tcPr/>
                </a:tc>
              </a:tr>
              <a:tr h="237807">
                <a:tc>
                  <a:txBody>
                    <a:bodyPr/>
                    <a:lstStyle/>
                    <a:p>
                      <a:r>
                        <a:rPr lang="ru-RU" sz="1400" dirty="0" smtClean="0"/>
                        <a:t>* Равенство всех в правах и перед законом</a:t>
                      </a:r>
                      <a:endParaRPr lang="ru-RU" sz="1400" baseline="0" dirty="0" smtClean="0"/>
                    </a:p>
                  </a:txBody>
                  <a:tcPr/>
                </a:tc>
              </a:tr>
              <a:tr h="284024">
                <a:tc>
                  <a:txBody>
                    <a:bodyPr/>
                    <a:lstStyle/>
                    <a:p>
                      <a:r>
                        <a:rPr lang="ru-RU" sz="1400" dirty="0" smtClean="0"/>
                        <a:t>* Введение всеобщего избирательного права с прямым, равным и тайным голосованием</a:t>
                      </a:r>
                      <a:endParaRPr lang="ru-RU" sz="1400" baseline="0" dirty="0" smtClean="0"/>
                    </a:p>
                  </a:txBody>
                  <a:tcPr/>
                </a:tc>
              </a:tr>
            </a:tbl>
          </a:graphicData>
        </a:graphic>
      </p:graphicFrame>
      <p:graphicFrame>
        <p:nvGraphicFramePr>
          <p:cNvPr id="6" name="Таблица 5"/>
          <p:cNvGraphicFramePr>
            <a:graphicFrameLocks noGrp="1"/>
          </p:cNvGraphicFramePr>
          <p:nvPr/>
        </p:nvGraphicFramePr>
        <p:xfrm>
          <a:off x="468313" y="4149725"/>
          <a:ext cx="8280400" cy="1576388"/>
        </p:xfrm>
        <a:graphic>
          <a:graphicData uri="http://schemas.openxmlformats.org/drawingml/2006/table">
            <a:tbl>
              <a:tblPr firstRow="1" bandRow="1">
                <a:tableStyleId>{5C22544A-7EE6-4342-B048-85BDC9FD1C3A}</a:tableStyleId>
              </a:tblPr>
              <a:tblGrid>
                <a:gridCol w="8280920"/>
              </a:tblGrid>
              <a:tr h="356898">
                <a:tc>
                  <a:txBody>
                    <a:bodyPr/>
                    <a:lstStyle/>
                    <a:p>
                      <a:r>
                        <a:rPr lang="ru-RU" sz="1600" b="0" dirty="0" smtClean="0">
                          <a:solidFill>
                            <a:schemeClr val="tx1"/>
                          </a:solidFill>
                        </a:rPr>
                        <a:t>РАБОЧИЙ ВОПРОС :</a:t>
                      </a:r>
                      <a:endParaRPr lang="ru-RU" sz="1600" b="0" dirty="0">
                        <a:solidFill>
                          <a:schemeClr val="tx1"/>
                        </a:solidFill>
                      </a:endParaRPr>
                    </a:p>
                  </a:txBody>
                  <a:tcPr>
                    <a:solidFill>
                      <a:srgbClr val="FFC000"/>
                    </a:solidFill>
                  </a:tcPr>
                </a:tc>
              </a:tr>
              <a:tr h="293341">
                <a:tc>
                  <a:txBody>
                    <a:bodyPr/>
                    <a:lstStyle/>
                    <a:p>
                      <a:r>
                        <a:rPr lang="ru-RU" sz="1400" dirty="0" smtClean="0"/>
                        <a:t>* 8-часовой рабочий день</a:t>
                      </a:r>
                      <a:endParaRPr lang="ru-RU" sz="1400" dirty="0"/>
                    </a:p>
                  </a:txBody>
                  <a:tcPr/>
                </a:tc>
              </a:tr>
              <a:tr h="293341">
                <a:tc>
                  <a:txBody>
                    <a:bodyPr/>
                    <a:lstStyle/>
                    <a:p>
                      <a:r>
                        <a:rPr lang="ru-RU" sz="1400" dirty="0" smtClean="0"/>
                        <a:t>* Право на стачки</a:t>
                      </a:r>
                      <a:endParaRPr lang="ru-RU" sz="1400" dirty="0"/>
                    </a:p>
                  </a:txBody>
                  <a:tcPr/>
                </a:tc>
              </a:tr>
              <a:tr h="293341">
                <a:tc>
                  <a:txBody>
                    <a:bodyPr/>
                    <a:lstStyle/>
                    <a:p>
                      <a:r>
                        <a:rPr lang="ru-RU" sz="1400" dirty="0" smtClean="0"/>
                        <a:t>* Страхование рабочих</a:t>
                      </a:r>
                      <a:endParaRPr lang="ru-RU" sz="1400" dirty="0"/>
                    </a:p>
                  </a:txBody>
                  <a:tcPr/>
                </a:tc>
              </a:tr>
              <a:tr h="293341">
                <a:tc>
                  <a:txBody>
                    <a:bodyPr/>
                    <a:lstStyle/>
                    <a:p>
                      <a:r>
                        <a:rPr lang="ru-RU" sz="1400" dirty="0" smtClean="0"/>
                        <a:t>* Создание рабочих союзов</a:t>
                      </a:r>
                      <a:endParaRPr lang="ru-RU" sz="1400" dirty="0"/>
                    </a:p>
                  </a:txBody>
                  <a:tcPr/>
                </a:tc>
              </a:tr>
            </a:tbl>
          </a:graphicData>
        </a:graphic>
      </p:graphicFrame>
      <p:sp>
        <p:nvSpPr>
          <p:cNvPr id="88100" name="Прямоугольник 8"/>
          <p:cNvSpPr>
            <a:spLocks noChangeArrowheads="1"/>
          </p:cNvSpPr>
          <p:nvPr/>
        </p:nvSpPr>
        <p:spPr bwMode="auto">
          <a:xfrm>
            <a:off x="0" y="1196975"/>
            <a:ext cx="9144000" cy="369888"/>
          </a:xfrm>
          <a:prstGeom prst="rect">
            <a:avLst/>
          </a:prstGeom>
          <a:noFill/>
          <a:ln w="9525">
            <a:noFill/>
            <a:miter lim="800000"/>
            <a:headEnd/>
            <a:tailEnd/>
          </a:ln>
        </p:spPr>
        <p:txBody>
          <a:bodyPr>
            <a:spAutoFit/>
          </a:bodyPr>
          <a:lstStyle/>
          <a:p>
            <a:pPr algn="ctr"/>
            <a:r>
              <a:rPr lang="ru-RU"/>
              <a:t>Программа партии кадетов</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85</a:t>
            </a:r>
          </a:p>
        </p:txBody>
      </p:sp>
      <p:pic>
        <p:nvPicPr>
          <p:cNvPr id="88102"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2.1.6.  центристы:  кадеты</a:t>
            </a:r>
          </a:p>
        </p:txBody>
      </p:sp>
    </p:spTree>
  </p:cSld>
  <p:clrMapOvr>
    <a:masterClrMapping/>
  </p:clrMapOvr>
  <p:transition>
    <p:cover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23850" y="1700213"/>
          <a:ext cx="8424863" cy="1554162"/>
        </p:xfrm>
        <a:graphic>
          <a:graphicData uri="http://schemas.openxmlformats.org/drawingml/2006/table">
            <a:tbl>
              <a:tblPr firstRow="1" bandRow="1">
                <a:tableStyleId>{5C22544A-7EE6-4342-B048-85BDC9FD1C3A}</a:tableStyleId>
              </a:tblPr>
              <a:tblGrid>
                <a:gridCol w="8424936"/>
              </a:tblGrid>
              <a:tr h="312426">
                <a:tc>
                  <a:txBody>
                    <a:bodyPr/>
                    <a:lstStyle/>
                    <a:p>
                      <a:r>
                        <a:rPr lang="ru-RU" sz="1600" b="0" dirty="0" smtClean="0">
                          <a:solidFill>
                            <a:schemeClr val="tx1"/>
                          </a:solidFill>
                        </a:rPr>
                        <a:t>КРЕСТЬЯНСКИЙ</a:t>
                      </a:r>
                      <a:r>
                        <a:rPr lang="ru-RU" sz="1600" b="0" baseline="0" dirty="0" smtClean="0">
                          <a:solidFill>
                            <a:schemeClr val="tx1"/>
                          </a:solidFill>
                        </a:rPr>
                        <a:t> ВОПРОС </a:t>
                      </a:r>
                      <a:r>
                        <a:rPr lang="ru-RU" sz="1600" b="0" dirty="0" smtClean="0">
                          <a:solidFill>
                            <a:schemeClr val="tx1"/>
                          </a:solidFill>
                        </a:rPr>
                        <a:t>:</a:t>
                      </a:r>
                      <a:endParaRPr lang="ru-RU" sz="1600" b="0" dirty="0">
                        <a:solidFill>
                          <a:schemeClr val="tx1"/>
                        </a:solidFill>
                      </a:endParaRPr>
                    </a:p>
                  </a:txBody>
                  <a:tcPr>
                    <a:solidFill>
                      <a:srgbClr val="FFC000"/>
                    </a:solidFill>
                  </a:tcPr>
                </a:tc>
              </a:tr>
              <a:tr h="284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Отчуждение части частновладельческих земель за выкуп</a:t>
                      </a:r>
                      <a:endParaRPr lang="ru-RU" sz="1400" dirty="0"/>
                    </a:p>
                  </a:txBody>
                  <a:tcPr/>
                </a:tc>
              </a:tr>
              <a:tr h="284024">
                <a:tc>
                  <a:txBody>
                    <a:bodyPr/>
                    <a:lstStyle/>
                    <a:p>
                      <a:r>
                        <a:rPr lang="ru-RU" sz="1400" dirty="0" smtClean="0"/>
                        <a:t>* Бесплатная передача крестьянам земель государственных, удельных, кабинетских и монастырских</a:t>
                      </a:r>
                      <a:endParaRPr lang="ru-RU" sz="1400" dirty="0"/>
                    </a:p>
                  </a:txBody>
                  <a:tcPr/>
                </a:tc>
              </a:tr>
              <a:tr h="284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Создание земельного комитета для решения земельного вопроса</a:t>
                      </a:r>
                      <a:endParaRPr lang="ru-RU" sz="1400" dirty="0"/>
                    </a:p>
                  </a:txBody>
                  <a:tcPr/>
                </a:tc>
              </a:tr>
              <a:tr h="284024">
                <a:tc>
                  <a:txBody>
                    <a:bodyPr/>
                    <a:lstStyle/>
                    <a:p>
                      <a:r>
                        <a:rPr lang="ru-RU" sz="1400" dirty="0" smtClean="0"/>
                        <a:t>* Развитие рыночных и арендных отношений в деревне и дальнейшее разрушение крестьянской общины</a:t>
                      </a:r>
                      <a:endParaRPr lang="ru-RU" sz="1400" baseline="0" dirty="0" smtClean="0"/>
                    </a:p>
                  </a:txBody>
                  <a:tcPr/>
                </a:tc>
              </a:tr>
            </a:tbl>
          </a:graphicData>
        </a:graphic>
      </p:graphicFrame>
      <p:graphicFrame>
        <p:nvGraphicFramePr>
          <p:cNvPr id="6" name="Таблица 5"/>
          <p:cNvGraphicFramePr>
            <a:graphicFrameLocks noGrp="1"/>
          </p:cNvGraphicFramePr>
          <p:nvPr/>
        </p:nvGraphicFramePr>
        <p:xfrm>
          <a:off x="323850" y="3573463"/>
          <a:ext cx="8496300" cy="1614487"/>
        </p:xfrm>
        <a:graphic>
          <a:graphicData uri="http://schemas.openxmlformats.org/drawingml/2006/table">
            <a:tbl>
              <a:tblPr firstRow="1" bandRow="1">
                <a:tableStyleId>{5C22544A-7EE6-4342-B048-85BDC9FD1C3A}</a:tableStyleId>
              </a:tblPr>
              <a:tblGrid>
                <a:gridCol w="8496944"/>
              </a:tblGrid>
              <a:tr h="244140">
                <a:tc>
                  <a:txBody>
                    <a:bodyPr/>
                    <a:lstStyle/>
                    <a:p>
                      <a:r>
                        <a:rPr lang="ru-RU" sz="1600" b="0" dirty="0" smtClean="0">
                          <a:solidFill>
                            <a:schemeClr val="tx1"/>
                          </a:solidFill>
                        </a:rPr>
                        <a:t>НАЦИОНАЛЬНЫЙ</a:t>
                      </a:r>
                      <a:r>
                        <a:rPr lang="ru-RU" sz="1600" b="0" baseline="0" dirty="0" smtClean="0">
                          <a:solidFill>
                            <a:schemeClr val="tx1"/>
                          </a:solidFill>
                        </a:rPr>
                        <a:t> </a:t>
                      </a:r>
                      <a:r>
                        <a:rPr lang="ru-RU" sz="1600" b="0" dirty="0" smtClean="0">
                          <a:solidFill>
                            <a:schemeClr val="tx1"/>
                          </a:solidFill>
                        </a:rPr>
                        <a:t>ВОПРОС :</a:t>
                      </a:r>
                      <a:endParaRPr lang="ru-RU" sz="1600" b="0" dirty="0">
                        <a:solidFill>
                          <a:schemeClr val="tx1"/>
                        </a:solidFill>
                      </a:endParaRPr>
                    </a:p>
                  </a:txBody>
                  <a:tcPr>
                    <a:solidFill>
                      <a:srgbClr val="FFC000"/>
                    </a:solidFill>
                  </a:tcPr>
                </a:tc>
              </a:tr>
              <a:tr h="221945">
                <a:tc>
                  <a:txBody>
                    <a:bodyPr/>
                    <a:lstStyle/>
                    <a:p>
                      <a:r>
                        <a:rPr lang="ru-RU" sz="1400" dirty="0" smtClean="0"/>
                        <a:t>* Сохранение единой неделимой России</a:t>
                      </a:r>
                      <a:endParaRPr lang="ru-RU" sz="1400" dirty="0"/>
                    </a:p>
                  </a:txBody>
                  <a:tcPr/>
                </a:tc>
              </a:tr>
              <a:tr h="974075">
                <a:tc>
                  <a:txBody>
                    <a:bodyPr/>
                    <a:lstStyle/>
                    <a:p>
                      <a:r>
                        <a:rPr lang="ru-RU" sz="1400" dirty="0" smtClean="0"/>
                        <a:t>* Культурная автономия народов России – автономия какой либо обособленной этнической группы в решении вопросов организации образования, языка и любых форм культурной жизни</a:t>
                      </a:r>
                      <a:endParaRPr lang="ru-RU" sz="1400" dirty="0"/>
                    </a:p>
                  </a:txBody>
                  <a:tcPr/>
                </a:tc>
              </a:tr>
            </a:tbl>
          </a:graphicData>
        </a:graphic>
      </p:graphicFrame>
      <p:sp>
        <p:nvSpPr>
          <p:cNvPr id="89114" name="Прямоугольник 8"/>
          <p:cNvSpPr>
            <a:spLocks noChangeArrowheads="1"/>
          </p:cNvSpPr>
          <p:nvPr/>
        </p:nvSpPr>
        <p:spPr bwMode="auto">
          <a:xfrm>
            <a:off x="0" y="1125538"/>
            <a:ext cx="9144000" cy="368300"/>
          </a:xfrm>
          <a:prstGeom prst="rect">
            <a:avLst/>
          </a:prstGeom>
          <a:noFill/>
          <a:ln w="9525">
            <a:noFill/>
            <a:miter lim="800000"/>
            <a:headEnd/>
            <a:tailEnd/>
          </a:ln>
        </p:spPr>
        <p:txBody>
          <a:bodyPr>
            <a:spAutoFit/>
          </a:bodyPr>
          <a:lstStyle/>
          <a:p>
            <a:pPr algn="ctr"/>
            <a:r>
              <a:rPr lang="ru-RU"/>
              <a:t>Программа партии кадетов</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86</a:t>
            </a:r>
          </a:p>
        </p:txBody>
      </p:sp>
      <p:pic>
        <p:nvPicPr>
          <p:cNvPr id="89116"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2.1.6.  центристы:  кадеты</a:t>
            </a:r>
          </a:p>
        </p:txBody>
      </p:sp>
    </p:spTree>
  </p:cSld>
  <p:clrMapOvr>
    <a:masterClrMapping/>
  </p:clrMapOvr>
  <p:transition>
    <p:cover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539750" y="1125538"/>
            <a:ext cx="8135938" cy="369887"/>
          </a:xfrm>
          <a:prstGeom prst="rect">
            <a:avLst/>
          </a:prstGeom>
          <a:noFill/>
          <a:ln w="9525">
            <a:noFill/>
            <a:miter lim="800000"/>
            <a:headEnd/>
            <a:tailEnd/>
          </a:ln>
        </p:spPr>
        <p:txBody>
          <a:bodyPr>
            <a:spAutoFit/>
          </a:bodyPr>
          <a:lstStyle/>
          <a:p>
            <a:pPr algn="just"/>
            <a:r>
              <a:rPr lang="ru-RU" b="1"/>
              <a:t>        </a:t>
            </a:r>
          </a:p>
        </p:txBody>
      </p:sp>
      <p:sp>
        <p:nvSpPr>
          <p:cNvPr id="90115" name="Прямоугольник 10"/>
          <p:cNvSpPr>
            <a:spLocks noChangeArrowheads="1"/>
          </p:cNvSpPr>
          <p:nvPr/>
        </p:nvSpPr>
        <p:spPr bwMode="auto">
          <a:xfrm>
            <a:off x="395288" y="1260475"/>
            <a:ext cx="8424862" cy="5040313"/>
          </a:xfrm>
          <a:prstGeom prst="rect">
            <a:avLst/>
          </a:prstGeom>
          <a:noFill/>
          <a:ln w="9525">
            <a:noFill/>
            <a:miter lim="800000"/>
            <a:headEnd/>
            <a:tailEnd/>
          </a:ln>
        </p:spPr>
        <p:txBody>
          <a:bodyPr>
            <a:spAutoFit/>
          </a:bodyPr>
          <a:lstStyle/>
          <a:p>
            <a:pPr algn="just"/>
            <a:r>
              <a:rPr lang="ru-RU" sz="1200"/>
              <a:t>     Позиция партии отличалась выжидательностью, неприятием радикальных форм классовой борьбы. Зимой и весной 1906 года кадеты сосредоточили основные усилия на проведение избирательной кампании в первую Государственную думу. От имени кадетской фракции были внесены или подготовлены к внесению основные законопроекты: об отмене смертной казни, о неприкосновенности личности, об основных положениях гражданского равенства, о свободе собрания, заявление 42 членов Думы об основных началах земельной реформы и другое. В июне 1906 года лидеры кадетов провели переговоры с представителями либеральных кругов бюрократической верхушки: П. А. Столыпиным, А. П. Извольским, Д. Ф. Треповым на предмет вхождения кадетов в будущее ответственное министерство. Конкретных результатов переговоры не имели.</a:t>
            </a:r>
          </a:p>
          <a:p>
            <a:pPr algn="just"/>
            <a:r>
              <a:rPr lang="ru-RU" sz="1200"/>
              <a:t>     На выборах во вторую Государственную думу кадеты несколько урезали программу выставленных требований. Остерегаясь дать повод властям для роспуска Думы, кадеты тем не менее не раз в своих выступлениях подвергали резкой критике мероприятия правительства. Голосовали против столыпинского аграрного законодательства.</a:t>
            </a:r>
          </a:p>
          <a:p>
            <a:pPr algn="just"/>
            <a:r>
              <a:rPr lang="ru-RU" sz="1200"/>
              <a:t>     В третьей Государственной думе, вносимые кадетами поправки в правительственные законопроекты, были направлены на облегчение положения трудящихся. В ходе обсуждения бюджета фракция высказывалась за отклонение кредитов на столыпинскую аграрную реформу, на Департамент полиции. В обстановке третьеиюньского режима существенно осложнились условия деятельности партии.</a:t>
            </a:r>
          </a:p>
          <a:p>
            <a:pPr algn="just"/>
            <a:r>
              <a:rPr lang="ru-RU" sz="1200"/>
              <a:t>     В четвёртой Государственной думе с самого начала работы Думы кадетская фракция вносила следующие законопроекты: о всеобщем избирательном праве, свободе совести, собранию союзов, о неприкосновенности личности. Позднее фракция внесла законопроект о реформе земельной аренды. С объявлением войны кадеты отказались от оппозиции правительству. В воззвании ЦК «К единомышленникам» от 21.07.1914 предлагалось отложить споры и восстановить внутренний мир.</a:t>
            </a:r>
          </a:p>
          <a:p>
            <a:pPr algn="just"/>
            <a:r>
              <a:rPr lang="ru-RU" sz="1200"/>
              <a:t>     По инициативе кадетов в августе 1915 года создан межпартийный «Прогрессивный блок». Программа блока формулировала те условия, на которых либеральные круги рассчитывали восстановить единство общества и власти. Но упорное нежелание императора идти на уступки свело на нет результаты парламентской тактики кадетов. Партия утратила влияние на развитие событий. В ходе Февральской революции кадеты приняли самое деятельное участие в формировании новых органов власти. Им принадлежит руководящая роль в формировании Временного правительства.</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87</a:t>
            </a:r>
          </a:p>
        </p:txBody>
      </p:sp>
      <p:pic>
        <p:nvPicPr>
          <p:cNvPr id="90117" name="Рисунок 10"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2.1.6.  центристы:  кадеты</a:t>
            </a:r>
          </a:p>
        </p:txBody>
      </p:sp>
    </p:spTree>
  </p:cSld>
  <p:clrMapOvr>
    <a:masterClrMapping/>
  </p:clrMapOvr>
  <p:transition>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3"/>
          <p:cNvSpPr txBox="1">
            <a:spLocks noChangeArrowheads="1"/>
          </p:cNvSpPr>
          <p:nvPr/>
        </p:nvSpPr>
        <p:spPr bwMode="auto">
          <a:xfrm>
            <a:off x="539750" y="1125538"/>
            <a:ext cx="8135938" cy="369887"/>
          </a:xfrm>
          <a:prstGeom prst="rect">
            <a:avLst/>
          </a:prstGeom>
          <a:noFill/>
          <a:ln w="9525">
            <a:noFill/>
            <a:miter lim="800000"/>
            <a:headEnd/>
            <a:tailEnd/>
          </a:ln>
        </p:spPr>
        <p:txBody>
          <a:bodyPr>
            <a:spAutoFit/>
          </a:bodyPr>
          <a:lstStyle/>
          <a:p>
            <a:pPr algn="just"/>
            <a:r>
              <a:rPr lang="ru-RU" b="1"/>
              <a:t>        </a:t>
            </a:r>
          </a:p>
        </p:txBody>
      </p:sp>
      <p:sp>
        <p:nvSpPr>
          <p:cNvPr id="91139" name="Прямоугольник 10"/>
          <p:cNvSpPr>
            <a:spLocks noChangeArrowheads="1"/>
          </p:cNvSpPr>
          <p:nvPr/>
        </p:nvSpPr>
        <p:spPr bwMode="auto">
          <a:xfrm>
            <a:off x="395288" y="1484313"/>
            <a:ext cx="8424862" cy="277812"/>
          </a:xfrm>
          <a:prstGeom prst="rect">
            <a:avLst/>
          </a:prstGeom>
          <a:noFill/>
          <a:ln w="9525">
            <a:noFill/>
            <a:miter lim="800000"/>
            <a:headEnd/>
            <a:tailEnd/>
          </a:ln>
        </p:spPr>
        <p:txBody>
          <a:bodyPr>
            <a:spAutoFit/>
          </a:bodyPr>
          <a:lstStyle/>
          <a:p>
            <a:pPr algn="just"/>
            <a:r>
              <a:rPr lang="ru-RU" sz="1200"/>
              <a:t>     </a:t>
            </a:r>
          </a:p>
        </p:txBody>
      </p:sp>
      <p:sp>
        <p:nvSpPr>
          <p:cNvPr id="91140" name="Прямоугольник 6"/>
          <p:cNvSpPr>
            <a:spLocks noChangeArrowheads="1"/>
          </p:cNvSpPr>
          <p:nvPr/>
        </p:nvSpPr>
        <p:spPr bwMode="auto">
          <a:xfrm>
            <a:off x="395288" y="1341438"/>
            <a:ext cx="8280400" cy="4692650"/>
          </a:xfrm>
          <a:prstGeom prst="rect">
            <a:avLst/>
          </a:prstGeom>
          <a:noFill/>
          <a:ln w="9525">
            <a:noFill/>
            <a:miter lim="800000"/>
            <a:headEnd/>
            <a:tailEnd/>
          </a:ln>
        </p:spPr>
        <p:txBody>
          <a:bodyPr>
            <a:spAutoFit/>
          </a:bodyPr>
          <a:lstStyle/>
          <a:p>
            <a:pPr algn="just"/>
            <a:r>
              <a:rPr lang="ru-RU" sz="1300"/>
              <a:t>Со временем влияние кадетов в правительстве начинает неуклонно падать. Политика партии, направленная на консолидацию «государственно-мыслящих сил», восстановление в стране сильной и твёрдой власти, порядка, не находила общественной поддержки. </a:t>
            </a:r>
          </a:p>
          <a:p>
            <a:pPr algn="just"/>
            <a:r>
              <a:rPr lang="ru-RU" sz="1300"/>
              <a:t>Кадеты явились активными участниками борьбы с пришедшими к власти </a:t>
            </a:r>
            <a:r>
              <a:rPr lang="ru-RU" sz="1300" i="1"/>
              <a:t>Большевиками</a:t>
            </a:r>
            <a:r>
              <a:rPr lang="ru-RU" sz="1300"/>
              <a:t>. Кадеты содействовали организации саботажа чиновников. ЦК одобрил решение о недопустимости службы у Советской власти для членов партии. Кадеты играли ведущую роль в московской подпольной организации «девятка», созданной в ноябре 1917 года с целью сплочения антибольшевистских сил. Эта организация занималась сбором средств для нужд формирующейся «белой армии». </a:t>
            </a:r>
          </a:p>
          <a:p>
            <a:pPr algn="just"/>
            <a:r>
              <a:rPr lang="ru-RU" sz="1300"/>
              <a:t>Постановлением СНК от 28.11.1918 года кадеты объявлялись партией «врагов народа», члены её руководящих учреждений подлежали аресту и преданию суду революционных трибуналов. Несмотря на декрет, объявлявший партию вне закона, вплоть до конца мая 1918 года она располагала определёнными возможностями для деятельности.</a:t>
            </a:r>
          </a:p>
          <a:p>
            <a:pPr algn="just"/>
            <a:r>
              <a:rPr lang="ru-RU" sz="1300"/>
              <a:t>Кадеты оказывали идейную и организационную помощь Колчаку, генералу Н. Н. Юденичу. В феврале 1919 года кадеты вошли в состав сформированного при генерале Деникине А. И. Особого совещания, а также руководили работой Осведомительного агентства, осуществлявшего сбор секретной информации о политических партиях, организациях и отдельных лицах.</a:t>
            </a:r>
          </a:p>
          <a:p>
            <a:pPr algn="just"/>
            <a:r>
              <a:rPr lang="ru-RU" sz="1300"/>
              <a:t>На фоне поражений «белых» армий на юге и в Сибири кадеты, отдавая себе отчёт в тех негативных последствиях, которые имела на практике военная диктатура, изменили тактику, приступили к разработке планов либерализации власти. Значительная часть кадетов весной 1920 года перебралась за границу, открыв тем самым эмигрантский период в истории партии.</a:t>
            </a:r>
          </a:p>
          <a:p>
            <a:pPr algn="just"/>
            <a:r>
              <a:rPr lang="ru-RU" sz="1300"/>
              <a:t>С 1922 года политическая активность кадетских групп начинает стремительно снижаться. А 14 декабря 1922 года на частном совещании кадетов в Берлине встал вопрос о самороспуске партии ввиду её фактического бездействия как в России, так и за границей.</a:t>
            </a:r>
          </a:p>
        </p:txBody>
      </p:sp>
      <p:sp>
        <p:nvSpPr>
          <p:cNvPr id="11" name="Прямоугольник 1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88</a:t>
            </a:r>
          </a:p>
        </p:txBody>
      </p:sp>
      <p:pic>
        <p:nvPicPr>
          <p:cNvPr id="91142" name="Рисунок 11"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2.1.6.  центристы:  кадеты</a:t>
            </a:r>
          </a:p>
        </p:txBody>
      </p:sp>
    </p:spTree>
  </p:cSld>
  <p:clrMapOvr>
    <a:masterClrMapping/>
  </p:clrMapOvr>
  <p:transition>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8" descr="Pavel Pavlovich Ryabushinskiy 02.jpg"/>
          <p:cNvPicPr>
            <a:picLocks noChangeAspect="1" noChangeArrowheads="1"/>
          </p:cNvPicPr>
          <p:nvPr/>
        </p:nvPicPr>
        <p:blipFill>
          <a:blip r:embed="rId2" cstate="email"/>
          <a:srcRect/>
          <a:stretch>
            <a:fillRect/>
          </a:stretch>
        </p:blipFill>
        <p:spPr bwMode="auto">
          <a:xfrm>
            <a:off x="395288" y="4868863"/>
            <a:ext cx="1060450" cy="1512887"/>
          </a:xfrm>
          <a:prstGeom prst="rect">
            <a:avLst/>
          </a:prstGeom>
          <a:noFill/>
          <a:ln w="9525">
            <a:noFill/>
            <a:miter lim="800000"/>
            <a:headEnd/>
            <a:tailEnd/>
          </a:ln>
        </p:spPr>
      </p:pic>
      <p:sp>
        <p:nvSpPr>
          <p:cNvPr id="92163" name="TextBox 8"/>
          <p:cNvSpPr txBox="1">
            <a:spLocks noChangeArrowheads="1"/>
          </p:cNvSpPr>
          <p:nvPr/>
        </p:nvSpPr>
        <p:spPr bwMode="auto">
          <a:xfrm>
            <a:off x="1547813" y="5300663"/>
            <a:ext cx="1655762" cy="523875"/>
          </a:xfrm>
          <a:prstGeom prst="rect">
            <a:avLst/>
          </a:prstGeom>
          <a:noFill/>
          <a:ln w="9525">
            <a:noFill/>
            <a:miter lim="800000"/>
            <a:headEnd/>
            <a:tailEnd/>
          </a:ln>
        </p:spPr>
        <p:txBody>
          <a:bodyPr>
            <a:spAutoFit/>
          </a:bodyPr>
          <a:lstStyle/>
          <a:p>
            <a:pPr algn="ctr"/>
            <a:r>
              <a:rPr lang="ru-RU" sz="1400"/>
              <a:t>Рябушинский</a:t>
            </a:r>
          </a:p>
          <a:p>
            <a:pPr algn="ctr"/>
            <a:r>
              <a:rPr lang="ru-RU" sz="1400"/>
              <a:t>Павел Павлович</a:t>
            </a:r>
          </a:p>
        </p:txBody>
      </p:sp>
      <p:pic>
        <p:nvPicPr>
          <p:cNvPr id="92164" name="Picture 10" descr="Alexander Konovalov.jpeg"/>
          <p:cNvPicPr>
            <a:picLocks noChangeAspect="1" noChangeArrowheads="1"/>
          </p:cNvPicPr>
          <p:nvPr/>
        </p:nvPicPr>
        <p:blipFill>
          <a:blip r:embed="rId3" cstate="email"/>
          <a:srcRect/>
          <a:stretch>
            <a:fillRect/>
          </a:stretch>
        </p:blipFill>
        <p:spPr bwMode="auto">
          <a:xfrm>
            <a:off x="395288" y="3284538"/>
            <a:ext cx="1031875" cy="1439862"/>
          </a:xfrm>
          <a:prstGeom prst="rect">
            <a:avLst/>
          </a:prstGeom>
          <a:noFill/>
          <a:ln w="9525">
            <a:noFill/>
            <a:miter lim="800000"/>
            <a:headEnd/>
            <a:tailEnd/>
          </a:ln>
        </p:spPr>
      </p:pic>
      <p:sp>
        <p:nvSpPr>
          <p:cNvPr id="92165" name="TextBox 10"/>
          <p:cNvSpPr txBox="1">
            <a:spLocks noChangeArrowheads="1"/>
          </p:cNvSpPr>
          <p:nvPr/>
        </p:nvSpPr>
        <p:spPr bwMode="auto">
          <a:xfrm>
            <a:off x="1403350" y="3716338"/>
            <a:ext cx="1979613" cy="523875"/>
          </a:xfrm>
          <a:prstGeom prst="rect">
            <a:avLst/>
          </a:prstGeom>
          <a:noFill/>
          <a:ln w="9525">
            <a:noFill/>
            <a:miter lim="800000"/>
            <a:headEnd/>
            <a:tailEnd/>
          </a:ln>
        </p:spPr>
        <p:txBody>
          <a:bodyPr>
            <a:spAutoFit/>
          </a:bodyPr>
          <a:lstStyle/>
          <a:p>
            <a:pPr algn="ctr"/>
            <a:r>
              <a:rPr lang="ru-RU" sz="1400"/>
              <a:t>Коновалов</a:t>
            </a:r>
          </a:p>
          <a:p>
            <a:pPr algn="ctr"/>
            <a:r>
              <a:rPr lang="ru-RU" sz="1400"/>
              <a:t>Александр Иванович</a:t>
            </a:r>
          </a:p>
        </p:txBody>
      </p:sp>
      <p:sp>
        <p:nvSpPr>
          <p:cNvPr id="92166" name="TextBox 13"/>
          <p:cNvSpPr txBox="1">
            <a:spLocks noChangeArrowheads="1"/>
          </p:cNvSpPr>
          <p:nvPr/>
        </p:nvSpPr>
        <p:spPr bwMode="auto">
          <a:xfrm>
            <a:off x="1476375" y="1916113"/>
            <a:ext cx="1655763" cy="523875"/>
          </a:xfrm>
          <a:prstGeom prst="rect">
            <a:avLst/>
          </a:prstGeom>
          <a:noFill/>
          <a:ln w="9525">
            <a:noFill/>
            <a:miter lim="800000"/>
            <a:headEnd/>
            <a:tailEnd/>
          </a:ln>
        </p:spPr>
        <p:txBody>
          <a:bodyPr>
            <a:spAutoFit/>
          </a:bodyPr>
          <a:lstStyle/>
          <a:p>
            <a:pPr algn="ctr"/>
            <a:r>
              <a:rPr lang="ru-RU" sz="1400"/>
              <a:t>Ефремов</a:t>
            </a:r>
          </a:p>
          <a:p>
            <a:pPr algn="ctr"/>
            <a:r>
              <a:rPr lang="ru-RU" sz="1400"/>
              <a:t>Иван Николаевич</a:t>
            </a:r>
          </a:p>
        </p:txBody>
      </p:sp>
      <p:pic>
        <p:nvPicPr>
          <p:cNvPr id="92167" name="Picture 2" descr="http://img1.liveinternet.ru/images/attach/c/10/109/162/109162177_large_Ivan_Nikolaevich_Efremov.jpg"/>
          <p:cNvPicPr>
            <a:picLocks noChangeAspect="1" noChangeArrowheads="1"/>
          </p:cNvPicPr>
          <p:nvPr/>
        </p:nvPicPr>
        <p:blipFill>
          <a:blip r:embed="rId4" cstate="email"/>
          <a:srcRect/>
          <a:stretch>
            <a:fillRect/>
          </a:stretch>
        </p:blipFill>
        <p:spPr bwMode="auto">
          <a:xfrm>
            <a:off x="395288" y="1628775"/>
            <a:ext cx="1008062" cy="1535113"/>
          </a:xfrm>
          <a:prstGeom prst="rect">
            <a:avLst/>
          </a:prstGeom>
          <a:noFill/>
          <a:ln w="9525">
            <a:noFill/>
            <a:miter lim="800000"/>
            <a:headEnd/>
            <a:tailEnd/>
          </a:ln>
        </p:spPr>
      </p:pic>
      <p:sp>
        <p:nvSpPr>
          <p:cNvPr id="92168" name="TextBox 11"/>
          <p:cNvSpPr txBox="1">
            <a:spLocks noChangeArrowheads="1"/>
          </p:cNvSpPr>
          <p:nvPr/>
        </p:nvSpPr>
        <p:spPr bwMode="auto">
          <a:xfrm>
            <a:off x="179388" y="1125538"/>
            <a:ext cx="3492500" cy="368300"/>
          </a:xfrm>
          <a:prstGeom prst="rect">
            <a:avLst/>
          </a:prstGeom>
          <a:noFill/>
          <a:ln w="9525">
            <a:noFill/>
            <a:miter lim="800000"/>
            <a:headEnd/>
            <a:tailEnd/>
          </a:ln>
        </p:spPr>
        <p:txBody>
          <a:bodyPr>
            <a:spAutoFit/>
          </a:bodyPr>
          <a:lstStyle/>
          <a:p>
            <a:pPr algn="ctr"/>
            <a:r>
              <a:rPr lang="ru-RU"/>
              <a:t>ЛИДЕРЫ  ПРОГРЕССИСТОВ</a:t>
            </a:r>
          </a:p>
        </p:txBody>
      </p:sp>
      <p:sp>
        <p:nvSpPr>
          <p:cNvPr id="92169" name="Прямоугольник 12"/>
          <p:cNvSpPr>
            <a:spLocks noChangeArrowheads="1"/>
          </p:cNvSpPr>
          <p:nvPr/>
        </p:nvSpPr>
        <p:spPr bwMode="auto">
          <a:xfrm>
            <a:off x="3708400" y="1143000"/>
            <a:ext cx="5256213" cy="954088"/>
          </a:xfrm>
          <a:prstGeom prst="rect">
            <a:avLst/>
          </a:prstGeom>
          <a:noFill/>
          <a:ln w="9525">
            <a:noFill/>
            <a:miter lim="800000"/>
            <a:headEnd/>
            <a:tailEnd/>
          </a:ln>
        </p:spPr>
        <p:txBody>
          <a:bodyPr>
            <a:spAutoFit/>
          </a:bodyPr>
          <a:lstStyle/>
          <a:p>
            <a:pPr algn="just"/>
            <a:r>
              <a:rPr lang="ru-RU" sz="1400">
                <a:solidFill>
                  <a:srgbClr val="C00000"/>
                </a:solidFill>
              </a:rPr>
              <a:t>Прогрессизм</a:t>
            </a:r>
            <a:r>
              <a:rPr lang="ru-RU" sz="1400"/>
              <a:t> как идеологическое течение и политическое движение зародился в период Первой русской революции, его кристаллизация проходила по двум руслам – в среде крупных промышленников и в среде интеллигенции. </a:t>
            </a:r>
          </a:p>
        </p:txBody>
      </p:sp>
      <p:sp>
        <p:nvSpPr>
          <p:cNvPr id="92170" name="TextBox 15"/>
          <p:cNvSpPr txBox="1">
            <a:spLocks noChangeArrowheads="1"/>
          </p:cNvSpPr>
          <p:nvPr/>
        </p:nvSpPr>
        <p:spPr bwMode="auto">
          <a:xfrm>
            <a:off x="3708400" y="2062163"/>
            <a:ext cx="5256213" cy="4400550"/>
          </a:xfrm>
          <a:prstGeom prst="rect">
            <a:avLst/>
          </a:prstGeom>
          <a:noFill/>
          <a:ln w="9525">
            <a:noFill/>
            <a:miter lim="800000"/>
            <a:headEnd/>
            <a:tailEnd/>
          </a:ln>
        </p:spPr>
        <p:txBody>
          <a:bodyPr>
            <a:spAutoFit/>
          </a:bodyPr>
          <a:lstStyle/>
          <a:p>
            <a:pPr algn="just"/>
            <a:r>
              <a:rPr lang="ru-RU" sz="1400"/>
              <a:t>В </a:t>
            </a:r>
            <a:r>
              <a:rPr lang="ru-RU" sz="1400">
                <a:hlinkClick r:id="rId5" tooltip="Государственная дума Российской империи III созыва"/>
              </a:rPr>
              <a:t>III Думе</a:t>
            </a:r>
            <a:r>
              <a:rPr lang="ru-RU" sz="1400"/>
              <a:t> представители этого идейного течения сформировали фракцию в составе 28 депутатов во главе с </a:t>
            </a:r>
            <a:r>
              <a:rPr lang="ru-RU" sz="1400">
                <a:hlinkClick r:id="rId6" tooltip="Ефремов, Иван Николаевич"/>
              </a:rPr>
              <a:t>И. Н. Ефремовым</a:t>
            </a:r>
            <a:r>
              <a:rPr lang="ru-RU" sz="1400"/>
              <a:t>.</a:t>
            </a:r>
          </a:p>
          <a:p>
            <a:pPr algn="just"/>
            <a:r>
              <a:rPr lang="ru-RU" sz="1400"/>
              <a:t>Начиная с 1908, в Москве на квартирах капиталистов П. П. Рябушинского и А. И. Коновалова периодически проходили «экономические беседы», в которых участвовали экономисты, юристы, историки, философы, литераторы, представители передовых кругов предпринимателей, члены Государственной думы и Государственного совета. Интеллектуалы получили от прагматиков-предпринимателей значительные средства на издание журналов, газет и книг. Прагматики-предприниматели получили мощную теоретическую поддержку со стороны интеллектуалов. Постепенно была выработана целостная система идеологических установок на исторически обозримый период, её суть сводилась к созданию сильного правового государства с рыночной экономикой, к проведению политических и социальных реформ, осуществлению активной внешней политики, соответствующей национальным интересам страны.</a:t>
            </a:r>
          </a:p>
        </p:txBody>
      </p:sp>
      <p:sp>
        <p:nvSpPr>
          <p:cNvPr id="16" name="Прямоугольник 15"/>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89</a:t>
            </a:r>
          </a:p>
        </p:txBody>
      </p:sp>
      <p:pic>
        <p:nvPicPr>
          <p:cNvPr id="92172" name="Рисунок 16"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18"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2.1.7.  центристы:  прогрессисты</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95288" y="1844675"/>
            <a:ext cx="8424862" cy="4238625"/>
          </a:xfrm>
        </p:spPr>
        <p:txBody>
          <a:bodyPr/>
          <a:lstStyle/>
          <a:p>
            <a:pPr algn="just" eaLnBrk="1" hangingPunct="1">
              <a:buFontTx/>
              <a:buNone/>
            </a:pPr>
            <a:r>
              <a:rPr lang="ru-RU" sz="1800" smtClean="0"/>
              <a:t>      В России политические партии возникли значительно позже, когда в обществе осознается необходимость изменения государственного строя, и это осознание выливается в форму политической организации во имя такого изменения.</a:t>
            </a:r>
          </a:p>
          <a:p>
            <a:pPr algn="just" eaLnBrk="1" hangingPunct="1">
              <a:buFontTx/>
              <a:buNone/>
            </a:pPr>
            <a:r>
              <a:rPr lang="ru-RU" sz="1800" smtClean="0"/>
              <a:t>      Необходимо учитывать, что интересы того или иного класса или слоя, зачастую осознавали и выражали не представители этого класса или слоя, а интеллигенты. </a:t>
            </a:r>
          </a:p>
        </p:txBody>
      </p:sp>
      <p:graphicFrame>
        <p:nvGraphicFramePr>
          <p:cNvPr id="4" name="Схема 3"/>
          <p:cNvGraphicFramePr/>
          <p:nvPr/>
        </p:nvGraphicFramePr>
        <p:xfrm>
          <a:off x="827584" y="3789040"/>
          <a:ext cx="741682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TextBox 6"/>
          <p:cNvSpPr txBox="1">
            <a:spLocks noChangeArrowheads="1"/>
          </p:cNvSpPr>
          <p:nvPr/>
        </p:nvSpPr>
        <p:spPr bwMode="auto">
          <a:xfrm>
            <a:off x="0" y="1341438"/>
            <a:ext cx="9144000" cy="368300"/>
          </a:xfrm>
          <a:prstGeom prst="rect">
            <a:avLst/>
          </a:prstGeom>
          <a:noFill/>
          <a:ln w="9525">
            <a:noFill/>
            <a:miter lim="800000"/>
            <a:headEnd/>
            <a:tailEnd/>
          </a:ln>
        </p:spPr>
        <p:txBody>
          <a:bodyPr>
            <a:spAutoFit/>
          </a:bodyPr>
          <a:lstStyle/>
          <a:p>
            <a:pPr algn="ctr"/>
            <a:r>
              <a:rPr lang="ru-RU" b="1"/>
              <a:t>Возникновение политических партий в России</a:t>
            </a:r>
          </a:p>
        </p:txBody>
      </p:sp>
      <p:pic>
        <p:nvPicPr>
          <p:cNvPr id="10245" name="Рисунок 10" descr="1500x500.jpg"/>
          <p:cNvPicPr>
            <a:picLocks noChangeAspect="1"/>
          </p:cNvPicPr>
          <p:nvPr/>
        </p:nvPicPr>
        <p:blipFill>
          <a:blip r:embed="rId7" cstate="email"/>
          <a:srcRect/>
          <a:stretch>
            <a:fillRect/>
          </a:stretch>
        </p:blipFill>
        <p:spPr bwMode="auto">
          <a:xfrm>
            <a:off x="0" y="0"/>
            <a:ext cx="9144000" cy="692150"/>
          </a:xfrm>
          <a:prstGeom prst="rect">
            <a:avLst/>
          </a:prstGeom>
          <a:noFill/>
          <a:ln w="9525">
            <a:noFill/>
            <a:miter lim="800000"/>
            <a:headEnd/>
            <a:tailEnd/>
          </a:ln>
        </p:spPr>
      </p:pic>
      <p:sp>
        <p:nvSpPr>
          <p:cNvPr id="9" name="Заголовок 4"/>
          <p:cNvSpPr txBox="1">
            <a:spLocks/>
          </p:cNvSpPr>
          <p:nvPr/>
        </p:nvSpPr>
        <p:spPr>
          <a:xfrm>
            <a:off x="0" y="0"/>
            <a:ext cx="9144000" cy="692150"/>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Arial" pitchFamily="34" charset="0"/>
              </a:rPr>
              <a:t>1.1. история возникновения партий</a:t>
            </a:r>
          </a:p>
        </p:txBody>
      </p:sp>
      <p:sp>
        <p:nvSpPr>
          <p:cNvPr id="12" name="Прямоугольник 11"/>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a:t>
            </a:r>
          </a:p>
        </p:txBody>
      </p:sp>
    </p:spTree>
  </p:cSld>
  <p:clrMapOvr>
    <a:masterClrMapping/>
  </p:clrMapOvr>
  <p:transition>
    <p:wipe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3"/>
          <p:cNvSpPr txBox="1">
            <a:spLocks noChangeArrowheads="1"/>
          </p:cNvSpPr>
          <p:nvPr/>
        </p:nvSpPr>
        <p:spPr bwMode="auto">
          <a:xfrm>
            <a:off x="539750" y="1196975"/>
            <a:ext cx="8135938" cy="369888"/>
          </a:xfrm>
          <a:prstGeom prst="rect">
            <a:avLst/>
          </a:prstGeom>
          <a:noFill/>
          <a:ln w="9525">
            <a:noFill/>
            <a:miter lim="800000"/>
            <a:headEnd/>
            <a:tailEnd/>
          </a:ln>
        </p:spPr>
        <p:txBody>
          <a:bodyPr>
            <a:spAutoFit/>
          </a:bodyPr>
          <a:lstStyle/>
          <a:p>
            <a:pPr algn="just"/>
            <a:r>
              <a:rPr lang="ru-RU" b="1"/>
              <a:t>        </a:t>
            </a:r>
          </a:p>
        </p:txBody>
      </p:sp>
      <p:sp>
        <p:nvSpPr>
          <p:cNvPr id="93187" name="TextBox 6"/>
          <p:cNvSpPr txBox="1">
            <a:spLocks noChangeArrowheads="1"/>
          </p:cNvSpPr>
          <p:nvPr/>
        </p:nvSpPr>
        <p:spPr bwMode="auto">
          <a:xfrm>
            <a:off x="1835150" y="1397000"/>
            <a:ext cx="6985000" cy="2308225"/>
          </a:xfrm>
          <a:prstGeom prst="rect">
            <a:avLst/>
          </a:prstGeom>
          <a:noFill/>
          <a:ln w="9525">
            <a:noFill/>
            <a:miter lim="800000"/>
            <a:headEnd/>
            <a:tailEnd/>
          </a:ln>
        </p:spPr>
        <p:txBody>
          <a:bodyPr>
            <a:spAutoFit/>
          </a:bodyPr>
          <a:lstStyle/>
          <a:p>
            <a:r>
              <a:rPr lang="ru-RU" sz="1600" b="1" i="1"/>
              <a:t>Председатель</a:t>
            </a:r>
            <a:r>
              <a:rPr lang="ru-RU" sz="1600" b="1"/>
              <a:t>:</a:t>
            </a:r>
            <a:r>
              <a:rPr lang="ru-RU" sz="1600"/>
              <a:t> Иван Николаевич Ефремов.</a:t>
            </a:r>
          </a:p>
          <a:p>
            <a:pPr algn="just"/>
            <a:r>
              <a:rPr lang="ru-RU" sz="1600" b="1" i="1"/>
              <a:t>Дата создания</a:t>
            </a:r>
            <a:r>
              <a:rPr lang="ru-RU" sz="1600" b="1"/>
              <a:t>:</a:t>
            </a:r>
            <a:r>
              <a:rPr lang="ru-RU" sz="1600"/>
              <a:t> 11–13 ноября 1912 в Санкт-Петербурге состоялся учредительный съезд, приняты думская программа, тактика, избран Центральный комитет с отделами в Петербурге и Москве, которым поручалось принять меры к организации местных комитетов. Создание Партии прогрессистов, ставшей преемницей </a:t>
            </a:r>
            <a:r>
              <a:rPr lang="ru-RU" sz="1600" i="1"/>
              <a:t>Партии мирного обновления</a:t>
            </a:r>
            <a:r>
              <a:rPr lang="ru-RU" sz="1600"/>
              <a:t>, было подготовлено деятельностью фракции прогрессистов в 3-й Государственной думе.</a:t>
            </a:r>
          </a:p>
          <a:p>
            <a:pPr algn="just"/>
            <a:endParaRPr lang="ru-RU" sz="1600"/>
          </a:p>
        </p:txBody>
      </p:sp>
      <p:sp>
        <p:nvSpPr>
          <p:cNvPr id="93188" name="Прямоугольник 7"/>
          <p:cNvSpPr>
            <a:spLocks noChangeArrowheads="1"/>
          </p:cNvSpPr>
          <p:nvPr/>
        </p:nvSpPr>
        <p:spPr bwMode="auto">
          <a:xfrm>
            <a:off x="395288" y="3413125"/>
            <a:ext cx="8424862" cy="2554288"/>
          </a:xfrm>
          <a:prstGeom prst="rect">
            <a:avLst/>
          </a:prstGeom>
          <a:noFill/>
          <a:ln w="9525">
            <a:noFill/>
            <a:miter lim="800000"/>
            <a:headEnd/>
            <a:tailEnd/>
          </a:ln>
        </p:spPr>
        <p:txBody>
          <a:bodyPr>
            <a:spAutoFit/>
          </a:bodyPr>
          <a:lstStyle/>
          <a:p>
            <a:pPr algn="just"/>
            <a:r>
              <a:rPr lang="ru-RU" sz="1600" b="1" i="1"/>
              <a:t>Цель</a:t>
            </a:r>
            <a:r>
              <a:rPr lang="ru-RU" sz="1600" b="1"/>
              <a:t>: </a:t>
            </a:r>
            <a:r>
              <a:rPr lang="ru-RU" sz="1600"/>
              <a:t>Отмена чрезвычайных положений, выработка нового избирательного закона, расширение прав Думы и реформа Государственного Совета. Введение демократических прав и свобод, защита «народно-хозяйственных интересов», понимаемых ими как интересы крупного капитала.</a:t>
            </a:r>
          </a:p>
          <a:p>
            <a:pPr algn="just"/>
            <a:r>
              <a:rPr lang="ru-RU" sz="1600" b="1" i="1"/>
              <a:t>Численность</a:t>
            </a:r>
            <a:r>
              <a:rPr lang="ru-RU" sz="1600"/>
              <a:t>: Создать крупную «деловую» партию не удалось. </a:t>
            </a:r>
          </a:p>
          <a:p>
            <a:pPr algn="just"/>
            <a:r>
              <a:rPr lang="ru-RU" sz="1600" b="1" i="1"/>
              <a:t>Социальная база</a:t>
            </a:r>
            <a:r>
              <a:rPr lang="ru-RU" sz="1600"/>
              <a:t>: Часть крупной и средней  буржуазии, либеральная интеллигенция. </a:t>
            </a:r>
          </a:p>
          <a:p>
            <a:r>
              <a:rPr lang="ru-RU" sz="1600" b="1" i="1"/>
              <a:t>Идеология</a:t>
            </a:r>
            <a:r>
              <a:rPr lang="ru-RU" sz="1600" i="1"/>
              <a:t>:</a:t>
            </a:r>
            <a:r>
              <a:rPr lang="ru-RU" sz="1600"/>
              <a:t> Либерализм. </a:t>
            </a:r>
          </a:p>
          <a:p>
            <a:pPr algn="just"/>
            <a:r>
              <a:rPr lang="ru-RU" sz="1600"/>
              <a:t>Деятельность прогрессистов сосредоточилась в Думе. К началу работы 4-й Государственной думы их фракция состояла из 48 человек.</a:t>
            </a:r>
          </a:p>
          <a:p>
            <a:pPr algn="just"/>
            <a:r>
              <a:rPr lang="ru-RU" sz="1600"/>
              <a:t>Прогрессисты выражали свои взгляды в газетах «Русская молва» и «Утро России».</a:t>
            </a:r>
          </a:p>
        </p:txBody>
      </p:sp>
      <p:pic>
        <p:nvPicPr>
          <p:cNvPr id="93189" name="Picture 2" descr="http://img1.liveinternet.ru/images/attach/c/10/109/162/109162177_large_Ivan_Nikolaevich_Efremov.jpg"/>
          <p:cNvPicPr>
            <a:picLocks noChangeAspect="1" noChangeArrowheads="1"/>
          </p:cNvPicPr>
          <p:nvPr/>
        </p:nvPicPr>
        <p:blipFill>
          <a:blip r:embed="rId2" cstate="email"/>
          <a:srcRect/>
          <a:stretch>
            <a:fillRect/>
          </a:stretch>
        </p:blipFill>
        <p:spPr bwMode="auto">
          <a:xfrm>
            <a:off x="395288" y="1397000"/>
            <a:ext cx="1296987" cy="1973263"/>
          </a:xfrm>
          <a:prstGeom prst="rect">
            <a:avLst/>
          </a:prstGeom>
          <a:noFill/>
          <a:ln w="9525">
            <a:noFill/>
            <a:miter lim="800000"/>
            <a:headEnd/>
            <a:tailEnd/>
          </a:ln>
        </p:spPr>
      </p:pic>
      <p:sp>
        <p:nvSpPr>
          <p:cNvPr id="11" name="Прямоугольник 1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90</a:t>
            </a:r>
          </a:p>
        </p:txBody>
      </p:sp>
      <p:pic>
        <p:nvPicPr>
          <p:cNvPr id="93191" name="Рисунок 11" descr="1500x500.jpg"/>
          <p:cNvPicPr>
            <a:picLocks noChangeAspect="1"/>
          </p:cNvPicPr>
          <p:nvPr/>
        </p:nvPicPr>
        <p:blipFill>
          <a:blip r:embed="rId3" cstate="email"/>
          <a:srcRect/>
          <a:stretch>
            <a:fillRect/>
          </a:stretch>
        </p:blipFill>
        <p:spPr bwMode="auto">
          <a:xfrm>
            <a:off x="0" y="0"/>
            <a:ext cx="9144000" cy="692150"/>
          </a:xfrm>
          <a:prstGeom prst="rect">
            <a:avLst/>
          </a:prstGeom>
          <a:noFill/>
          <a:ln w="9525">
            <a:noFill/>
            <a:miter lim="800000"/>
            <a:headEnd/>
            <a:tailEnd/>
          </a:ln>
        </p:spPr>
      </p:pic>
      <p:sp>
        <p:nvSpPr>
          <p:cNvPr id="13"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2.1.7.  центристы:  прогрессисты</a:t>
            </a:r>
          </a:p>
        </p:txBody>
      </p:sp>
    </p:spTree>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2060575"/>
            <a:ext cx="9144000" cy="3097213"/>
          </a:xfrm>
        </p:spPr>
        <p:txBody>
          <a:bodyPr/>
          <a:lstStyle/>
          <a:p>
            <a:pPr eaLnBrk="1" hangingPunct="1"/>
            <a:r>
              <a:rPr lang="ru-RU" b="1" smtClean="0"/>
              <a:t/>
            </a:r>
            <a:br>
              <a:rPr lang="ru-RU" b="1" smtClean="0"/>
            </a:br>
            <a:endParaRPr lang="ru-RU" smtClean="0"/>
          </a:p>
        </p:txBody>
      </p:sp>
      <p:pic>
        <p:nvPicPr>
          <p:cNvPr id="94211" name="Picture 2" descr="http://img1.liveinternet.ru/images/attach/c/10/109/162/109162177_large_Ivan_Nikolaevich_Efremov.jpg"/>
          <p:cNvPicPr>
            <a:picLocks noChangeAspect="1" noChangeArrowheads="1"/>
          </p:cNvPicPr>
          <p:nvPr/>
        </p:nvPicPr>
        <p:blipFill>
          <a:blip r:embed="rId2" cstate="email"/>
          <a:srcRect/>
          <a:stretch>
            <a:fillRect/>
          </a:stretch>
        </p:blipFill>
        <p:spPr bwMode="auto">
          <a:xfrm>
            <a:off x="4716463" y="2565400"/>
            <a:ext cx="1057275" cy="1609725"/>
          </a:xfrm>
          <a:prstGeom prst="rect">
            <a:avLst/>
          </a:prstGeom>
          <a:noFill/>
          <a:ln w="9525">
            <a:noFill/>
            <a:miter lim="800000"/>
            <a:headEnd/>
            <a:tailEnd/>
          </a:ln>
        </p:spPr>
      </p:pic>
      <p:sp>
        <p:nvSpPr>
          <p:cNvPr id="94212" name="TextBox 7"/>
          <p:cNvSpPr txBox="1">
            <a:spLocks noChangeArrowheads="1"/>
          </p:cNvSpPr>
          <p:nvPr/>
        </p:nvSpPr>
        <p:spPr bwMode="auto">
          <a:xfrm>
            <a:off x="4427538" y="4149725"/>
            <a:ext cx="1657350" cy="522288"/>
          </a:xfrm>
          <a:prstGeom prst="rect">
            <a:avLst/>
          </a:prstGeom>
          <a:noFill/>
          <a:ln w="9525">
            <a:noFill/>
            <a:miter lim="800000"/>
            <a:headEnd/>
            <a:tailEnd/>
          </a:ln>
        </p:spPr>
        <p:txBody>
          <a:bodyPr>
            <a:spAutoFit/>
          </a:bodyPr>
          <a:lstStyle/>
          <a:p>
            <a:pPr algn="ctr"/>
            <a:r>
              <a:rPr lang="ru-RU" sz="1400"/>
              <a:t>Ефремов</a:t>
            </a:r>
          </a:p>
          <a:p>
            <a:pPr algn="ctr"/>
            <a:r>
              <a:rPr lang="ru-RU" sz="1400"/>
              <a:t>Иван Николаевич</a:t>
            </a:r>
          </a:p>
        </p:txBody>
      </p:sp>
      <p:pic>
        <p:nvPicPr>
          <p:cNvPr id="94213" name="Picture 2" descr="http://img0.liveinternet.ru/images/attach/c/8/100/866/100866990_15.jpg"/>
          <p:cNvPicPr>
            <a:picLocks noChangeAspect="1" noChangeArrowheads="1"/>
          </p:cNvPicPr>
          <p:nvPr/>
        </p:nvPicPr>
        <p:blipFill>
          <a:blip r:embed="rId3" cstate="email"/>
          <a:srcRect/>
          <a:stretch>
            <a:fillRect/>
          </a:stretch>
        </p:blipFill>
        <p:spPr bwMode="auto">
          <a:xfrm>
            <a:off x="2627313" y="2565400"/>
            <a:ext cx="1081087" cy="1606550"/>
          </a:xfrm>
          <a:prstGeom prst="rect">
            <a:avLst/>
          </a:prstGeom>
          <a:noFill/>
          <a:ln w="9525">
            <a:noFill/>
            <a:miter lim="800000"/>
            <a:headEnd/>
            <a:tailEnd/>
          </a:ln>
        </p:spPr>
      </p:pic>
      <p:sp>
        <p:nvSpPr>
          <p:cNvPr id="94214" name="TextBox 9"/>
          <p:cNvSpPr txBox="1">
            <a:spLocks noChangeArrowheads="1"/>
          </p:cNvSpPr>
          <p:nvPr/>
        </p:nvSpPr>
        <p:spPr bwMode="auto">
          <a:xfrm>
            <a:off x="2051050" y="4149725"/>
            <a:ext cx="2160588" cy="522288"/>
          </a:xfrm>
          <a:prstGeom prst="rect">
            <a:avLst/>
          </a:prstGeom>
          <a:noFill/>
          <a:ln w="9525">
            <a:noFill/>
            <a:miter lim="800000"/>
            <a:headEnd/>
            <a:tailEnd/>
          </a:ln>
        </p:spPr>
        <p:txBody>
          <a:bodyPr>
            <a:spAutoFit/>
          </a:bodyPr>
          <a:lstStyle/>
          <a:p>
            <a:pPr algn="ctr"/>
            <a:r>
              <a:rPr lang="ru-RU" sz="1400"/>
              <a:t>Родзянко</a:t>
            </a:r>
          </a:p>
          <a:p>
            <a:pPr algn="ctr"/>
            <a:r>
              <a:rPr lang="ru-RU" sz="1400"/>
              <a:t>Михаил Владимирович</a:t>
            </a:r>
          </a:p>
        </p:txBody>
      </p:sp>
      <p:pic>
        <p:nvPicPr>
          <p:cNvPr id="94215" name="Picture 4" descr="http://img1.liveinternet.ru/images/attach/c/1/54/396/54396183_milyukov.jpg"/>
          <p:cNvPicPr>
            <a:picLocks noChangeAspect="1" noChangeArrowheads="1"/>
          </p:cNvPicPr>
          <p:nvPr/>
        </p:nvPicPr>
        <p:blipFill>
          <a:blip r:embed="rId4" cstate="email"/>
          <a:srcRect/>
          <a:stretch>
            <a:fillRect/>
          </a:stretch>
        </p:blipFill>
        <p:spPr bwMode="auto">
          <a:xfrm>
            <a:off x="539750" y="2565400"/>
            <a:ext cx="1223963" cy="1597025"/>
          </a:xfrm>
          <a:prstGeom prst="rect">
            <a:avLst/>
          </a:prstGeom>
          <a:noFill/>
          <a:ln w="9525">
            <a:noFill/>
            <a:miter lim="800000"/>
            <a:headEnd/>
            <a:tailEnd/>
          </a:ln>
        </p:spPr>
      </p:pic>
      <p:sp>
        <p:nvSpPr>
          <p:cNvPr id="94216" name="TextBox 11"/>
          <p:cNvSpPr txBox="1">
            <a:spLocks noChangeArrowheads="1"/>
          </p:cNvSpPr>
          <p:nvPr/>
        </p:nvSpPr>
        <p:spPr bwMode="auto">
          <a:xfrm>
            <a:off x="107950" y="4149725"/>
            <a:ext cx="2160588" cy="522288"/>
          </a:xfrm>
          <a:prstGeom prst="rect">
            <a:avLst/>
          </a:prstGeom>
          <a:noFill/>
          <a:ln w="9525">
            <a:noFill/>
            <a:miter lim="800000"/>
            <a:headEnd/>
            <a:tailEnd/>
          </a:ln>
        </p:spPr>
        <p:txBody>
          <a:bodyPr>
            <a:spAutoFit/>
          </a:bodyPr>
          <a:lstStyle/>
          <a:p>
            <a:pPr algn="ctr"/>
            <a:r>
              <a:rPr lang="ru-RU" sz="1400"/>
              <a:t>Милюков</a:t>
            </a:r>
          </a:p>
          <a:p>
            <a:pPr algn="ctr"/>
            <a:r>
              <a:rPr lang="ru-RU" sz="1400"/>
              <a:t>Павел Николаевич</a:t>
            </a:r>
          </a:p>
        </p:txBody>
      </p:sp>
      <p:pic>
        <p:nvPicPr>
          <p:cNvPr id="94217" name="Picture 4" descr="http://school-collection.lyceum62.ru/ecor/storage/1e861865-84d7-4e46-ba04-3352537b4334/Images/%5bIS11IO_1-06%5d_%5bGA_03%5db.jpg"/>
          <p:cNvPicPr>
            <a:picLocks noChangeAspect="1" noChangeArrowheads="1"/>
          </p:cNvPicPr>
          <p:nvPr/>
        </p:nvPicPr>
        <p:blipFill>
          <a:blip r:embed="rId5" cstate="email"/>
          <a:srcRect/>
          <a:stretch>
            <a:fillRect/>
          </a:stretch>
        </p:blipFill>
        <p:spPr bwMode="auto">
          <a:xfrm>
            <a:off x="6948488" y="2565400"/>
            <a:ext cx="1114425" cy="1584325"/>
          </a:xfrm>
          <a:prstGeom prst="rect">
            <a:avLst/>
          </a:prstGeom>
          <a:noFill/>
          <a:ln w="9525">
            <a:noFill/>
            <a:miter lim="800000"/>
            <a:headEnd/>
            <a:tailEnd/>
          </a:ln>
        </p:spPr>
      </p:pic>
      <p:sp>
        <p:nvSpPr>
          <p:cNvPr id="94218" name="TextBox 7"/>
          <p:cNvSpPr txBox="1">
            <a:spLocks noChangeArrowheads="1"/>
          </p:cNvSpPr>
          <p:nvPr/>
        </p:nvSpPr>
        <p:spPr bwMode="auto">
          <a:xfrm>
            <a:off x="6588125" y="4149725"/>
            <a:ext cx="1944688" cy="523875"/>
          </a:xfrm>
          <a:prstGeom prst="rect">
            <a:avLst/>
          </a:prstGeom>
          <a:noFill/>
          <a:ln w="9525">
            <a:noFill/>
            <a:miter lim="800000"/>
            <a:headEnd/>
            <a:tailEnd/>
          </a:ln>
        </p:spPr>
        <p:txBody>
          <a:bodyPr>
            <a:spAutoFit/>
          </a:bodyPr>
          <a:lstStyle/>
          <a:p>
            <a:pPr algn="ctr"/>
            <a:r>
              <a:rPr lang="ru-RU" sz="1400"/>
              <a:t>Гучков</a:t>
            </a:r>
          </a:p>
          <a:p>
            <a:pPr algn="ctr"/>
            <a:r>
              <a:rPr lang="ru-RU" sz="1400"/>
              <a:t>Александр Иванович</a:t>
            </a:r>
          </a:p>
        </p:txBody>
      </p:sp>
      <p:pic>
        <p:nvPicPr>
          <p:cNvPr id="94219" name="Picture 6" descr="http://sknowledge.ru/image.aspx?id=10748&amp;name=shulgin.jpg"/>
          <p:cNvPicPr>
            <a:picLocks noChangeAspect="1" noChangeArrowheads="1"/>
          </p:cNvPicPr>
          <p:nvPr/>
        </p:nvPicPr>
        <p:blipFill>
          <a:blip r:embed="rId6" cstate="email"/>
          <a:srcRect/>
          <a:stretch>
            <a:fillRect/>
          </a:stretch>
        </p:blipFill>
        <p:spPr bwMode="auto">
          <a:xfrm>
            <a:off x="2700338" y="4797425"/>
            <a:ext cx="1201737" cy="1441450"/>
          </a:xfrm>
          <a:prstGeom prst="rect">
            <a:avLst/>
          </a:prstGeom>
          <a:noFill/>
          <a:ln w="9525">
            <a:noFill/>
            <a:miter lim="800000"/>
            <a:headEnd/>
            <a:tailEnd/>
          </a:ln>
        </p:spPr>
      </p:pic>
      <p:sp>
        <p:nvSpPr>
          <p:cNvPr id="94220" name="TextBox 7"/>
          <p:cNvSpPr txBox="1">
            <a:spLocks noChangeArrowheads="1"/>
          </p:cNvSpPr>
          <p:nvPr/>
        </p:nvSpPr>
        <p:spPr bwMode="auto">
          <a:xfrm>
            <a:off x="2339975" y="6200775"/>
            <a:ext cx="1944688" cy="522288"/>
          </a:xfrm>
          <a:prstGeom prst="rect">
            <a:avLst/>
          </a:prstGeom>
          <a:noFill/>
          <a:ln w="9525">
            <a:noFill/>
            <a:miter lim="800000"/>
            <a:headEnd/>
            <a:tailEnd/>
          </a:ln>
        </p:spPr>
        <p:txBody>
          <a:bodyPr>
            <a:spAutoFit/>
          </a:bodyPr>
          <a:lstStyle/>
          <a:p>
            <a:pPr algn="ctr"/>
            <a:r>
              <a:rPr lang="ru-RU" sz="1400"/>
              <a:t>Шульгин</a:t>
            </a:r>
          </a:p>
          <a:p>
            <a:pPr algn="ctr"/>
            <a:r>
              <a:rPr lang="ru-RU" sz="1400"/>
              <a:t>Василий Витальевич</a:t>
            </a:r>
          </a:p>
        </p:txBody>
      </p:sp>
      <p:pic>
        <p:nvPicPr>
          <p:cNvPr id="94221" name="Picture 8" descr="http://unecon.ru/sites/default/files/shingarev-andrey-ivanovich.jpg"/>
          <p:cNvPicPr>
            <a:picLocks noChangeAspect="1" noChangeArrowheads="1"/>
          </p:cNvPicPr>
          <p:nvPr/>
        </p:nvPicPr>
        <p:blipFill>
          <a:blip r:embed="rId7" cstate="email"/>
          <a:srcRect/>
          <a:stretch>
            <a:fillRect/>
          </a:stretch>
        </p:blipFill>
        <p:spPr bwMode="auto">
          <a:xfrm>
            <a:off x="4716463" y="4797425"/>
            <a:ext cx="1079500" cy="1397000"/>
          </a:xfrm>
          <a:prstGeom prst="rect">
            <a:avLst/>
          </a:prstGeom>
          <a:noFill/>
          <a:ln w="9525">
            <a:noFill/>
            <a:miter lim="800000"/>
            <a:headEnd/>
            <a:tailEnd/>
          </a:ln>
        </p:spPr>
      </p:pic>
      <p:sp>
        <p:nvSpPr>
          <p:cNvPr id="94222" name="TextBox 7"/>
          <p:cNvSpPr txBox="1">
            <a:spLocks noChangeArrowheads="1"/>
          </p:cNvSpPr>
          <p:nvPr/>
        </p:nvSpPr>
        <p:spPr bwMode="auto">
          <a:xfrm>
            <a:off x="4500563" y="6183313"/>
            <a:ext cx="1655762" cy="522287"/>
          </a:xfrm>
          <a:prstGeom prst="rect">
            <a:avLst/>
          </a:prstGeom>
          <a:noFill/>
          <a:ln w="9525">
            <a:noFill/>
            <a:miter lim="800000"/>
            <a:headEnd/>
            <a:tailEnd/>
          </a:ln>
        </p:spPr>
        <p:txBody>
          <a:bodyPr>
            <a:spAutoFit/>
          </a:bodyPr>
          <a:lstStyle/>
          <a:p>
            <a:pPr algn="ctr"/>
            <a:r>
              <a:rPr lang="ru-RU" sz="1400"/>
              <a:t>Шингарев</a:t>
            </a:r>
          </a:p>
          <a:p>
            <a:pPr algn="ctr"/>
            <a:r>
              <a:rPr lang="ru-RU" sz="1400"/>
              <a:t>Андрей Иванович</a:t>
            </a:r>
          </a:p>
        </p:txBody>
      </p:sp>
      <p:pic>
        <p:nvPicPr>
          <p:cNvPr id="94223" name="Picture 10" descr="http://www.name-list.net/img/images.php/Protopopov_3.jpg"/>
          <p:cNvPicPr>
            <a:picLocks noChangeAspect="1" noChangeArrowheads="1"/>
          </p:cNvPicPr>
          <p:nvPr/>
        </p:nvPicPr>
        <p:blipFill>
          <a:blip r:embed="rId8" cstate="email"/>
          <a:srcRect/>
          <a:stretch>
            <a:fillRect/>
          </a:stretch>
        </p:blipFill>
        <p:spPr bwMode="auto">
          <a:xfrm>
            <a:off x="7019925" y="4724400"/>
            <a:ext cx="1008063" cy="1433513"/>
          </a:xfrm>
          <a:prstGeom prst="rect">
            <a:avLst/>
          </a:prstGeom>
          <a:noFill/>
          <a:ln w="9525">
            <a:noFill/>
            <a:miter lim="800000"/>
            <a:headEnd/>
            <a:tailEnd/>
          </a:ln>
        </p:spPr>
      </p:pic>
      <p:sp>
        <p:nvSpPr>
          <p:cNvPr id="94224" name="TextBox 7"/>
          <p:cNvSpPr txBox="1">
            <a:spLocks noChangeArrowheads="1"/>
          </p:cNvSpPr>
          <p:nvPr/>
        </p:nvSpPr>
        <p:spPr bwMode="auto">
          <a:xfrm>
            <a:off x="6372225" y="6165850"/>
            <a:ext cx="2232025" cy="522288"/>
          </a:xfrm>
          <a:prstGeom prst="rect">
            <a:avLst/>
          </a:prstGeom>
          <a:noFill/>
          <a:ln w="9525">
            <a:noFill/>
            <a:miter lim="800000"/>
            <a:headEnd/>
            <a:tailEnd/>
          </a:ln>
        </p:spPr>
        <p:txBody>
          <a:bodyPr>
            <a:spAutoFit/>
          </a:bodyPr>
          <a:lstStyle/>
          <a:p>
            <a:pPr algn="ctr"/>
            <a:r>
              <a:rPr lang="ru-RU" sz="1400"/>
              <a:t>Протопопов</a:t>
            </a:r>
          </a:p>
          <a:p>
            <a:pPr algn="ctr"/>
            <a:r>
              <a:rPr lang="ru-RU" sz="1400"/>
              <a:t>Александр Дмитриевич</a:t>
            </a:r>
          </a:p>
        </p:txBody>
      </p:sp>
      <p:sp>
        <p:nvSpPr>
          <p:cNvPr id="94225" name="TextBox 20"/>
          <p:cNvSpPr txBox="1">
            <a:spLocks noChangeArrowheads="1"/>
          </p:cNvSpPr>
          <p:nvPr/>
        </p:nvSpPr>
        <p:spPr bwMode="auto">
          <a:xfrm>
            <a:off x="0" y="2133600"/>
            <a:ext cx="9144000" cy="368300"/>
          </a:xfrm>
          <a:prstGeom prst="rect">
            <a:avLst/>
          </a:prstGeom>
          <a:noFill/>
          <a:ln w="9525">
            <a:noFill/>
            <a:miter lim="800000"/>
            <a:headEnd/>
            <a:tailEnd/>
          </a:ln>
        </p:spPr>
        <p:txBody>
          <a:bodyPr>
            <a:spAutoFit/>
          </a:bodyPr>
          <a:lstStyle/>
          <a:p>
            <a:pPr algn="ctr"/>
            <a:r>
              <a:rPr lang="ru-RU"/>
              <a:t>ЛИДЕРЫ ПРОГРЕССИВНОГО БЛОКА</a:t>
            </a:r>
          </a:p>
        </p:txBody>
      </p:sp>
      <p:sp>
        <p:nvSpPr>
          <p:cNvPr id="94226" name="Прямоугольник 21"/>
          <p:cNvSpPr>
            <a:spLocks noChangeArrowheads="1"/>
          </p:cNvSpPr>
          <p:nvPr/>
        </p:nvSpPr>
        <p:spPr bwMode="auto">
          <a:xfrm>
            <a:off x="107950" y="1125538"/>
            <a:ext cx="8856663" cy="830262"/>
          </a:xfrm>
          <a:prstGeom prst="rect">
            <a:avLst/>
          </a:prstGeom>
          <a:noFill/>
          <a:ln w="9525">
            <a:noFill/>
            <a:miter lim="800000"/>
            <a:headEnd/>
            <a:tailEnd/>
          </a:ln>
        </p:spPr>
        <p:txBody>
          <a:bodyPr>
            <a:spAutoFit/>
          </a:bodyPr>
          <a:lstStyle/>
          <a:p>
            <a:pPr algn="just"/>
            <a:r>
              <a:rPr lang="ru-RU" sz="1600">
                <a:solidFill>
                  <a:srgbClr val="C00000"/>
                </a:solidFill>
              </a:rPr>
              <a:t>22 августа 1915 года </a:t>
            </a:r>
            <a:r>
              <a:rPr lang="ru-RU" sz="1600"/>
              <a:t>благодаря усилиям прогрессистов, поддержанным другими либеральными и умеренно-правыми партиями, 236 из 422 депутатами Госдумы был </a:t>
            </a:r>
            <a:r>
              <a:rPr lang="ru-RU" sz="1600">
                <a:solidFill>
                  <a:srgbClr val="C00000"/>
                </a:solidFill>
              </a:rPr>
              <a:t>сформирован</a:t>
            </a:r>
            <a:r>
              <a:rPr lang="ru-RU" sz="1600"/>
              <a:t> «</a:t>
            </a:r>
            <a:r>
              <a:rPr lang="ru-RU" sz="1600">
                <a:solidFill>
                  <a:srgbClr val="C00000"/>
                </a:solidFill>
              </a:rPr>
              <a:t>Прогрессивный блок</a:t>
            </a:r>
            <a:r>
              <a:rPr lang="ru-RU" sz="1600"/>
              <a:t>». Вне блока остались правые и националисты.</a:t>
            </a:r>
          </a:p>
        </p:txBody>
      </p:sp>
      <p:pic>
        <p:nvPicPr>
          <p:cNvPr id="94227" name="Picture 27" descr="C:\Users\karapetyan.i\Desktop\Безымянный.png"/>
          <p:cNvPicPr>
            <a:picLocks noChangeAspect="1" noChangeArrowheads="1"/>
          </p:cNvPicPr>
          <p:nvPr/>
        </p:nvPicPr>
        <p:blipFill>
          <a:blip r:embed="rId9" cstate="email"/>
          <a:srcRect/>
          <a:stretch>
            <a:fillRect/>
          </a:stretch>
        </p:blipFill>
        <p:spPr bwMode="auto">
          <a:xfrm>
            <a:off x="684213" y="4797425"/>
            <a:ext cx="1008062" cy="1419225"/>
          </a:xfrm>
          <a:prstGeom prst="rect">
            <a:avLst/>
          </a:prstGeom>
          <a:noFill/>
          <a:ln w="9525">
            <a:noFill/>
            <a:miter lim="800000"/>
            <a:headEnd/>
            <a:tailEnd/>
          </a:ln>
        </p:spPr>
      </p:pic>
      <p:sp>
        <p:nvSpPr>
          <p:cNvPr id="94228" name="TextBox 7"/>
          <p:cNvSpPr txBox="1">
            <a:spLocks noChangeArrowheads="1"/>
          </p:cNvSpPr>
          <p:nvPr/>
        </p:nvSpPr>
        <p:spPr bwMode="auto">
          <a:xfrm>
            <a:off x="323850" y="6237288"/>
            <a:ext cx="1944688" cy="522287"/>
          </a:xfrm>
          <a:prstGeom prst="rect">
            <a:avLst/>
          </a:prstGeom>
          <a:noFill/>
          <a:ln w="9525">
            <a:noFill/>
            <a:miter lim="800000"/>
            <a:headEnd/>
            <a:tailEnd/>
          </a:ln>
        </p:spPr>
        <p:txBody>
          <a:bodyPr>
            <a:spAutoFit/>
          </a:bodyPr>
          <a:lstStyle/>
          <a:p>
            <a:pPr algn="ctr"/>
            <a:r>
              <a:rPr lang="vi-VN" sz="1400"/>
              <a:t>Шидло́вский</a:t>
            </a:r>
            <a:endParaRPr lang="ru-RU" sz="1400"/>
          </a:p>
          <a:p>
            <a:pPr algn="ctr"/>
            <a:r>
              <a:rPr lang="vi-VN" sz="1400"/>
              <a:t>Сергей Илиодо́рович</a:t>
            </a:r>
            <a:endParaRPr lang="ru-RU" sz="1400"/>
          </a:p>
        </p:txBody>
      </p:sp>
      <p:sp>
        <p:nvSpPr>
          <p:cNvPr id="26" name="Прямоугольник 25"/>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91</a:t>
            </a:r>
          </a:p>
        </p:txBody>
      </p:sp>
      <p:pic>
        <p:nvPicPr>
          <p:cNvPr id="94230" name="Рисунок 26" descr="1500x500.jpg"/>
          <p:cNvPicPr>
            <a:picLocks noChangeAspect="1"/>
          </p:cNvPicPr>
          <p:nvPr/>
        </p:nvPicPr>
        <p:blipFill>
          <a:blip r:embed="rId10" cstate="email"/>
          <a:srcRect/>
          <a:stretch>
            <a:fillRect/>
          </a:stretch>
        </p:blipFill>
        <p:spPr bwMode="auto">
          <a:xfrm>
            <a:off x="0" y="0"/>
            <a:ext cx="9144000" cy="692150"/>
          </a:xfrm>
          <a:prstGeom prst="rect">
            <a:avLst/>
          </a:prstGeom>
          <a:noFill/>
          <a:ln w="9525">
            <a:noFill/>
            <a:miter lim="800000"/>
            <a:headEnd/>
            <a:tailEnd/>
          </a:ln>
        </p:spPr>
      </p:pic>
      <p:sp>
        <p:nvSpPr>
          <p:cNvPr id="28"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2.1.7.  центристы:  прогрессисты</a:t>
            </a:r>
          </a:p>
        </p:txBody>
      </p:sp>
    </p:spTree>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3851275" y="1484313"/>
            <a:ext cx="4897438" cy="273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Овал 16"/>
          <p:cNvSpPr/>
          <p:nvPr/>
        </p:nvSpPr>
        <p:spPr>
          <a:xfrm>
            <a:off x="395288" y="1557338"/>
            <a:ext cx="3384550" cy="2663825"/>
          </a:xfrm>
          <a:prstGeom prst="ellipse">
            <a:avLst/>
          </a:prstGeom>
          <a:solidFill>
            <a:schemeClr val="bg1">
              <a:alpha val="65000"/>
            </a:schemeClr>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5236" name="TextBox 5"/>
          <p:cNvSpPr txBox="1">
            <a:spLocks noChangeArrowheads="1"/>
          </p:cNvSpPr>
          <p:nvPr/>
        </p:nvSpPr>
        <p:spPr bwMode="auto">
          <a:xfrm>
            <a:off x="611188" y="1042988"/>
            <a:ext cx="7921625" cy="369887"/>
          </a:xfrm>
          <a:prstGeom prst="rect">
            <a:avLst/>
          </a:prstGeom>
          <a:noFill/>
          <a:ln w="9525">
            <a:noFill/>
            <a:miter lim="800000"/>
            <a:headEnd/>
            <a:tailEnd/>
          </a:ln>
        </p:spPr>
        <p:txBody>
          <a:bodyPr>
            <a:spAutoFit/>
          </a:bodyPr>
          <a:lstStyle/>
          <a:p>
            <a:r>
              <a:rPr lang="ru-RU" b="1"/>
              <a:t>Прогрессивный блок – сформированная оппозиция правительству </a:t>
            </a:r>
          </a:p>
        </p:txBody>
      </p:sp>
      <p:pic>
        <p:nvPicPr>
          <p:cNvPr id="95237" name="Picture 4" descr="http://img1.liveinternet.ru/images/attach/c/1/54/396/54396183_milyukov.jpg"/>
          <p:cNvPicPr>
            <a:picLocks noChangeAspect="1" noChangeArrowheads="1"/>
          </p:cNvPicPr>
          <p:nvPr/>
        </p:nvPicPr>
        <p:blipFill>
          <a:blip r:embed="rId2" cstate="email"/>
          <a:srcRect/>
          <a:stretch>
            <a:fillRect/>
          </a:stretch>
        </p:blipFill>
        <p:spPr bwMode="auto">
          <a:xfrm>
            <a:off x="1042988" y="2133600"/>
            <a:ext cx="828675" cy="1079500"/>
          </a:xfrm>
          <a:prstGeom prst="rect">
            <a:avLst/>
          </a:prstGeom>
          <a:noFill/>
          <a:ln w="9525">
            <a:noFill/>
            <a:miter lim="800000"/>
            <a:headEnd/>
            <a:tailEnd/>
          </a:ln>
        </p:spPr>
      </p:pic>
      <p:sp>
        <p:nvSpPr>
          <p:cNvPr id="95238" name="TextBox 11"/>
          <p:cNvSpPr txBox="1">
            <a:spLocks noChangeArrowheads="1"/>
          </p:cNvSpPr>
          <p:nvPr/>
        </p:nvSpPr>
        <p:spPr bwMode="auto">
          <a:xfrm>
            <a:off x="827088" y="3213100"/>
            <a:ext cx="1223962" cy="738188"/>
          </a:xfrm>
          <a:prstGeom prst="rect">
            <a:avLst/>
          </a:prstGeom>
          <a:noFill/>
          <a:ln w="9525">
            <a:noFill/>
            <a:miter lim="800000"/>
            <a:headEnd/>
            <a:tailEnd/>
          </a:ln>
        </p:spPr>
        <p:txBody>
          <a:bodyPr>
            <a:spAutoFit/>
          </a:bodyPr>
          <a:lstStyle/>
          <a:p>
            <a:pPr algn="ctr"/>
            <a:r>
              <a:rPr lang="ru-RU" sz="1400"/>
              <a:t>Милюков</a:t>
            </a:r>
          </a:p>
          <a:p>
            <a:pPr algn="ctr"/>
            <a:r>
              <a:rPr lang="ru-RU" sz="1400"/>
              <a:t>Павел</a:t>
            </a:r>
          </a:p>
          <a:p>
            <a:pPr algn="ctr"/>
            <a:r>
              <a:rPr lang="ru-RU" sz="1400"/>
              <a:t>Николаевич</a:t>
            </a:r>
          </a:p>
        </p:txBody>
      </p:sp>
      <p:pic>
        <p:nvPicPr>
          <p:cNvPr id="95239" name="Picture 27" descr="C:\Users\karapetyan.i\Desktop\Безымянный.png"/>
          <p:cNvPicPr>
            <a:picLocks noChangeAspect="1" noChangeArrowheads="1"/>
          </p:cNvPicPr>
          <p:nvPr/>
        </p:nvPicPr>
        <p:blipFill>
          <a:blip r:embed="rId3" cstate="email"/>
          <a:srcRect/>
          <a:stretch>
            <a:fillRect/>
          </a:stretch>
        </p:blipFill>
        <p:spPr bwMode="auto">
          <a:xfrm>
            <a:off x="2268538" y="2133600"/>
            <a:ext cx="766762" cy="1079500"/>
          </a:xfrm>
          <a:prstGeom prst="rect">
            <a:avLst/>
          </a:prstGeom>
          <a:noFill/>
          <a:ln w="9525">
            <a:noFill/>
            <a:miter lim="800000"/>
            <a:headEnd/>
            <a:tailEnd/>
          </a:ln>
        </p:spPr>
      </p:pic>
      <p:sp>
        <p:nvSpPr>
          <p:cNvPr id="95240" name="TextBox 7"/>
          <p:cNvSpPr txBox="1">
            <a:spLocks noChangeArrowheads="1"/>
          </p:cNvSpPr>
          <p:nvPr/>
        </p:nvSpPr>
        <p:spPr bwMode="auto">
          <a:xfrm>
            <a:off x="1979613" y="3213100"/>
            <a:ext cx="1296987" cy="738188"/>
          </a:xfrm>
          <a:prstGeom prst="rect">
            <a:avLst/>
          </a:prstGeom>
          <a:noFill/>
          <a:ln w="9525">
            <a:noFill/>
            <a:miter lim="800000"/>
            <a:headEnd/>
            <a:tailEnd/>
          </a:ln>
        </p:spPr>
        <p:txBody>
          <a:bodyPr>
            <a:spAutoFit/>
          </a:bodyPr>
          <a:lstStyle/>
          <a:p>
            <a:pPr algn="ctr"/>
            <a:r>
              <a:rPr lang="vi-VN" sz="1400"/>
              <a:t>Шидло́вский</a:t>
            </a:r>
            <a:endParaRPr lang="ru-RU" sz="1400"/>
          </a:p>
          <a:p>
            <a:pPr algn="ctr"/>
            <a:r>
              <a:rPr lang="vi-VN" sz="1400"/>
              <a:t>Сергей</a:t>
            </a:r>
            <a:endParaRPr lang="ru-RU" sz="1400"/>
          </a:p>
          <a:p>
            <a:pPr algn="ctr"/>
            <a:r>
              <a:rPr lang="vi-VN" sz="1400"/>
              <a:t>Илиодо́рович</a:t>
            </a:r>
            <a:endParaRPr lang="ru-RU" sz="1400"/>
          </a:p>
        </p:txBody>
      </p:sp>
      <p:sp>
        <p:nvSpPr>
          <p:cNvPr id="95241" name="TextBox 11"/>
          <p:cNvSpPr txBox="1">
            <a:spLocks noChangeArrowheads="1"/>
          </p:cNvSpPr>
          <p:nvPr/>
        </p:nvSpPr>
        <p:spPr bwMode="auto">
          <a:xfrm>
            <a:off x="1042988" y="1773238"/>
            <a:ext cx="1873250" cy="338137"/>
          </a:xfrm>
          <a:prstGeom prst="rect">
            <a:avLst/>
          </a:prstGeom>
          <a:noFill/>
          <a:ln w="9525">
            <a:noFill/>
            <a:miter lim="800000"/>
            <a:headEnd/>
            <a:tailEnd/>
          </a:ln>
        </p:spPr>
        <p:txBody>
          <a:bodyPr>
            <a:spAutoFit/>
          </a:bodyPr>
          <a:lstStyle/>
          <a:p>
            <a:pPr algn="ctr"/>
            <a:r>
              <a:rPr lang="ru-RU" sz="1600"/>
              <a:t>РУКОВОДИТЕЛИ</a:t>
            </a:r>
          </a:p>
        </p:txBody>
      </p:sp>
      <p:graphicFrame>
        <p:nvGraphicFramePr>
          <p:cNvPr id="16" name="Таблица 15"/>
          <p:cNvGraphicFramePr>
            <a:graphicFrameLocks noGrp="1"/>
          </p:cNvGraphicFramePr>
          <p:nvPr/>
        </p:nvGraphicFramePr>
        <p:xfrm>
          <a:off x="3924300" y="1557338"/>
          <a:ext cx="4752975" cy="2590800"/>
        </p:xfrm>
        <a:graphic>
          <a:graphicData uri="http://schemas.openxmlformats.org/drawingml/2006/table">
            <a:tbl>
              <a:tblPr firstRow="1" bandRow="1">
                <a:tableStyleId>{5C22544A-7EE6-4342-B048-85BDC9FD1C3A}</a:tableStyleId>
              </a:tblPr>
              <a:tblGrid>
                <a:gridCol w="4752528"/>
              </a:tblGrid>
              <a:tr h="335280">
                <a:tc>
                  <a:txBody>
                    <a:bodyPr/>
                    <a:lstStyle/>
                    <a:p>
                      <a:pPr algn="ctr"/>
                      <a:endParaRPr lang="ru-RU" sz="1600" b="0" dirty="0">
                        <a:solidFill>
                          <a:schemeClr val="tx1"/>
                        </a:solidFill>
                      </a:endParaRPr>
                    </a:p>
                  </a:txBody>
                  <a:tcPr>
                    <a:solidFill>
                      <a:srgbClr val="FFC000"/>
                    </a:solidFill>
                  </a:tcPr>
                </a:tc>
              </a:tr>
              <a:tr h="2384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Arial" pitchFamily="34" charset="0"/>
                          <a:cs typeface="Arial" pitchFamily="34" charset="0"/>
                        </a:rPr>
                        <a:t>*</a:t>
                      </a:r>
                      <a:r>
                        <a:rPr lang="ru-RU" sz="1400" b="0" baseline="0" dirty="0" smtClean="0">
                          <a:solidFill>
                            <a:schemeClr val="tx1"/>
                          </a:solidFill>
                          <a:latin typeface="Arial" pitchFamily="34" charset="0"/>
                          <a:cs typeface="Arial" pitchFamily="34" charset="0"/>
                        </a:rPr>
                        <a:t> </a:t>
                      </a:r>
                      <a:r>
                        <a:rPr lang="ru-RU" sz="1400" b="0" dirty="0" smtClean="0">
                          <a:solidFill>
                            <a:schemeClr val="tx1"/>
                          </a:solidFill>
                          <a:latin typeface="Arial" pitchFamily="34" charset="0"/>
                          <a:cs typeface="Arial" pitchFamily="34" charset="0"/>
                        </a:rPr>
                        <a:t>Создание «правительства доверия» </a:t>
                      </a:r>
                      <a:endParaRPr lang="ru-RU" sz="1400" b="0" dirty="0">
                        <a:solidFill>
                          <a:schemeClr val="tx1"/>
                        </a:solidFill>
                        <a:latin typeface="Arial" pitchFamily="34" charset="0"/>
                        <a:cs typeface="Arial" pitchFamily="34" charset="0"/>
                      </a:endParaRPr>
                    </a:p>
                  </a:txBody>
                  <a:tcPr/>
                </a:tc>
              </a:tr>
              <a:tr h="405285">
                <a:tc>
                  <a:txBody>
                    <a:bodyPr/>
                    <a:lstStyle/>
                    <a:p>
                      <a:pPr algn="just"/>
                      <a:r>
                        <a:rPr lang="ru-RU" sz="1400" b="0" dirty="0" smtClean="0">
                          <a:solidFill>
                            <a:schemeClr val="tx1"/>
                          </a:solidFill>
                          <a:latin typeface="Arial" pitchFamily="34" charset="0"/>
                          <a:cs typeface="Arial" pitchFamily="34" charset="0"/>
                        </a:rPr>
                        <a:t>* Частичная амнистия за политические и религиозные преступления</a:t>
                      </a:r>
                      <a:endParaRPr lang="ru-RU" sz="1400" b="0" dirty="0">
                        <a:solidFill>
                          <a:schemeClr val="tx1"/>
                        </a:solidFill>
                        <a:latin typeface="Arial" pitchFamily="34" charset="0"/>
                        <a:cs typeface="Arial" pitchFamily="34" charset="0"/>
                      </a:endParaRPr>
                    </a:p>
                  </a:txBody>
                  <a:tcPr/>
                </a:tc>
              </a:tr>
              <a:tr h="405285">
                <a:tc>
                  <a:txBody>
                    <a:bodyPr/>
                    <a:lstStyle/>
                    <a:p>
                      <a:pPr algn="just"/>
                      <a:r>
                        <a:rPr lang="ru-RU" sz="1400" b="0" dirty="0" smtClean="0">
                          <a:solidFill>
                            <a:schemeClr val="tx1"/>
                          </a:solidFill>
                          <a:latin typeface="Arial" pitchFamily="34" charset="0"/>
                          <a:cs typeface="Arial" pitchFamily="34" charset="0"/>
                        </a:rPr>
                        <a:t>* Отмена некоторых ограничений</a:t>
                      </a:r>
                      <a:r>
                        <a:rPr lang="ru-RU" sz="1400" b="0" baseline="0" dirty="0" smtClean="0">
                          <a:solidFill>
                            <a:schemeClr val="tx1"/>
                          </a:solidFill>
                          <a:latin typeface="Arial" pitchFamily="34" charset="0"/>
                          <a:cs typeface="Arial" pitchFamily="34" charset="0"/>
                        </a:rPr>
                        <a:t> в правах национальных меньшинств</a:t>
                      </a:r>
                      <a:endParaRPr lang="ru-RU" sz="1400" b="0" dirty="0">
                        <a:solidFill>
                          <a:schemeClr val="tx1"/>
                        </a:solidFill>
                        <a:latin typeface="Arial" pitchFamily="34" charset="0"/>
                        <a:cs typeface="Arial" pitchFamily="34" charset="0"/>
                      </a:endParaRPr>
                    </a:p>
                  </a:txBody>
                  <a:tcPr/>
                </a:tc>
              </a:tr>
              <a:tr h="238403">
                <a:tc>
                  <a:txBody>
                    <a:bodyPr/>
                    <a:lstStyle/>
                    <a:p>
                      <a:pPr algn="just"/>
                      <a:r>
                        <a:rPr lang="ru-RU" sz="1400" b="0" dirty="0" smtClean="0">
                          <a:solidFill>
                            <a:schemeClr val="tx1"/>
                          </a:solidFill>
                          <a:latin typeface="Arial" pitchFamily="34" charset="0"/>
                          <a:cs typeface="Arial" pitchFamily="34" charset="0"/>
                        </a:rPr>
                        <a:t>* Восстановление</a:t>
                      </a:r>
                      <a:r>
                        <a:rPr lang="ru-RU" sz="1400" b="0" baseline="0" dirty="0" smtClean="0">
                          <a:solidFill>
                            <a:schemeClr val="tx1"/>
                          </a:solidFill>
                          <a:latin typeface="Arial" pitchFamily="34" charset="0"/>
                          <a:cs typeface="Arial" pitchFamily="34" charset="0"/>
                        </a:rPr>
                        <a:t> деятельности профсоюзов</a:t>
                      </a:r>
                      <a:endParaRPr lang="ru-RU" sz="1400" b="0" dirty="0">
                        <a:solidFill>
                          <a:schemeClr val="tx1"/>
                        </a:solidFill>
                        <a:latin typeface="Arial" pitchFamily="34" charset="0"/>
                        <a:cs typeface="Arial" pitchFamily="34" charset="0"/>
                      </a:endParaRPr>
                    </a:p>
                  </a:txBody>
                  <a:tcPr/>
                </a:tc>
              </a:tr>
              <a:tr h="238403">
                <a:tc>
                  <a:txBody>
                    <a:bodyPr/>
                    <a:lstStyle/>
                    <a:p>
                      <a:pPr algn="just"/>
                      <a:r>
                        <a:rPr lang="ru-RU" sz="1400" b="0" dirty="0" smtClean="0">
                          <a:solidFill>
                            <a:schemeClr val="tx1"/>
                          </a:solidFill>
                          <a:latin typeface="Arial" pitchFamily="34" charset="0"/>
                          <a:cs typeface="Arial" pitchFamily="34" charset="0"/>
                        </a:rPr>
                        <a:t>* Обновление состава местных органов управления</a:t>
                      </a:r>
                      <a:endParaRPr lang="ru-RU" sz="1400" b="0" dirty="0">
                        <a:solidFill>
                          <a:schemeClr val="tx1"/>
                        </a:solidFill>
                        <a:latin typeface="Arial" pitchFamily="34" charset="0"/>
                        <a:cs typeface="Arial" pitchFamily="34" charset="0"/>
                      </a:endParaRPr>
                    </a:p>
                  </a:txBody>
                  <a:tcPr/>
                </a:tc>
              </a:tr>
              <a:tr h="238403">
                <a:tc>
                  <a:txBody>
                    <a:bodyPr/>
                    <a:lstStyle/>
                    <a:p>
                      <a:pPr algn="just"/>
                      <a:r>
                        <a:rPr lang="ru-RU" sz="1400" b="0" dirty="0" smtClean="0">
                          <a:solidFill>
                            <a:schemeClr val="tx1"/>
                          </a:solidFill>
                          <a:latin typeface="Arial" pitchFamily="34" charset="0"/>
                          <a:cs typeface="Arial" pitchFamily="34" charset="0"/>
                        </a:rPr>
                        <a:t>* Введение волостного земства</a:t>
                      </a:r>
                      <a:endParaRPr lang="ru-RU" sz="1400" b="0" dirty="0">
                        <a:solidFill>
                          <a:schemeClr val="tx1"/>
                        </a:solidFill>
                        <a:latin typeface="Arial" pitchFamily="34" charset="0"/>
                        <a:cs typeface="Arial" pitchFamily="34" charset="0"/>
                      </a:endParaRPr>
                    </a:p>
                  </a:txBody>
                  <a:tcPr/>
                </a:tc>
              </a:tr>
            </a:tbl>
          </a:graphicData>
        </a:graphic>
      </p:graphicFrame>
      <p:sp>
        <p:nvSpPr>
          <p:cNvPr id="18" name="Прямоугольник 17"/>
          <p:cNvSpPr/>
          <p:nvPr/>
        </p:nvSpPr>
        <p:spPr>
          <a:xfrm>
            <a:off x="395288" y="4292600"/>
            <a:ext cx="4032250" cy="23764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Скругленный прямоугольник 18"/>
          <p:cNvSpPr/>
          <p:nvPr/>
        </p:nvSpPr>
        <p:spPr>
          <a:xfrm>
            <a:off x="1547813" y="4365625"/>
            <a:ext cx="1511300" cy="358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СОСТАВ</a:t>
            </a:r>
          </a:p>
        </p:txBody>
      </p:sp>
      <p:sp>
        <p:nvSpPr>
          <p:cNvPr id="20" name="Скругленный прямоугольник 19"/>
          <p:cNvSpPr/>
          <p:nvPr/>
        </p:nvSpPr>
        <p:spPr>
          <a:xfrm>
            <a:off x="468313" y="4797425"/>
            <a:ext cx="3887787"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95263" name="TextBox 21"/>
          <p:cNvSpPr txBox="1">
            <a:spLocks noChangeArrowheads="1"/>
          </p:cNvSpPr>
          <p:nvPr/>
        </p:nvSpPr>
        <p:spPr bwMode="auto">
          <a:xfrm>
            <a:off x="468313" y="4797425"/>
            <a:ext cx="3887787" cy="769938"/>
          </a:xfrm>
          <a:prstGeom prst="rect">
            <a:avLst/>
          </a:prstGeom>
          <a:noFill/>
          <a:ln w="9525">
            <a:noFill/>
            <a:miter lim="800000"/>
            <a:headEnd/>
            <a:tailEnd/>
          </a:ln>
        </p:spPr>
        <p:txBody>
          <a:bodyPr>
            <a:spAutoFit/>
          </a:bodyPr>
          <a:lstStyle/>
          <a:p>
            <a:pPr algn="ctr"/>
            <a:r>
              <a:rPr lang="ru-RU" sz="1600" b="1"/>
              <a:t>из </a:t>
            </a:r>
            <a:r>
              <a:rPr lang="en-US" sz="1600" b="1"/>
              <a:t>IV</a:t>
            </a:r>
            <a:r>
              <a:rPr lang="ru-RU" sz="1600" b="1"/>
              <a:t> Госдумы </a:t>
            </a:r>
            <a:r>
              <a:rPr lang="ru-RU" sz="1400"/>
              <a:t>(</a:t>
            </a:r>
            <a:r>
              <a:rPr lang="ru-RU" sz="1400">
                <a:solidFill>
                  <a:srgbClr val="C00000"/>
                </a:solidFill>
              </a:rPr>
              <a:t>Нижняя палата</a:t>
            </a:r>
            <a:r>
              <a:rPr lang="ru-RU" sz="1400"/>
              <a:t>)</a:t>
            </a:r>
          </a:p>
          <a:p>
            <a:pPr algn="just"/>
            <a:r>
              <a:rPr lang="ru-RU" sz="1400"/>
              <a:t>Умеренно-правые и либеральные фракции 236 депутатов (из 422)</a:t>
            </a:r>
          </a:p>
        </p:txBody>
      </p:sp>
      <p:sp>
        <p:nvSpPr>
          <p:cNvPr id="95264" name="TextBox 22"/>
          <p:cNvSpPr txBox="1">
            <a:spLocks noChangeArrowheads="1"/>
          </p:cNvSpPr>
          <p:nvPr/>
        </p:nvSpPr>
        <p:spPr bwMode="auto">
          <a:xfrm>
            <a:off x="395288" y="5661025"/>
            <a:ext cx="4032250" cy="769938"/>
          </a:xfrm>
          <a:prstGeom prst="rect">
            <a:avLst/>
          </a:prstGeom>
          <a:noFill/>
          <a:ln w="9525">
            <a:noFill/>
            <a:miter lim="800000"/>
            <a:headEnd/>
            <a:tailEnd/>
          </a:ln>
        </p:spPr>
        <p:txBody>
          <a:bodyPr>
            <a:spAutoFit/>
          </a:bodyPr>
          <a:lstStyle/>
          <a:p>
            <a:pPr algn="ctr"/>
            <a:r>
              <a:rPr lang="ru-RU" sz="1600" b="1"/>
              <a:t>из Госсовета</a:t>
            </a:r>
            <a:r>
              <a:rPr lang="ru-RU" sz="1600"/>
              <a:t> (</a:t>
            </a:r>
            <a:r>
              <a:rPr lang="ru-RU" sz="1400">
                <a:solidFill>
                  <a:srgbClr val="C00000"/>
                </a:solidFill>
              </a:rPr>
              <a:t>Верхняя палата</a:t>
            </a:r>
            <a:r>
              <a:rPr lang="ru-RU" sz="1600"/>
              <a:t>)</a:t>
            </a:r>
            <a:endParaRPr lang="ru-RU" sz="1600" b="1"/>
          </a:p>
          <a:p>
            <a:pPr algn="just"/>
            <a:r>
              <a:rPr lang="ru-RU" sz="1400"/>
              <a:t>группа «Центр», группа «Академическая», группа «Кружок внепартийного объединения»</a:t>
            </a:r>
          </a:p>
        </p:txBody>
      </p:sp>
      <p:sp>
        <p:nvSpPr>
          <p:cNvPr id="25" name="Прямоугольник 24"/>
          <p:cNvSpPr/>
          <p:nvPr/>
        </p:nvSpPr>
        <p:spPr>
          <a:xfrm>
            <a:off x="4716463" y="4292600"/>
            <a:ext cx="4032250" cy="23764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Скругленный прямоугольник 26"/>
          <p:cNvSpPr/>
          <p:nvPr/>
        </p:nvSpPr>
        <p:spPr>
          <a:xfrm>
            <a:off x="6084888" y="4365625"/>
            <a:ext cx="1511300" cy="358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ТАКТИКА</a:t>
            </a:r>
          </a:p>
        </p:txBody>
      </p:sp>
      <p:sp>
        <p:nvSpPr>
          <p:cNvPr id="28" name="Скругленный прямоугольник 27"/>
          <p:cNvSpPr/>
          <p:nvPr/>
        </p:nvSpPr>
        <p:spPr>
          <a:xfrm>
            <a:off x="4787900" y="4797425"/>
            <a:ext cx="3887788"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95268" name="TextBox 29"/>
          <p:cNvSpPr txBox="1">
            <a:spLocks noChangeArrowheads="1"/>
          </p:cNvSpPr>
          <p:nvPr/>
        </p:nvSpPr>
        <p:spPr bwMode="auto">
          <a:xfrm>
            <a:off x="4787900" y="4868863"/>
            <a:ext cx="3887788" cy="1878012"/>
          </a:xfrm>
          <a:prstGeom prst="rect">
            <a:avLst/>
          </a:prstGeom>
          <a:noFill/>
          <a:ln w="9525">
            <a:noFill/>
            <a:miter lim="800000"/>
            <a:headEnd/>
            <a:tailEnd/>
          </a:ln>
        </p:spPr>
        <p:txBody>
          <a:bodyPr>
            <a:spAutoFit/>
          </a:bodyPr>
          <a:lstStyle/>
          <a:p>
            <a:pPr algn="just"/>
            <a:r>
              <a:rPr lang="ru-RU" sz="1400"/>
              <a:t>* Объединение оппозиции на лозунгах «Министерства общественного доверия» </a:t>
            </a:r>
          </a:p>
          <a:p>
            <a:pPr algn="just"/>
            <a:endParaRPr lang="ru-RU" sz="900"/>
          </a:p>
          <a:p>
            <a:pPr algn="just"/>
            <a:r>
              <a:rPr lang="ru-RU" sz="1400"/>
              <a:t>* Реализация лозунга ответственного думского министерства </a:t>
            </a:r>
          </a:p>
          <a:p>
            <a:pPr algn="just"/>
            <a:endParaRPr lang="ru-RU" sz="900"/>
          </a:p>
          <a:p>
            <a:pPr algn="just"/>
            <a:r>
              <a:rPr lang="ru-RU" sz="1400"/>
              <a:t>* Подготовка дворцового переворота                (А.И. Гучков)</a:t>
            </a:r>
          </a:p>
          <a:p>
            <a:pPr algn="just"/>
            <a:endParaRPr lang="ru-RU" sz="1400"/>
          </a:p>
        </p:txBody>
      </p:sp>
      <p:sp>
        <p:nvSpPr>
          <p:cNvPr id="34" name="Скругленный прямоугольник 33"/>
          <p:cNvSpPr/>
          <p:nvPr/>
        </p:nvSpPr>
        <p:spPr>
          <a:xfrm>
            <a:off x="5580063" y="1484313"/>
            <a:ext cx="1512887" cy="360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ПРОГРАММА</a:t>
            </a:r>
          </a:p>
        </p:txBody>
      </p:sp>
      <p:sp>
        <p:nvSpPr>
          <p:cNvPr id="29" name="Прямоугольник 2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92</a:t>
            </a:r>
          </a:p>
        </p:txBody>
      </p:sp>
      <p:pic>
        <p:nvPicPr>
          <p:cNvPr id="95271" name="Рисунок 29" descr="1500x500.jpg"/>
          <p:cNvPicPr>
            <a:picLocks noChangeAspect="1"/>
          </p:cNvPicPr>
          <p:nvPr/>
        </p:nvPicPr>
        <p:blipFill>
          <a:blip r:embed="rId4" cstate="email"/>
          <a:srcRect/>
          <a:stretch>
            <a:fillRect/>
          </a:stretch>
        </p:blipFill>
        <p:spPr bwMode="auto">
          <a:xfrm>
            <a:off x="0" y="0"/>
            <a:ext cx="9144000" cy="692150"/>
          </a:xfrm>
          <a:prstGeom prst="rect">
            <a:avLst/>
          </a:prstGeom>
          <a:noFill/>
          <a:ln w="9525">
            <a:noFill/>
            <a:miter lim="800000"/>
            <a:headEnd/>
            <a:tailEnd/>
          </a:ln>
        </p:spPr>
      </p:pic>
      <p:sp>
        <p:nvSpPr>
          <p:cNvPr id="3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2.1.7.  центристы:  прогрессисты</a:t>
            </a:r>
          </a:p>
        </p:txBody>
      </p:sp>
    </p:spTree>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060575"/>
            <a:ext cx="9144000" cy="3097213"/>
          </a:xfrm>
        </p:spPr>
        <p:txBody>
          <a:bodyPr/>
          <a:lstStyle/>
          <a:p>
            <a:pPr eaLnBrk="1" hangingPunct="1"/>
            <a:r>
              <a:rPr lang="ru-RU" b="1" smtClean="0"/>
              <a:t/>
            </a:r>
            <a:br>
              <a:rPr lang="ru-RU" b="1" smtClean="0"/>
            </a:br>
            <a:endParaRPr lang="ru-RU" smtClean="0"/>
          </a:p>
        </p:txBody>
      </p:sp>
      <p:sp>
        <p:nvSpPr>
          <p:cNvPr id="96259" name="Прямоугольник 6"/>
          <p:cNvSpPr>
            <a:spLocks noChangeArrowheads="1"/>
          </p:cNvSpPr>
          <p:nvPr/>
        </p:nvSpPr>
        <p:spPr bwMode="auto">
          <a:xfrm>
            <a:off x="323850" y="1458913"/>
            <a:ext cx="8569325" cy="4524375"/>
          </a:xfrm>
          <a:prstGeom prst="rect">
            <a:avLst/>
          </a:prstGeom>
          <a:noFill/>
          <a:ln w="9525">
            <a:noFill/>
            <a:miter lim="800000"/>
            <a:headEnd/>
            <a:tailEnd/>
          </a:ln>
        </p:spPr>
        <p:txBody>
          <a:bodyPr>
            <a:spAutoFit/>
          </a:bodyPr>
          <a:lstStyle/>
          <a:p>
            <a:pPr algn="just"/>
            <a:r>
              <a:rPr lang="ru-RU" b="1">
                <a:solidFill>
                  <a:srgbClr val="FF0000"/>
                </a:solidFill>
              </a:rPr>
              <a:t>       </a:t>
            </a:r>
            <a:r>
              <a:rPr lang="ru-RU"/>
              <a:t>В отличии от большинства участников блока, прогрессисты считали обстановку военного времени благоприятной для становлении буржуазии как «первенствующего сословия» и добивались создания министерства, ответственного перед законодательными органами; по их мнению, только «ответственное министерство» смогло бы организовать оборону страны и обеспечить победу, предотвратить революцию.</a:t>
            </a:r>
          </a:p>
          <a:p>
            <a:pPr algn="just"/>
            <a:r>
              <a:rPr lang="ru-RU"/>
              <a:t>       В ноябре 1916 года прогрессисты вышли из «прогрессивного блока», окончательно разойдясь с большинством его членов по поводу требования создания министерства доверия. В конце 1916 – начале 1917 годах на частных совещаниях у Коновалова и Рябушинского прогрессистами обсуждались различные планы государственного переворота, состав будущего Временного правительства. После Февральской революции деятельность партии постепенно прекратилась, часть прогрессистов, возглавляемых Ефремовым и профессором Д. Н. Рузским, объединилась в </a:t>
            </a:r>
            <a:r>
              <a:rPr lang="ru-RU" i="1"/>
              <a:t>Российскую радикально-демократическую партию</a:t>
            </a:r>
            <a:r>
              <a:rPr lang="ru-RU"/>
              <a:t>, выступившую за установление демократической республики</a:t>
            </a:r>
            <a:r>
              <a:rPr lang="ru-RU" sz="1400"/>
              <a:t>.</a:t>
            </a:r>
          </a:p>
        </p:txBody>
      </p:sp>
      <p:sp>
        <p:nvSpPr>
          <p:cNvPr id="7" name="Прямоугольник 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93</a:t>
            </a:r>
          </a:p>
        </p:txBody>
      </p:sp>
      <p:pic>
        <p:nvPicPr>
          <p:cNvPr id="96261"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2.1.7.  центристы:  прогрессисты</a:t>
            </a:r>
          </a:p>
        </p:txBody>
      </p:sp>
    </p:spTree>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biblioclub.ru/services/fks.php?fks_action=get_file&amp;fks_flag=2&amp;fks_id=polit_deyat_img_images_19000_126040.jpg"/>
          <p:cNvPicPr>
            <a:picLocks noChangeAspect="1" noChangeArrowheads="1"/>
          </p:cNvPicPr>
          <p:nvPr/>
        </p:nvPicPr>
        <p:blipFill>
          <a:blip r:embed="rId3" cstate="email"/>
          <a:srcRect/>
          <a:stretch>
            <a:fillRect/>
          </a:stretch>
        </p:blipFill>
        <p:spPr bwMode="auto">
          <a:xfrm>
            <a:off x="2555875" y="1484313"/>
            <a:ext cx="1470025" cy="1728787"/>
          </a:xfrm>
          <a:prstGeom prst="rect">
            <a:avLst/>
          </a:prstGeom>
          <a:noFill/>
          <a:ln w="9525">
            <a:noFill/>
            <a:miter lim="800000"/>
            <a:headEnd/>
            <a:tailEnd/>
          </a:ln>
        </p:spPr>
      </p:pic>
      <p:sp>
        <p:nvSpPr>
          <p:cNvPr id="97283" name="TextBox 5"/>
          <p:cNvSpPr txBox="1">
            <a:spLocks noChangeArrowheads="1"/>
          </p:cNvSpPr>
          <p:nvPr/>
        </p:nvSpPr>
        <p:spPr bwMode="auto">
          <a:xfrm>
            <a:off x="2195513" y="3213100"/>
            <a:ext cx="2160587" cy="523875"/>
          </a:xfrm>
          <a:prstGeom prst="rect">
            <a:avLst/>
          </a:prstGeom>
          <a:noFill/>
          <a:ln w="9525">
            <a:noFill/>
            <a:miter lim="800000"/>
            <a:headEnd/>
            <a:tailEnd/>
          </a:ln>
        </p:spPr>
        <p:txBody>
          <a:bodyPr>
            <a:spAutoFit/>
          </a:bodyPr>
          <a:lstStyle/>
          <a:p>
            <a:pPr algn="ctr"/>
            <a:r>
              <a:rPr lang="ru-RU" sz="1400"/>
              <a:t>Родзянко</a:t>
            </a:r>
          </a:p>
          <a:p>
            <a:pPr algn="ctr"/>
            <a:r>
              <a:rPr lang="ru-RU" sz="1400"/>
              <a:t>Михаил Владимирович</a:t>
            </a:r>
          </a:p>
        </p:txBody>
      </p:sp>
      <p:pic>
        <p:nvPicPr>
          <p:cNvPr id="97284" name="Picture 4" descr="http://rusliberal.ru/images/shipov.jpg"/>
          <p:cNvPicPr>
            <a:picLocks noChangeAspect="1" noChangeArrowheads="1"/>
          </p:cNvPicPr>
          <p:nvPr/>
        </p:nvPicPr>
        <p:blipFill>
          <a:blip r:embed="rId4" cstate="email"/>
          <a:srcRect/>
          <a:stretch>
            <a:fillRect/>
          </a:stretch>
        </p:blipFill>
        <p:spPr bwMode="auto">
          <a:xfrm>
            <a:off x="4859338" y="1484313"/>
            <a:ext cx="1381125" cy="1728787"/>
          </a:xfrm>
          <a:prstGeom prst="rect">
            <a:avLst/>
          </a:prstGeom>
          <a:noFill/>
          <a:ln w="9525">
            <a:noFill/>
            <a:miter lim="800000"/>
            <a:headEnd/>
            <a:tailEnd/>
          </a:ln>
        </p:spPr>
      </p:pic>
      <p:sp>
        <p:nvSpPr>
          <p:cNvPr id="97285" name="TextBox 7"/>
          <p:cNvSpPr txBox="1">
            <a:spLocks noChangeArrowheads="1"/>
          </p:cNvSpPr>
          <p:nvPr/>
        </p:nvSpPr>
        <p:spPr bwMode="auto">
          <a:xfrm>
            <a:off x="4427538" y="3213100"/>
            <a:ext cx="2232025" cy="523875"/>
          </a:xfrm>
          <a:prstGeom prst="rect">
            <a:avLst/>
          </a:prstGeom>
          <a:noFill/>
          <a:ln w="9525">
            <a:noFill/>
            <a:miter lim="800000"/>
            <a:headEnd/>
            <a:tailEnd/>
          </a:ln>
        </p:spPr>
        <p:txBody>
          <a:bodyPr>
            <a:spAutoFit/>
          </a:bodyPr>
          <a:lstStyle/>
          <a:p>
            <a:pPr algn="ctr"/>
            <a:r>
              <a:rPr lang="ru-RU" sz="1400"/>
              <a:t>Шипов</a:t>
            </a:r>
          </a:p>
          <a:p>
            <a:pPr algn="ctr"/>
            <a:r>
              <a:rPr lang="ru-RU" sz="1400"/>
              <a:t>Дмитрий Николаевич</a:t>
            </a:r>
          </a:p>
        </p:txBody>
      </p:sp>
      <p:pic>
        <p:nvPicPr>
          <p:cNvPr id="97286" name="Picture 6" descr="http://mtdata.ru/u24/photoED07/20378274096-0/original.jpg"/>
          <p:cNvPicPr>
            <a:picLocks noChangeAspect="1" noChangeArrowheads="1"/>
          </p:cNvPicPr>
          <p:nvPr/>
        </p:nvPicPr>
        <p:blipFill>
          <a:blip r:embed="rId5" cstate="email"/>
          <a:srcRect/>
          <a:stretch>
            <a:fillRect/>
          </a:stretch>
        </p:blipFill>
        <p:spPr bwMode="auto">
          <a:xfrm>
            <a:off x="7164388" y="1484313"/>
            <a:ext cx="1295400" cy="1681162"/>
          </a:xfrm>
          <a:prstGeom prst="rect">
            <a:avLst/>
          </a:prstGeom>
          <a:noFill/>
          <a:ln w="9525">
            <a:noFill/>
            <a:miter lim="800000"/>
            <a:headEnd/>
            <a:tailEnd/>
          </a:ln>
        </p:spPr>
      </p:pic>
      <p:sp>
        <p:nvSpPr>
          <p:cNvPr id="97287" name="TextBox 9"/>
          <p:cNvSpPr txBox="1">
            <a:spLocks noChangeArrowheads="1"/>
          </p:cNvSpPr>
          <p:nvPr/>
        </p:nvSpPr>
        <p:spPr bwMode="auto">
          <a:xfrm>
            <a:off x="6875463" y="3213100"/>
            <a:ext cx="1943100" cy="523875"/>
          </a:xfrm>
          <a:prstGeom prst="rect">
            <a:avLst/>
          </a:prstGeom>
          <a:noFill/>
          <a:ln w="9525">
            <a:noFill/>
            <a:miter lim="800000"/>
            <a:headEnd/>
            <a:tailEnd/>
          </a:ln>
        </p:spPr>
        <p:txBody>
          <a:bodyPr>
            <a:spAutoFit/>
          </a:bodyPr>
          <a:lstStyle/>
          <a:p>
            <a:pPr algn="ctr"/>
            <a:r>
              <a:rPr lang="ru-RU" sz="1400"/>
              <a:t>Корф</a:t>
            </a:r>
          </a:p>
          <a:p>
            <a:pPr algn="ctr"/>
            <a:r>
              <a:rPr lang="ru-RU" sz="1400"/>
              <a:t>Павел Леопольдович</a:t>
            </a:r>
          </a:p>
        </p:txBody>
      </p:sp>
      <p:sp>
        <p:nvSpPr>
          <p:cNvPr id="97288" name="TextBox 10"/>
          <p:cNvSpPr txBox="1">
            <a:spLocks noChangeArrowheads="1"/>
          </p:cNvSpPr>
          <p:nvPr/>
        </p:nvSpPr>
        <p:spPr bwMode="auto">
          <a:xfrm>
            <a:off x="0" y="1125538"/>
            <a:ext cx="9144000" cy="369887"/>
          </a:xfrm>
          <a:prstGeom prst="rect">
            <a:avLst/>
          </a:prstGeom>
          <a:noFill/>
          <a:ln w="9525">
            <a:noFill/>
            <a:miter lim="800000"/>
            <a:headEnd/>
            <a:tailEnd/>
          </a:ln>
        </p:spPr>
        <p:txBody>
          <a:bodyPr>
            <a:spAutoFit/>
          </a:bodyPr>
          <a:lstStyle/>
          <a:p>
            <a:pPr algn="ctr"/>
            <a:r>
              <a:rPr lang="ru-RU"/>
              <a:t>ЛИДЕРЫ ПАРТИИ ОКТЯБРИСТОВ  </a:t>
            </a:r>
          </a:p>
        </p:txBody>
      </p:sp>
      <p:pic>
        <p:nvPicPr>
          <p:cNvPr id="97289" name="Picture 8" descr="Karl Gustavovich Faberge.jpg"/>
          <p:cNvPicPr>
            <a:picLocks noChangeAspect="1" noChangeArrowheads="1"/>
          </p:cNvPicPr>
          <p:nvPr/>
        </p:nvPicPr>
        <p:blipFill>
          <a:blip r:embed="rId6" cstate="email"/>
          <a:srcRect/>
          <a:stretch>
            <a:fillRect/>
          </a:stretch>
        </p:blipFill>
        <p:spPr bwMode="auto">
          <a:xfrm>
            <a:off x="468313" y="4365625"/>
            <a:ext cx="974725" cy="1400175"/>
          </a:xfrm>
          <a:prstGeom prst="rect">
            <a:avLst/>
          </a:prstGeom>
          <a:noFill/>
          <a:ln w="9525">
            <a:noFill/>
            <a:miter lim="800000"/>
            <a:headEnd/>
            <a:tailEnd/>
          </a:ln>
        </p:spPr>
      </p:pic>
      <p:sp>
        <p:nvSpPr>
          <p:cNvPr id="97290" name="Прямоугольник 12"/>
          <p:cNvSpPr>
            <a:spLocks noChangeArrowheads="1"/>
          </p:cNvSpPr>
          <p:nvPr/>
        </p:nvSpPr>
        <p:spPr bwMode="auto">
          <a:xfrm>
            <a:off x="250825" y="5805488"/>
            <a:ext cx="1411288" cy="461962"/>
          </a:xfrm>
          <a:prstGeom prst="rect">
            <a:avLst/>
          </a:prstGeom>
          <a:noFill/>
          <a:ln w="9525">
            <a:noFill/>
            <a:miter lim="800000"/>
            <a:headEnd/>
            <a:tailEnd/>
          </a:ln>
        </p:spPr>
        <p:txBody>
          <a:bodyPr wrap="none">
            <a:spAutoFit/>
          </a:bodyPr>
          <a:lstStyle/>
          <a:p>
            <a:pPr algn="ctr"/>
            <a:r>
              <a:rPr lang="vi-VN" sz="1200"/>
              <a:t>Фаберже́</a:t>
            </a:r>
            <a:endParaRPr lang="ru-RU" sz="1200"/>
          </a:p>
          <a:p>
            <a:pPr algn="ctr"/>
            <a:r>
              <a:rPr lang="vi-VN" sz="1200"/>
              <a:t>Карл Гу́ставович </a:t>
            </a:r>
            <a:endParaRPr lang="ru-RU" sz="1200"/>
          </a:p>
        </p:txBody>
      </p:sp>
      <p:sp>
        <p:nvSpPr>
          <p:cNvPr id="97291" name="Прямоугольник 13"/>
          <p:cNvSpPr>
            <a:spLocks noChangeArrowheads="1"/>
          </p:cNvSpPr>
          <p:nvPr/>
        </p:nvSpPr>
        <p:spPr bwMode="auto">
          <a:xfrm>
            <a:off x="1619250" y="5805488"/>
            <a:ext cx="1833563" cy="461962"/>
          </a:xfrm>
          <a:prstGeom prst="rect">
            <a:avLst/>
          </a:prstGeom>
          <a:noFill/>
          <a:ln w="9525">
            <a:noFill/>
            <a:miter lim="800000"/>
            <a:headEnd/>
            <a:tailEnd/>
          </a:ln>
        </p:spPr>
        <p:txBody>
          <a:bodyPr wrap="none">
            <a:spAutoFit/>
          </a:bodyPr>
          <a:lstStyle/>
          <a:p>
            <a:pPr algn="ctr"/>
            <a:r>
              <a:rPr lang="vi-VN" sz="1200"/>
              <a:t>Но́бель</a:t>
            </a:r>
            <a:endParaRPr lang="ru-RU" sz="1200"/>
          </a:p>
          <a:p>
            <a:pPr algn="ctr"/>
            <a:r>
              <a:rPr lang="vi-VN" sz="1200"/>
              <a:t>Эммануи́л Лю́двигович</a:t>
            </a:r>
            <a:endParaRPr lang="ru-RU" sz="1200"/>
          </a:p>
        </p:txBody>
      </p:sp>
      <p:pic>
        <p:nvPicPr>
          <p:cNvPr id="97292" name="Picture 10" descr="http://epizodyspace.ru/reyt-all/19/nobel.jpg"/>
          <p:cNvPicPr>
            <a:picLocks noChangeAspect="1" noChangeArrowheads="1"/>
          </p:cNvPicPr>
          <p:nvPr/>
        </p:nvPicPr>
        <p:blipFill>
          <a:blip r:embed="rId7" cstate="email"/>
          <a:srcRect/>
          <a:stretch>
            <a:fillRect/>
          </a:stretch>
        </p:blipFill>
        <p:spPr bwMode="auto">
          <a:xfrm>
            <a:off x="2051050" y="4365625"/>
            <a:ext cx="1014413" cy="1411288"/>
          </a:xfrm>
          <a:prstGeom prst="rect">
            <a:avLst/>
          </a:prstGeom>
          <a:noFill/>
          <a:ln w="9525">
            <a:noFill/>
            <a:miter lim="800000"/>
            <a:headEnd/>
            <a:tailEnd/>
          </a:ln>
        </p:spPr>
      </p:pic>
      <p:sp>
        <p:nvSpPr>
          <p:cNvPr id="97293" name="TextBox 10"/>
          <p:cNvSpPr txBox="1">
            <a:spLocks noChangeArrowheads="1"/>
          </p:cNvSpPr>
          <p:nvPr/>
        </p:nvSpPr>
        <p:spPr bwMode="auto">
          <a:xfrm>
            <a:off x="3276600" y="3860800"/>
            <a:ext cx="2160588" cy="368300"/>
          </a:xfrm>
          <a:prstGeom prst="rect">
            <a:avLst/>
          </a:prstGeom>
          <a:noFill/>
          <a:ln w="9525">
            <a:noFill/>
            <a:miter lim="800000"/>
            <a:headEnd/>
            <a:tailEnd/>
          </a:ln>
        </p:spPr>
        <p:txBody>
          <a:bodyPr>
            <a:spAutoFit/>
          </a:bodyPr>
          <a:lstStyle/>
          <a:p>
            <a:r>
              <a:rPr lang="ru-RU"/>
              <a:t>ЧЛЕНЫ ПАРТИИ </a:t>
            </a:r>
          </a:p>
        </p:txBody>
      </p:sp>
      <p:pic>
        <p:nvPicPr>
          <p:cNvPr id="97294" name="Picture 16" descr="http://polzam.ru/media/k2/items/cache/e2acd849d365015ef08ef5b696dc9e31_XL.jpg"/>
          <p:cNvPicPr>
            <a:picLocks noChangeAspect="1" noChangeArrowheads="1"/>
          </p:cNvPicPr>
          <p:nvPr/>
        </p:nvPicPr>
        <p:blipFill>
          <a:blip r:embed="rId8" cstate="email"/>
          <a:srcRect/>
          <a:stretch>
            <a:fillRect/>
          </a:stretch>
        </p:blipFill>
        <p:spPr bwMode="auto">
          <a:xfrm>
            <a:off x="3708400" y="4292600"/>
            <a:ext cx="1025525" cy="1439863"/>
          </a:xfrm>
          <a:prstGeom prst="rect">
            <a:avLst/>
          </a:prstGeom>
          <a:noFill/>
          <a:ln w="9525">
            <a:noFill/>
            <a:miter lim="800000"/>
            <a:headEnd/>
            <a:tailEnd/>
          </a:ln>
        </p:spPr>
      </p:pic>
      <p:sp>
        <p:nvSpPr>
          <p:cNvPr id="97295" name="Прямоугольник 13"/>
          <p:cNvSpPr>
            <a:spLocks noChangeArrowheads="1"/>
          </p:cNvSpPr>
          <p:nvPr/>
        </p:nvSpPr>
        <p:spPr bwMode="auto">
          <a:xfrm>
            <a:off x="3563938" y="5732463"/>
            <a:ext cx="1581150" cy="461962"/>
          </a:xfrm>
          <a:prstGeom prst="rect">
            <a:avLst/>
          </a:prstGeom>
          <a:noFill/>
          <a:ln w="9525">
            <a:noFill/>
            <a:miter lim="800000"/>
            <a:headEnd/>
            <a:tailEnd/>
          </a:ln>
        </p:spPr>
        <p:txBody>
          <a:bodyPr>
            <a:spAutoFit/>
          </a:bodyPr>
          <a:lstStyle/>
          <a:p>
            <a:pPr algn="ctr"/>
            <a:r>
              <a:rPr lang="ru-RU" sz="1200"/>
              <a:t>Плевако</a:t>
            </a:r>
          </a:p>
          <a:p>
            <a:pPr algn="ctr"/>
            <a:r>
              <a:rPr lang="ru-RU" sz="1200"/>
              <a:t>Федор Николаевич</a:t>
            </a:r>
          </a:p>
        </p:txBody>
      </p:sp>
      <p:sp>
        <p:nvSpPr>
          <p:cNvPr id="97296" name="AutoShape 18" descr="http://0alive.0bike.ru/file/leontiy-benua-i-peterburgskaya-shkola-hudojnikov-arhitektorov-v-g-lisovskiy-4873-small.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97297" name="AutoShape 20" descr="http://0alive.0bike.ru/file/leontiy-benua-i-peterburgskaya-shkola-hudojnikov-arhitektorov-v-g-lisovskiy-4873-small.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97298" name="AutoShape 22" descr="http://0alive.0bike.ru/file/leontiy-benua-i-peterburgskaya-shkola-hudojnikov-arhitektorov-v-g-lisovskiy-4873-small.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97299" name="Picture 24" descr="http://terra-mobile.ucoz.ru/_fr/0/1150646.jpg"/>
          <p:cNvPicPr>
            <a:picLocks noChangeAspect="1" noChangeArrowheads="1"/>
          </p:cNvPicPr>
          <p:nvPr/>
        </p:nvPicPr>
        <p:blipFill>
          <a:blip r:embed="rId9" cstate="email"/>
          <a:srcRect/>
          <a:stretch>
            <a:fillRect/>
          </a:stretch>
        </p:blipFill>
        <p:spPr bwMode="auto">
          <a:xfrm>
            <a:off x="5435600" y="4292600"/>
            <a:ext cx="1046163" cy="1439863"/>
          </a:xfrm>
          <a:prstGeom prst="rect">
            <a:avLst/>
          </a:prstGeom>
          <a:noFill/>
          <a:ln w="9525">
            <a:noFill/>
            <a:miter lim="800000"/>
            <a:headEnd/>
            <a:tailEnd/>
          </a:ln>
        </p:spPr>
      </p:pic>
      <p:sp>
        <p:nvSpPr>
          <p:cNvPr id="97300" name="Прямоугольник 13"/>
          <p:cNvSpPr>
            <a:spLocks noChangeArrowheads="1"/>
          </p:cNvSpPr>
          <p:nvPr/>
        </p:nvSpPr>
        <p:spPr bwMode="auto">
          <a:xfrm>
            <a:off x="5076825" y="5732463"/>
            <a:ext cx="1727200" cy="461962"/>
          </a:xfrm>
          <a:prstGeom prst="rect">
            <a:avLst/>
          </a:prstGeom>
          <a:noFill/>
          <a:ln w="9525">
            <a:noFill/>
            <a:miter lim="800000"/>
            <a:headEnd/>
            <a:tailEnd/>
          </a:ln>
        </p:spPr>
        <p:txBody>
          <a:bodyPr>
            <a:spAutoFit/>
          </a:bodyPr>
          <a:lstStyle/>
          <a:p>
            <a:pPr algn="ctr"/>
            <a:r>
              <a:rPr lang="ru-RU" sz="1200"/>
              <a:t>Бенуа</a:t>
            </a:r>
          </a:p>
          <a:p>
            <a:pPr algn="ctr"/>
            <a:r>
              <a:rPr lang="ru-RU" sz="1200"/>
              <a:t>Леонтий Николаевич</a:t>
            </a:r>
          </a:p>
        </p:txBody>
      </p:sp>
      <p:pic>
        <p:nvPicPr>
          <p:cNvPr id="97301" name="Picture 26" descr="http://geschichte.rusdeutsch.ru/image/history/Glava4/%D0%92.%D0%98.%D0%93%D0%B5%D1%80%D1%8C%D0%B5.jpg"/>
          <p:cNvPicPr>
            <a:picLocks noChangeAspect="1" noChangeArrowheads="1"/>
          </p:cNvPicPr>
          <p:nvPr/>
        </p:nvPicPr>
        <p:blipFill>
          <a:blip r:embed="rId10" cstate="email"/>
          <a:srcRect/>
          <a:stretch>
            <a:fillRect/>
          </a:stretch>
        </p:blipFill>
        <p:spPr bwMode="auto">
          <a:xfrm>
            <a:off x="7235825" y="4292600"/>
            <a:ext cx="1130300" cy="1439863"/>
          </a:xfrm>
          <a:prstGeom prst="rect">
            <a:avLst/>
          </a:prstGeom>
          <a:noFill/>
          <a:ln w="9525">
            <a:noFill/>
            <a:miter lim="800000"/>
            <a:headEnd/>
            <a:tailEnd/>
          </a:ln>
        </p:spPr>
      </p:pic>
      <p:sp>
        <p:nvSpPr>
          <p:cNvPr id="97302" name="Прямоугольник 23"/>
          <p:cNvSpPr>
            <a:spLocks noChangeArrowheads="1"/>
          </p:cNvSpPr>
          <p:nvPr/>
        </p:nvSpPr>
        <p:spPr bwMode="auto">
          <a:xfrm>
            <a:off x="7019925" y="5732463"/>
            <a:ext cx="1652588" cy="461962"/>
          </a:xfrm>
          <a:prstGeom prst="rect">
            <a:avLst/>
          </a:prstGeom>
          <a:noFill/>
          <a:ln w="9525">
            <a:noFill/>
            <a:miter lim="800000"/>
            <a:headEnd/>
            <a:tailEnd/>
          </a:ln>
        </p:spPr>
        <p:txBody>
          <a:bodyPr wrap="none">
            <a:spAutoFit/>
          </a:bodyPr>
          <a:lstStyle/>
          <a:p>
            <a:pPr algn="ctr"/>
            <a:r>
              <a:rPr lang="ru-RU" sz="1200"/>
              <a:t>Герье</a:t>
            </a:r>
          </a:p>
          <a:p>
            <a:pPr algn="ctr"/>
            <a:r>
              <a:rPr lang="ru-RU" sz="1200"/>
              <a:t>Владимир Иванович</a:t>
            </a:r>
          </a:p>
        </p:txBody>
      </p:sp>
      <p:pic>
        <p:nvPicPr>
          <p:cNvPr id="97303" name="Picture 4" descr="http://school-collection.lyceum62.ru/ecor/storage/1e861865-84d7-4e46-ba04-3352537b4334/Images/%5bIS11IO_1-06%5d_%5bGA_03%5db.jpg"/>
          <p:cNvPicPr>
            <a:picLocks noChangeAspect="1" noChangeArrowheads="1"/>
          </p:cNvPicPr>
          <p:nvPr/>
        </p:nvPicPr>
        <p:blipFill>
          <a:blip r:embed="rId11" cstate="email"/>
          <a:srcRect/>
          <a:stretch>
            <a:fillRect/>
          </a:stretch>
        </p:blipFill>
        <p:spPr bwMode="auto">
          <a:xfrm>
            <a:off x="468313" y="1484313"/>
            <a:ext cx="1223962" cy="1738312"/>
          </a:xfrm>
          <a:prstGeom prst="rect">
            <a:avLst/>
          </a:prstGeom>
          <a:noFill/>
          <a:ln w="9525">
            <a:noFill/>
            <a:miter lim="800000"/>
            <a:headEnd/>
            <a:tailEnd/>
          </a:ln>
        </p:spPr>
      </p:pic>
      <p:sp>
        <p:nvSpPr>
          <p:cNvPr id="97304" name="TextBox 7"/>
          <p:cNvSpPr txBox="1">
            <a:spLocks noChangeArrowheads="1"/>
          </p:cNvSpPr>
          <p:nvPr/>
        </p:nvSpPr>
        <p:spPr bwMode="auto">
          <a:xfrm>
            <a:off x="179388" y="3213100"/>
            <a:ext cx="1944687" cy="523875"/>
          </a:xfrm>
          <a:prstGeom prst="rect">
            <a:avLst/>
          </a:prstGeom>
          <a:noFill/>
          <a:ln w="9525">
            <a:noFill/>
            <a:miter lim="800000"/>
            <a:headEnd/>
            <a:tailEnd/>
          </a:ln>
        </p:spPr>
        <p:txBody>
          <a:bodyPr>
            <a:spAutoFit/>
          </a:bodyPr>
          <a:lstStyle/>
          <a:p>
            <a:pPr algn="ctr"/>
            <a:r>
              <a:rPr lang="ru-RU" sz="1400"/>
              <a:t>Гучков</a:t>
            </a:r>
          </a:p>
          <a:p>
            <a:pPr algn="ctr"/>
            <a:r>
              <a:rPr lang="ru-RU" sz="1400"/>
              <a:t>Александр Иванович</a:t>
            </a:r>
          </a:p>
        </p:txBody>
      </p:sp>
      <p:sp>
        <p:nvSpPr>
          <p:cNvPr id="29" name="Прямоугольник 2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94</a:t>
            </a:r>
          </a:p>
        </p:txBody>
      </p:sp>
      <p:pic>
        <p:nvPicPr>
          <p:cNvPr id="97306" name="Рисунок 29" descr="1500x500.jpg"/>
          <p:cNvPicPr>
            <a:picLocks noChangeAspect="1"/>
          </p:cNvPicPr>
          <p:nvPr/>
        </p:nvPicPr>
        <p:blipFill>
          <a:blip r:embed="rId12" cstate="email"/>
          <a:srcRect/>
          <a:stretch>
            <a:fillRect/>
          </a:stretch>
        </p:blipFill>
        <p:spPr bwMode="auto">
          <a:xfrm>
            <a:off x="0" y="0"/>
            <a:ext cx="9144000" cy="692150"/>
          </a:xfrm>
          <a:prstGeom prst="rect">
            <a:avLst/>
          </a:prstGeom>
          <a:noFill/>
          <a:ln w="9525">
            <a:noFill/>
            <a:miter lim="800000"/>
            <a:headEnd/>
            <a:tailEnd/>
          </a:ln>
        </p:spPr>
      </p:pic>
      <p:sp>
        <p:nvSpPr>
          <p:cNvPr id="31"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2.1.8.  правые:  октябристы</a:t>
            </a:r>
          </a:p>
        </p:txBody>
      </p:sp>
    </p:spTree>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http://school-collection.lyceum62.ru/ecor/storage/1e861865-84d7-4e46-ba04-3352537b4334/Images/%5bIS11IO_1-06%5d_%5bGA_03%5db.jpg"/>
          <p:cNvPicPr>
            <a:picLocks noChangeAspect="1" noChangeArrowheads="1"/>
          </p:cNvPicPr>
          <p:nvPr/>
        </p:nvPicPr>
        <p:blipFill>
          <a:blip r:embed="rId3" cstate="email"/>
          <a:srcRect/>
          <a:stretch>
            <a:fillRect/>
          </a:stretch>
        </p:blipFill>
        <p:spPr bwMode="auto">
          <a:xfrm>
            <a:off x="250825" y="1473200"/>
            <a:ext cx="1368425" cy="1993900"/>
          </a:xfrm>
          <a:prstGeom prst="rect">
            <a:avLst/>
          </a:prstGeom>
          <a:noFill/>
          <a:ln w="9525">
            <a:noFill/>
            <a:miter lim="800000"/>
            <a:headEnd/>
            <a:tailEnd/>
          </a:ln>
        </p:spPr>
      </p:pic>
      <p:sp>
        <p:nvSpPr>
          <p:cNvPr id="98307" name="TextBox 6"/>
          <p:cNvSpPr txBox="1">
            <a:spLocks noChangeArrowheads="1"/>
          </p:cNvSpPr>
          <p:nvPr/>
        </p:nvSpPr>
        <p:spPr bwMode="auto">
          <a:xfrm>
            <a:off x="1692275" y="1657350"/>
            <a:ext cx="7127875" cy="2093913"/>
          </a:xfrm>
          <a:prstGeom prst="rect">
            <a:avLst/>
          </a:prstGeom>
          <a:noFill/>
          <a:ln w="9525">
            <a:noFill/>
            <a:miter lim="800000"/>
            <a:headEnd/>
            <a:tailEnd/>
          </a:ln>
        </p:spPr>
        <p:txBody>
          <a:bodyPr>
            <a:spAutoFit/>
          </a:bodyPr>
          <a:lstStyle/>
          <a:p>
            <a:r>
              <a:rPr lang="ru-RU" sz="1600" b="1" i="1"/>
              <a:t>Председатель</a:t>
            </a:r>
            <a:r>
              <a:rPr lang="ru-RU" sz="1600"/>
              <a:t>, </a:t>
            </a:r>
            <a:r>
              <a:rPr lang="ru-RU" sz="1600" b="1" i="1"/>
              <a:t>идеолог:</a:t>
            </a:r>
            <a:r>
              <a:rPr lang="ru-RU" sz="1600"/>
              <a:t> Александр Иванович Гучков.</a:t>
            </a:r>
          </a:p>
          <a:p>
            <a:pPr algn="just"/>
            <a:r>
              <a:rPr lang="ru-RU" sz="1600" b="1" i="1"/>
              <a:t>Дата создания</a:t>
            </a:r>
            <a:r>
              <a:rPr lang="ru-RU" sz="1600" b="1"/>
              <a:t>:</a:t>
            </a:r>
            <a:r>
              <a:rPr lang="ru-RU" sz="1600"/>
              <a:t> Организационное оформление партии началось в октября 1905 г., а завершилось на I её съезде, состоявшемся 8 - 12 февраля 1906 г. в Москве. Название партии восходит к Манифесту 17 октября  1905 года, изданному </a:t>
            </a:r>
            <a:r>
              <a:rPr lang="ru-RU" sz="1600">
                <a:hlinkClick r:id="rId4" tooltip="Николай II"/>
              </a:rPr>
              <a:t>Николаем II</a:t>
            </a:r>
            <a:r>
              <a:rPr lang="ru-RU" sz="1600"/>
              <a:t>.</a:t>
            </a:r>
            <a:endParaRPr lang="ru-RU" sz="1600" b="1" i="1"/>
          </a:p>
          <a:p>
            <a:pPr algn="just"/>
            <a:r>
              <a:rPr lang="ru-RU" sz="1600" b="1" i="1"/>
              <a:t>Цель:</a:t>
            </a:r>
            <a:r>
              <a:rPr lang="ru-RU" sz="1600"/>
              <a:t> Оказание «содействия правительству, идущему по пути спасительных реформ».</a:t>
            </a:r>
          </a:p>
          <a:p>
            <a:pPr algn="just"/>
            <a:endParaRPr lang="ru-RU"/>
          </a:p>
        </p:txBody>
      </p:sp>
      <p:sp>
        <p:nvSpPr>
          <p:cNvPr id="98308" name="Прямоугольник 10"/>
          <p:cNvSpPr>
            <a:spLocks noChangeArrowheads="1"/>
          </p:cNvSpPr>
          <p:nvPr/>
        </p:nvSpPr>
        <p:spPr bwMode="auto">
          <a:xfrm>
            <a:off x="179388" y="3457575"/>
            <a:ext cx="8785225" cy="2308225"/>
          </a:xfrm>
          <a:prstGeom prst="rect">
            <a:avLst/>
          </a:prstGeom>
          <a:noFill/>
          <a:ln w="9525">
            <a:noFill/>
            <a:miter lim="800000"/>
            <a:headEnd/>
            <a:tailEnd/>
          </a:ln>
        </p:spPr>
        <p:txBody>
          <a:bodyPr>
            <a:spAutoFit/>
          </a:bodyPr>
          <a:lstStyle/>
          <a:p>
            <a:pPr algn="just"/>
            <a:r>
              <a:rPr lang="ru-RU" sz="1600" b="1" i="1"/>
              <a:t>Численность</a:t>
            </a:r>
            <a:r>
              <a:rPr lang="ru-RU" sz="1600"/>
              <a:t>: от 60 до 77 тыс. человек. </a:t>
            </a:r>
          </a:p>
          <a:p>
            <a:pPr algn="just"/>
            <a:r>
              <a:rPr lang="ru-RU" sz="1600" b="1" i="1"/>
              <a:t>Социальная база</a:t>
            </a:r>
            <a:r>
              <a:rPr lang="ru-RU" sz="1600"/>
              <a:t>:  крупная, преимущественно московская торгово-промышленная и финансовая буржуазия, помещики. Среди октябристов было немало отставных военных чинов, представителей профессуры, инженеров, управляющих частными предприятиями.</a:t>
            </a:r>
          </a:p>
          <a:p>
            <a:pPr algn="just"/>
            <a:r>
              <a:rPr lang="ru-RU" sz="1600" b="1" i="1"/>
              <a:t>Идеология</a:t>
            </a:r>
            <a:r>
              <a:rPr lang="ru-RU" sz="1600"/>
              <a:t>: Консервативный реформизм.</a:t>
            </a:r>
          </a:p>
          <a:p>
            <a:pPr algn="just"/>
            <a:r>
              <a:rPr lang="ru-RU" sz="1600"/>
              <a:t>Для борьбы использовались  легальные методы, пропаганда и работа в Думе.</a:t>
            </a:r>
          </a:p>
          <a:p>
            <a:pPr algn="just"/>
            <a:r>
              <a:rPr lang="ru-RU" sz="1600"/>
              <a:t>Октябристы выражали свои взгляды в более чем 50 газетах на русском, немецком и латышском языках, в том числе: «Голос Москвы», «Слово, «Время».</a:t>
            </a:r>
          </a:p>
          <a:p>
            <a:pPr algn="just"/>
            <a:r>
              <a:rPr lang="ru-RU" sz="1600"/>
              <a:t>К 1915 году партия распалась.</a:t>
            </a:r>
          </a:p>
        </p:txBody>
      </p:sp>
      <p:sp>
        <p:nvSpPr>
          <p:cNvPr id="10" name="Прямоугольник 9"/>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95</a:t>
            </a:r>
          </a:p>
        </p:txBody>
      </p:sp>
      <p:pic>
        <p:nvPicPr>
          <p:cNvPr id="98310" name="Рисунок 10"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2.1.8.  правые:  октябристы</a:t>
            </a:r>
          </a:p>
        </p:txBody>
      </p:sp>
    </p:spTree>
  </p:cSld>
  <p:clrMapOvr>
    <a:masterClrMapping/>
  </p:clrMapOvr>
  <p:transition>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68313" y="1773238"/>
          <a:ext cx="8280400" cy="1554162"/>
        </p:xfrm>
        <a:graphic>
          <a:graphicData uri="http://schemas.openxmlformats.org/drawingml/2006/table">
            <a:tbl>
              <a:tblPr firstRow="1" bandRow="1">
                <a:tableStyleId>{5C22544A-7EE6-4342-B048-85BDC9FD1C3A}</a:tableStyleId>
              </a:tblPr>
              <a:tblGrid>
                <a:gridCol w="8280920"/>
              </a:tblGrid>
              <a:tr h="326154">
                <a:tc>
                  <a:txBody>
                    <a:bodyPr/>
                    <a:lstStyle/>
                    <a:p>
                      <a:r>
                        <a:rPr lang="ru-RU" sz="1600" b="0" dirty="0" smtClean="0">
                          <a:solidFill>
                            <a:schemeClr val="tx1"/>
                          </a:solidFill>
                        </a:rPr>
                        <a:t>ВОПРОС  О ВЛАСТИ :</a:t>
                      </a:r>
                      <a:endParaRPr lang="ru-RU" sz="1600" b="0" dirty="0">
                        <a:solidFill>
                          <a:schemeClr val="tx1"/>
                        </a:solidFill>
                      </a:endParaRPr>
                    </a:p>
                  </a:txBody>
                  <a:tcPr>
                    <a:solidFill>
                      <a:srgbClr val="FFC000"/>
                    </a:solidFill>
                  </a:tcPr>
                </a:tc>
              </a:tr>
              <a:tr h="296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Государственное устройство – Конституционная монархия (с  преобладанием парламента)</a:t>
                      </a:r>
                      <a:endParaRPr lang="ru-RU" sz="1400" dirty="0"/>
                    </a:p>
                  </a:txBody>
                  <a:tcPr/>
                </a:tc>
              </a:tr>
              <a:tr h="296504">
                <a:tc>
                  <a:txBody>
                    <a:bodyPr/>
                    <a:lstStyle/>
                    <a:p>
                      <a:r>
                        <a:rPr lang="ru-RU" sz="1400" dirty="0" smtClean="0"/>
                        <a:t>* Содействие царскому правительству</a:t>
                      </a:r>
                      <a:endParaRPr lang="ru-RU" sz="1400" dirty="0"/>
                    </a:p>
                  </a:txBody>
                  <a:tcPr/>
                </a:tc>
              </a:tr>
              <a:tr h="296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Реформенный путь развития</a:t>
                      </a:r>
                      <a:endParaRPr lang="ru-RU" sz="1400" dirty="0"/>
                    </a:p>
                  </a:txBody>
                  <a:tcPr/>
                </a:tc>
              </a:tr>
              <a:tr h="296504">
                <a:tc>
                  <a:txBody>
                    <a:bodyPr/>
                    <a:lstStyle/>
                    <a:p>
                      <a:r>
                        <a:rPr lang="ru-RU" sz="1400" dirty="0" smtClean="0"/>
                        <a:t>* Политические права и свободы</a:t>
                      </a:r>
                      <a:endParaRPr lang="ru-RU" sz="1400" baseline="0" dirty="0" smtClean="0"/>
                    </a:p>
                  </a:txBody>
                  <a:tcPr/>
                </a:tc>
              </a:tr>
            </a:tbl>
          </a:graphicData>
        </a:graphic>
      </p:graphicFrame>
      <p:graphicFrame>
        <p:nvGraphicFramePr>
          <p:cNvPr id="6" name="Таблица 5"/>
          <p:cNvGraphicFramePr>
            <a:graphicFrameLocks noGrp="1"/>
          </p:cNvGraphicFramePr>
          <p:nvPr/>
        </p:nvGraphicFramePr>
        <p:xfrm>
          <a:off x="468313" y="3357563"/>
          <a:ext cx="8280400" cy="1768475"/>
        </p:xfrm>
        <a:graphic>
          <a:graphicData uri="http://schemas.openxmlformats.org/drawingml/2006/table">
            <a:tbl>
              <a:tblPr firstRow="1" bandRow="1">
                <a:tableStyleId>{5C22544A-7EE6-4342-B048-85BDC9FD1C3A}</a:tableStyleId>
              </a:tblPr>
              <a:tblGrid>
                <a:gridCol w="8280920"/>
              </a:tblGrid>
              <a:tr h="300447">
                <a:tc>
                  <a:txBody>
                    <a:bodyPr/>
                    <a:lstStyle/>
                    <a:p>
                      <a:r>
                        <a:rPr lang="ru-RU" sz="1600" b="0" dirty="0" smtClean="0">
                          <a:solidFill>
                            <a:schemeClr val="tx1"/>
                          </a:solidFill>
                        </a:rPr>
                        <a:t>РАБОЧИЙ ВОПРОС :</a:t>
                      </a:r>
                      <a:endParaRPr lang="ru-RU" sz="1600" b="0" dirty="0">
                        <a:solidFill>
                          <a:schemeClr val="tx1"/>
                        </a:solidFill>
                      </a:endParaRPr>
                    </a:p>
                  </a:txBody>
                  <a:tcPr>
                    <a:solidFill>
                      <a:srgbClr val="FFC000"/>
                    </a:solidFill>
                  </a:tcPr>
                </a:tc>
              </a:tr>
              <a:tr h="464327">
                <a:tc>
                  <a:txBody>
                    <a:bodyPr/>
                    <a:lstStyle/>
                    <a:p>
                      <a:r>
                        <a:rPr lang="ru-RU" sz="1400" dirty="0" smtClean="0"/>
                        <a:t>* Нормирование рабочего дня, но в виду технической отсталости от Европы не обязательно сокращение рабочего дня до 8 часов</a:t>
                      </a:r>
                      <a:endParaRPr lang="ru-RU" sz="1400" dirty="0"/>
                    </a:p>
                  </a:txBody>
                  <a:tcPr/>
                </a:tc>
              </a:tr>
              <a:tr h="273134">
                <a:tc>
                  <a:txBody>
                    <a:bodyPr/>
                    <a:lstStyle/>
                    <a:p>
                      <a:r>
                        <a:rPr lang="ru-RU" sz="1400" dirty="0" smtClean="0"/>
                        <a:t>* Ограничение забастовок</a:t>
                      </a:r>
                      <a:endParaRPr lang="ru-RU" sz="1400" dirty="0"/>
                    </a:p>
                  </a:txBody>
                  <a:tcPr/>
                </a:tc>
              </a:tr>
              <a:tr h="273134">
                <a:tc>
                  <a:txBody>
                    <a:bodyPr/>
                    <a:lstStyle/>
                    <a:p>
                      <a:r>
                        <a:rPr lang="ru-RU" sz="1400" dirty="0" smtClean="0"/>
                        <a:t>* Введение рабочего законодательства</a:t>
                      </a:r>
                      <a:endParaRPr lang="ru-RU" sz="1400" dirty="0"/>
                    </a:p>
                  </a:txBody>
                  <a:tcPr/>
                </a:tc>
              </a:tr>
              <a:tr h="273134">
                <a:tc>
                  <a:txBody>
                    <a:bodyPr/>
                    <a:lstStyle/>
                    <a:p>
                      <a:r>
                        <a:rPr lang="ru-RU" sz="1400" dirty="0" smtClean="0"/>
                        <a:t>* Право создания профсоюзов</a:t>
                      </a:r>
                      <a:endParaRPr lang="ru-RU" sz="1400" dirty="0"/>
                    </a:p>
                  </a:txBody>
                  <a:tcPr/>
                </a:tc>
              </a:tr>
            </a:tbl>
          </a:graphicData>
        </a:graphic>
      </p:graphicFrame>
      <p:sp>
        <p:nvSpPr>
          <p:cNvPr id="99358" name="Прямоугольник 8"/>
          <p:cNvSpPr>
            <a:spLocks noChangeArrowheads="1"/>
          </p:cNvSpPr>
          <p:nvPr/>
        </p:nvSpPr>
        <p:spPr bwMode="auto">
          <a:xfrm>
            <a:off x="0" y="1196975"/>
            <a:ext cx="9144000" cy="369888"/>
          </a:xfrm>
          <a:prstGeom prst="rect">
            <a:avLst/>
          </a:prstGeom>
          <a:noFill/>
          <a:ln w="9525">
            <a:noFill/>
            <a:miter lim="800000"/>
            <a:headEnd/>
            <a:tailEnd/>
          </a:ln>
        </p:spPr>
        <p:txBody>
          <a:bodyPr>
            <a:spAutoFit/>
          </a:bodyPr>
          <a:lstStyle/>
          <a:p>
            <a:pPr algn="ctr"/>
            <a:r>
              <a:rPr lang="ru-RU"/>
              <a:t>Программа партии октябристов</a:t>
            </a:r>
          </a:p>
        </p:txBody>
      </p:sp>
      <p:graphicFrame>
        <p:nvGraphicFramePr>
          <p:cNvPr id="9" name="Таблица 8"/>
          <p:cNvGraphicFramePr>
            <a:graphicFrameLocks noGrp="1"/>
          </p:cNvGraphicFramePr>
          <p:nvPr/>
        </p:nvGraphicFramePr>
        <p:xfrm>
          <a:off x="468313" y="5157788"/>
          <a:ext cx="8280400" cy="944562"/>
        </p:xfrm>
        <a:graphic>
          <a:graphicData uri="http://schemas.openxmlformats.org/drawingml/2006/table">
            <a:tbl>
              <a:tblPr firstRow="1" bandRow="1">
                <a:tableStyleId>{5C22544A-7EE6-4342-B048-85BDC9FD1C3A}</a:tableStyleId>
              </a:tblPr>
              <a:tblGrid>
                <a:gridCol w="8280920"/>
              </a:tblGrid>
              <a:tr h="140403">
                <a:tc>
                  <a:txBody>
                    <a:bodyPr/>
                    <a:lstStyle/>
                    <a:p>
                      <a:r>
                        <a:rPr lang="ru-RU" sz="1600" b="0" dirty="0" smtClean="0">
                          <a:solidFill>
                            <a:schemeClr val="tx1"/>
                          </a:solidFill>
                        </a:rPr>
                        <a:t>НАЦИОНАЛЬНЫЙ</a:t>
                      </a:r>
                      <a:r>
                        <a:rPr lang="ru-RU" sz="1600" b="0" baseline="0" dirty="0" smtClean="0">
                          <a:solidFill>
                            <a:schemeClr val="tx1"/>
                          </a:solidFill>
                        </a:rPr>
                        <a:t> </a:t>
                      </a:r>
                      <a:r>
                        <a:rPr lang="ru-RU" sz="1600" b="0" dirty="0" smtClean="0">
                          <a:solidFill>
                            <a:schemeClr val="tx1"/>
                          </a:solidFill>
                        </a:rPr>
                        <a:t>ВОПРОС :</a:t>
                      </a:r>
                      <a:endParaRPr lang="ru-RU" sz="1600" b="0" dirty="0">
                        <a:solidFill>
                          <a:schemeClr val="tx1"/>
                        </a:solidFill>
                      </a:endParaRPr>
                    </a:p>
                  </a:txBody>
                  <a:tcPr>
                    <a:solidFill>
                      <a:srgbClr val="FFC000"/>
                    </a:solidFill>
                  </a:tcPr>
                </a:tc>
              </a:tr>
              <a:tr h="293341">
                <a:tc>
                  <a:txBody>
                    <a:bodyPr/>
                    <a:lstStyle/>
                    <a:p>
                      <a:r>
                        <a:rPr lang="ru-RU" sz="1400" smtClean="0"/>
                        <a:t>* Сохранение единой неделимой России</a:t>
                      </a:r>
                      <a:endParaRPr lang="ru-RU" sz="1400" dirty="0"/>
                    </a:p>
                  </a:txBody>
                  <a:tcPr/>
                </a:tc>
              </a:tr>
              <a:tr h="293341">
                <a:tc>
                  <a:txBody>
                    <a:bodyPr/>
                    <a:lstStyle/>
                    <a:p>
                      <a:r>
                        <a:rPr lang="ru-RU" sz="1400" dirty="0" smtClean="0"/>
                        <a:t>* Отрицание возможности предоставления автономии отдельным частям империи, кроме Финляндии</a:t>
                      </a:r>
                      <a:endParaRPr lang="ru-RU" sz="1400" dirty="0"/>
                    </a:p>
                  </a:txBody>
                  <a:tcPr/>
                </a:tc>
              </a:tr>
            </a:tbl>
          </a:graphicData>
        </a:graphic>
      </p:graphicFrame>
      <p:sp>
        <p:nvSpPr>
          <p:cNvPr id="12" name="Прямоугольник 11"/>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96</a:t>
            </a:r>
          </a:p>
        </p:txBody>
      </p:sp>
      <p:pic>
        <p:nvPicPr>
          <p:cNvPr id="99370" name="Рисунок 12"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2.1.8.  правые:  октябристы</a:t>
            </a:r>
          </a:p>
        </p:txBody>
      </p:sp>
    </p:spTree>
  </p:cSld>
  <p:clrMapOvr>
    <a:masterClrMapping/>
  </p:clrMapOvr>
  <p:transition>
    <p:cover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Прямоугольник 8"/>
          <p:cNvSpPr>
            <a:spLocks noChangeArrowheads="1"/>
          </p:cNvSpPr>
          <p:nvPr/>
        </p:nvSpPr>
        <p:spPr bwMode="auto">
          <a:xfrm>
            <a:off x="0" y="1187450"/>
            <a:ext cx="9144000" cy="369888"/>
          </a:xfrm>
          <a:prstGeom prst="rect">
            <a:avLst/>
          </a:prstGeom>
          <a:noFill/>
          <a:ln w="9525">
            <a:noFill/>
            <a:miter lim="800000"/>
            <a:headEnd/>
            <a:tailEnd/>
          </a:ln>
        </p:spPr>
        <p:txBody>
          <a:bodyPr>
            <a:spAutoFit/>
          </a:bodyPr>
          <a:lstStyle/>
          <a:p>
            <a:pPr algn="ctr"/>
            <a:r>
              <a:rPr lang="ru-RU"/>
              <a:t>Программа партии октябристов</a:t>
            </a:r>
          </a:p>
        </p:txBody>
      </p:sp>
      <p:graphicFrame>
        <p:nvGraphicFramePr>
          <p:cNvPr id="6" name="Таблица 5"/>
          <p:cNvGraphicFramePr>
            <a:graphicFrameLocks noGrp="1"/>
          </p:cNvGraphicFramePr>
          <p:nvPr/>
        </p:nvGraphicFramePr>
        <p:xfrm>
          <a:off x="395288" y="1800225"/>
          <a:ext cx="8353425" cy="1554163"/>
        </p:xfrm>
        <a:graphic>
          <a:graphicData uri="http://schemas.openxmlformats.org/drawingml/2006/table">
            <a:tbl>
              <a:tblPr firstRow="1" bandRow="1">
                <a:tableStyleId>{5C22544A-7EE6-4342-B048-85BDC9FD1C3A}</a:tableStyleId>
              </a:tblPr>
              <a:tblGrid>
                <a:gridCol w="8352928"/>
              </a:tblGrid>
              <a:tr h="279560">
                <a:tc>
                  <a:txBody>
                    <a:bodyPr/>
                    <a:lstStyle/>
                    <a:p>
                      <a:r>
                        <a:rPr lang="ru-RU" sz="1600" b="0" dirty="0" smtClean="0">
                          <a:solidFill>
                            <a:schemeClr val="tx1"/>
                          </a:solidFill>
                        </a:rPr>
                        <a:t>КРЕСТЬЯНСКИЙ</a:t>
                      </a:r>
                      <a:r>
                        <a:rPr lang="ru-RU" sz="1600" b="0" baseline="0" dirty="0" smtClean="0">
                          <a:solidFill>
                            <a:schemeClr val="tx1"/>
                          </a:solidFill>
                        </a:rPr>
                        <a:t> ВОПРОС </a:t>
                      </a:r>
                      <a:r>
                        <a:rPr lang="ru-RU" sz="1600" b="0" dirty="0" smtClean="0">
                          <a:solidFill>
                            <a:schemeClr val="tx1"/>
                          </a:solidFill>
                        </a:rPr>
                        <a:t>:</a:t>
                      </a:r>
                      <a:endParaRPr lang="ru-RU" sz="1600" b="0" dirty="0">
                        <a:solidFill>
                          <a:schemeClr val="tx1"/>
                        </a:solidFill>
                      </a:endParaRPr>
                    </a:p>
                  </a:txBody>
                  <a:tcPr>
                    <a:solidFill>
                      <a:srgbClr val="FFC000"/>
                    </a:solidFill>
                  </a:tcPr>
                </a:tc>
              </a:tr>
              <a:tr h="254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Неприкосновенность земельной собственности помещиков</a:t>
                      </a:r>
                      <a:endParaRPr lang="ru-RU" sz="1400" dirty="0"/>
                    </a:p>
                  </a:txBody>
                  <a:tcPr/>
                </a:tc>
              </a:tr>
              <a:tr h="254146">
                <a:tc>
                  <a:txBody>
                    <a:bodyPr/>
                    <a:lstStyle/>
                    <a:p>
                      <a:r>
                        <a:rPr lang="ru-RU" sz="1400" dirty="0" smtClean="0"/>
                        <a:t>* Продажа государственных земель крестьянам</a:t>
                      </a:r>
                      <a:endParaRPr lang="ru-RU" sz="1400" dirty="0"/>
                    </a:p>
                  </a:txBody>
                  <a:tcPr/>
                </a:tc>
              </a:tr>
              <a:tr h="254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 Развитие рыночных и арендных отношений в деревне</a:t>
                      </a:r>
                      <a:endParaRPr lang="ru-RU" sz="1400" dirty="0"/>
                    </a:p>
                  </a:txBody>
                  <a:tcPr/>
                </a:tc>
              </a:tr>
              <a:tr h="254146">
                <a:tc>
                  <a:txBody>
                    <a:bodyPr/>
                    <a:lstStyle/>
                    <a:p>
                      <a:r>
                        <a:rPr lang="ru-RU" sz="1400" dirty="0" smtClean="0"/>
                        <a:t>* Создание слоя «зажиточного крестьянства». Поддержка аграрной реформы П.А. Столыпина</a:t>
                      </a:r>
                      <a:endParaRPr lang="ru-RU" sz="1400" baseline="0" dirty="0" smtClean="0"/>
                    </a:p>
                  </a:txBody>
                  <a:tcPr/>
                </a:tc>
              </a:tr>
            </a:tbl>
          </a:graphicData>
        </a:graphic>
      </p:graphicFrame>
      <p:sp>
        <p:nvSpPr>
          <p:cNvPr id="100369" name="Прямоугольник 6"/>
          <p:cNvSpPr>
            <a:spLocks noChangeArrowheads="1"/>
          </p:cNvSpPr>
          <p:nvPr/>
        </p:nvSpPr>
        <p:spPr bwMode="auto">
          <a:xfrm>
            <a:off x="395288" y="3500438"/>
            <a:ext cx="8424862" cy="2801937"/>
          </a:xfrm>
          <a:prstGeom prst="rect">
            <a:avLst/>
          </a:prstGeom>
          <a:noFill/>
          <a:ln w="9525">
            <a:noFill/>
            <a:miter lim="800000"/>
            <a:headEnd/>
            <a:tailEnd/>
          </a:ln>
        </p:spPr>
        <p:txBody>
          <a:bodyPr>
            <a:spAutoFit/>
          </a:bodyPr>
          <a:lstStyle/>
          <a:p>
            <a:pPr algn="just"/>
            <a:r>
              <a:rPr lang="ru-RU" sz="1600"/>
              <a:t>Резкие выпады лидеров октябристов в адрес правительства или его отдельных членов в целом не меняли стремления партии действовать в русле столыпинской политики. На конференции в ноябре 1913г. октябристы высказались за переход к «решительным» действиям с тем, чтобы заставить правительство пойти по пути умеренно-либеральных реформ. Решения конференции привели к окончательному расколу. В результате выхода из фракции «правых» и «левых» в 4-й Думе образовалась фракция земцев-октябристов. Несмотря на то, что в 1913-1915гг. октябристско-кадетское большинство членов Думы неоднократно выступало с критикой внутренней политики правительства, до практического осуществления обещанной октябристами «бюджетной войны» правительству дело так и не дошло. Вне думы к 1915 г. партия прекратила свое существование.</a:t>
            </a:r>
          </a:p>
        </p:txBody>
      </p:sp>
      <p:sp>
        <p:nvSpPr>
          <p:cNvPr id="9" name="Прямоугольник 8"/>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97</a:t>
            </a:r>
          </a:p>
        </p:txBody>
      </p:sp>
      <p:pic>
        <p:nvPicPr>
          <p:cNvPr id="100371" name="Рисунок 9" descr="1500x500.jpg"/>
          <p:cNvPicPr>
            <a:picLocks noChangeAspect="1"/>
          </p:cNvPicPr>
          <p:nvPr/>
        </p:nvPicPr>
        <p:blipFill>
          <a:blip r:embed="rId2" cstate="email"/>
          <a:srcRect/>
          <a:stretch>
            <a:fillRect/>
          </a:stretch>
        </p:blipFill>
        <p:spPr bwMode="auto">
          <a:xfrm>
            <a:off x="0" y="0"/>
            <a:ext cx="9144000" cy="692150"/>
          </a:xfrm>
          <a:prstGeom prst="rect">
            <a:avLst/>
          </a:prstGeom>
          <a:noFill/>
          <a:ln w="9525">
            <a:noFill/>
            <a:miter lim="800000"/>
            <a:headEnd/>
            <a:tailEnd/>
          </a:ln>
        </p:spPr>
      </p:pic>
      <p:sp>
        <p:nvSpPr>
          <p:cNvPr id="12"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2.1.8.  правые:  октябристы</a:t>
            </a:r>
          </a:p>
        </p:txBody>
      </p:sp>
    </p:spTree>
  </p:cSld>
  <p:clrMapOvr>
    <a:masterClrMapping/>
  </p:clrMapOvr>
  <p:transition>
    <p:cover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Прямоугольник 6"/>
          <p:cNvSpPr>
            <a:spLocks noChangeArrowheads="1"/>
          </p:cNvSpPr>
          <p:nvPr/>
        </p:nvSpPr>
        <p:spPr bwMode="auto">
          <a:xfrm>
            <a:off x="4284663" y="2808288"/>
            <a:ext cx="4587875" cy="2062162"/>
          </a:xfrm>
          <a:prstGeom prst="rect">
            <a:avLst/>
          </a:prstGeom>
          <a:noFill/>
          <a:ln w="9525">
            <a:noFill/>
            <a:miter lim="800000"/>
            <a:headEnd/>
            <a:tailEnd/>
          </a:ln>
        </p:spPr>
        <p:txBody>
          <a:bodyPr>
            <a:spAutoFit/>
          </a:bodyPr>
          <a:lstStyle/>
          <a:p>
            <a:pPr algn="just"/>
            <a:r>
              <a:rPr lang="ru-RU" sz="1600"/>
              <a:t>«Союз русского народа» (СРН) — одна из крупнейших национально-монархических партий консервативного толка — возник в ноябре 1905 года во многом как реакция на появление в России либеральных и радикально левых политических партий, поставивших задачу смены государственного строя.</a:t>
            </a:r>
          </a:p>
        </p:txBody>
      </p:sp>
      <p:sp>
        <p:nvSpPr>
          <p:cNvPr id="101379" name="Прямоугольник 8"/>
          <p:cNvSpPr>
            <a:spLocks noChangeArrowheads="1"/>
          </p:cNvSpPr>
          <p:nvPr/>
        </p:nvSpPr>
        <p:spPr bwMode="auto">
          <a:xfrm>
            <a:off x="395288" y="4941888"/>
            <a:ext cx="6840537" cy="1570037"/>
          </a:xfrm>
          <a:prstGeom prst="rect">
            <a:avLst/>
          </a:prstGeom>
          <a:noFill/>
          <a:ln w="9525">
            <a:noFill/>
            <a:miter lim="800000"/>
            <a:headEnd/>
            <a:tailEnd/>
          </a:ln>
        </p:spPr>
        <p:txBody>
          <a:bodyPr>
            <a:spAutoFit/>
          </a:bodyPr>
          <a:lstStyle/>
          <a:p>
            <a:pPr algn="just"/>
            <a:r>
              <a:rPr lang="ru-RU" sz="1600"/>
              <a:t>В Петербурге состоялся I учредительный съезд Союза и были сформированы руководящие органы, в том числе Главный совет, председателем которого избрали известного русского педиатра доктора медицины Александра Дубровина.  Центральным печатным органом партии была газета «Русское знамя», издателем которой выступал сам Дубровин.</a:t>
            </a:r>
          </a:p>
        </p:txBody>
      </p:sp>
      <p:pic>
        <p:nvPicPr>
          <p:cNvPr id="101380" name="Picture 4" descr="Союз русского народа"/>
          <p:cNvPicPr>
            <a:picLocks noChangeAspect="1" noChangeArrowheads="1"/>
          </p:cNvPicPr>
          <p:nvPr/>
        </p:nvPicPr>
        <p:blipFill>
          <a:blip r:embed="rId3" cstate="email"/>
          <a:srcRect/>
          <a:stretch>
            <a:fillRect/>
          </a:stretch>
        </p:blipFill>
        <p:spPr bwMode="auto">
          <a:xfrm>
            <a:off x="7308850" y="4824413"/>
            <a:ext cx="1295400" cy="1654175"/>
          </a:xfrm>
          <a:prstGeom prst="rect">
            <a:avLst/>
          </a:prstGeom>
          <a:noFill/>
          <a:ln w="9525">
            <a:noFill/>
            <a:miter lim="800000"/>
            <a:headEnd/>
            <a:tailEnd/>
          </a:ln>
        </p:spPr>
      </p:pic>
      <p:pic>
        <p:nvPicPr>
          <p:cNvPr id="101381" name="Picture 9" descr="C:\Users\karapetyan.i\Desktop\Безымянный.png"/>
          <p:cNvPicPr>
            <a:picLocks noChangeAspect="1" noChangeArrowheads="1"/>
          </p:cNvPicPr>
          <p:nvPr/>
        </p:nvPicPr>
        <p:blipFill>
          <a:blip r:embed="rId4" cstate="email"/>
          <a:srcRect/>
          <a:stretch>
            <a:fillRect/>
          </a:stretch>
        </p:blipFill>
        <p:spPr bwMode="auto">
          <a:xfrm>
            <a:off x="539750" y="2808288"/>
            <a:ext cx="3679825" cy="2066925"/>
          </a:xfrm>
          <a:prstGeom prst="rect">
            <a:avLst/>
          </a:prstGeom>
          <a:noFill/>
          <a:ln w="9525">
            <a:noFill/>
            <a:miter lim="800000"/>
            <a:headEnd/>
            <a:tailEnd/>
          </a:ln>
        </p:spPr>
      </p:pic>
      <p:sp>
        <p:nvSpPr>
          <p:cNvPr id="101382" name="Прямоугольник 11"/>
          <p:cNvSpPr>
            <a:spLocks noChangeArrowheads="1"/>
          </p:cNvSpPr>
          <p:nvPr/>
        </p:nvSpPr>
        <p:spPr bwMode="auto">
          <a:xfrm>
            <a:off x="539750" y="1239838"/>
            <a:ext cx="8280400" cy="1570037"/>
          </a:xfrm>
          <a:prstGeom prst="rect">
            <a:avLst/>
          </a:prstGeom>
          <a:noFill/>
          <a:ln w="9525">
            <a:noFill/>
            <a:miter lim="800000"/>
            <a:headEnd/>
            <a:tailEnd/>
          </a:ln>
        </p:spPr>
        <p:txBody>
          <a:bodyPr>
            <a:spAutoFit/>
          </a:bodyPr>
          <a:lstStyle/>
          <a:p>
            <a:pPr algn="just"/>
            <a:r>
              <a:rPr lang="ru-RU" sz="1600"/>
              <a:t>За основу этой организации взяли древнюю форму русского общинного (сельского и посадского) самоуправления в виде сотенной организации. А само название «Чёрная сотня» проистекало из того обстоятельства, что все сельские и посадские общины на Руси были податными, т.е. «чёрными», сотнями. Именно такие «чёрные сотни» 300 лет назад составили костяк знаменитого Второго ополчения Козьмы Минина и князя Дмитрия Пожарского, которое спасло страну в 1612 году.</a:t>
            </a:r>
          </a:p>
        </p:txBody>
      </p:sp>
      <p:sp>
        <p:nvSpPr>
          <p:cNvPr id="11" name="Прямоугольник 10"/>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98</a:t>
            </a:r>
          </a:p>
        </p:txBody>
      </p:sp>
      <p:pic>
        <p:nvPicPr>
          <p:cNvPr id="101384" name="Рисунок 12" descr="1500x500.jpg"/>
          <p:cNvPicPr>
            <a:picLocks noChangeAspect="1"/>
          </p:cNvPicPr>
          <p:nvPr/>
        </p:nvPicPr>
        <p:blipFill>
          <a:blip r:embed="rId5" cstate="email"/>
          <a:srcRect/>
          <a:stretch>
            <a:fillRect/>
          </a:stretch>
        </p:blipFill>
        <p:spPr bwMode="auto">
          <a:xfrm>
            <a:off x="0" y="0"/>
            <a:ext cx="9144000" cy="692150"/>
          </a:xfrm>
          <a:prstGeom prst="rect">
            <a:avLst/>
          </a:prstGeom>
          <a:noFill/>
          <a:ln w="9525">
            <a:noFill/>
            <a:miter lim="800000"/>
            <a:headEnd/>
            <a:tailEnd/>
          </a:ln>
        </p:spPr>
      </p:pic>
      <p:sp>
        <p:nvSpPr>
          <p:cNvPr id="14"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2.1.9.  правые:  черносотенцы</a:t>
            </a:r>
          </a:p>
        </p:txBody>
      </p:sp>
    </p:spTree>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196975"/>
            <a:ext cx="9144000" cy="369888"/>
          </a:xfrm>
          <a:prstGeom prst="rect">
            <a:avLst/>
          </a:prstGeom>
          <a:noFill/>
        </p:spPr>
        <p:txBody>
          <a:bodyPr>
            <a:spAutoFit/>
          </a:bodyPr>
          <a:lstStyle/>
          <a:p>
            <a:pPr algn="ctr">
              <a:defRPr/>
            </a:pPr>
            <a:r>
              <a:rPr lang="ru-RU" spc="130" dirty="0"/>
              <a:t>ЛИДЕРЫ ЧЕРНОСОТЕНЦЕВ</a:t>
            </a:r>
          </a:p>
        </p:txBody>
      </p:sp>
      <p:pic>
        <p:nvPicPr>
          <p:cNvPr id="102403" name="Picture 2" descr="Союз русского народа"/>
          <p:cNvPicPr>
            <a:picLocks noChangeAspect="1" noChangeArrowheads="1"/>
          </p:cNvPicPr>
          <p:nvPr/>
        </p:nvPicPr>
        <p:blipFill>
          <a:blip r:embed="rId3" cstate="email"/>
          <a:srcRect/>
          <a:stretch>
            <a:fillRect/>
          </a:stretch>
        </p:blipFill>
        <p:spPr bwMode="auto">
          <a:xfrm>
            <a:off x="611188" y="1700213"/>
            <a:ext cx="873125" cy="1223962"/>
          </a:xfrm>
          <a:prstGeom prst="rect">
            <a:avLst/>
          </a:prstGeom>
          <a:noFill/>
          <a:ln w="9525">
            <a:noFill/>
            <a:miter lim="800000"/>
            <a:headEnd/>
            <a:tailEnd/>
          </a:ln>
        </p:spPr>
      </p:pic>
      <p:sp>
        <p:nvSpPr>
          <p:cNvPr id="102404" name="Прямоугольник 11"/>
          <p:cNvSpPr>
            <a:spLocks noChangeArrowheads="1"/>
          </p:cNvSpPr>
          <p:nvPr/>
        </p:nvSpPr>
        <p:spPr bwMode="auto">
          <a:xfrm>
            <a:off x="323850" y="2924175"/>
            <a:ext cx="1450975" cy="739775"/>
          </a:xfrm>
          <a:prstGeom prst="rect">
            <a:avLst/>
          </a:prstGeom>
          <a:noFill/>
          <a:ln w="9525">
            <a:noFill/>
            <a:miter lim="800000"/>
            <a:headEnd/>
            <a:tailEnd/>
          </a:ln>
        </p:spPr>
        <p:txBody>
          <a:bodyPr wrap="none">
            <a:spAutoFit/>
          </a:bodyPr>
          <a:lstStyle/>
          <a:p>
            <a:pPr algn="ctr"/>
            <a:r>
              <a:rPr lang="ru-RU" sz="1400"/>
              <a:t>Пуришкевич</a:t>
            </a:r>
          </a:p>
          <a:p>
            <a:pPr algn="ctr"/>
            <a:r>
              <a:rPr lang="vi-VN" sz="1400"/>
              <a:t>Влади́мир</a:t>
            </a:r>
            <a:endParaRPr lang="ru-RU" sz="1400"/>
          </a:p>
          <a:p>
            <a:pPr algn="ctr"/>
            <a:r>
              <a:rPr lang="vi-VN" sz="1400"/>
              <a:t>Митрофа́нович</a:t>
            </a:r>
            <a:endParaRPr lang="ru-RU" sz="1400"/>
          </a:p>
        </p:txBody>
      </p:sp>
      <p:pic>
        <p:nvPicPr>
          <p:cNvPr id="102405" name="Picture 2" descr="http://cs10410.vkontakte.ru/u32185746/75569676/x_b694fbc0.jpg"/>
          <p:cNvPicPr>
            <a:picLocks noChangeAspect="1" noChangeArrowheads="1"/>
          </p:cNvPicPr>
          <p:nvPr/>
        </p:nvPicPr>
        <p:blipFill>
          <a:blip r:embed="rId4" cstate="email"/>
          <a:srcRect/>
          <a:stretch>
            <a:fillRect/>
          </a:stretch>
        </p:blipFill>
        <p:spPr bwMode="auto">
          <a:xfrm>
            <a:off x="2268538" y="1700213"/>
            <a:ext cx="966787" cy="1223962"/>
          </a:xfrm>
          <a:prstGeom prst="rect">
            <a:avLst/>
          </a:prstGeom>
          <a:noFill/>
          <a:ln w="9525">
            <a:noFill/>
            <a:miter lim="800000"/>
            <a:headEnd/>
            <a:tailEnd/>
          </a:ln>
        </p:spPr>
      </p:pic>
      <p:sp>
        <p:nvSpPr>
          <p:cNvPr id="102406" name="Прямоугольник 8"/>
          <p:cNvSpPr>
            <a:spLocks noChangeArrowheads="1"/>
          </p:cNvSpPr>
          <p:nvPr/>
        </p:nvSpPr>
        <p:spPr bwMode="auto">
          <a:xfrm>
            <a:off x="2195513" y="2924175"/>
            <a:ext cx="1096962" cy="739775"/>
          </a:xfrm>
          <a:prstGeom prst="rect">
            <a:avLst/>
          </a:prstGeom>
          <a:noFill/>
          <a:ln w="9525">
            <a:noFill/>
            <a:miter lim="800000"/>
            <a:headEnd/>
            <a:tailEnd/>
          </a:ln>
        </p:spPr>
        <p:txBody>
          <a:bodyPr wrap="none">
            <a:spAutoFit/>
          </a:bodyPr>
          <a:lstStyle/>
          <a:p>
            <a:pPr algn="ctr"/>
            <a:r>
              <a:rPr lang="ru-RU" sz="1400"/>
              <a:t>Грингмут</a:t>
            </a:r>
          </a:p>
          <a:p>
            <a:pPr algn="ctr"/>
            <a:r>
              <a:rPr lang="ru-RU" sz="1400"/>
              <a:t>Владимир</a:t>
            </a:r>
          </a:p>
          <a:p>
            <a:pPr algn="ctr"/>
            <a:r>
              <a:rPr lang="ru-RU" sz="1400"/>
              <a:t>Андреевич</a:t>
            </a:r>
          </a:p>
        </p:txBody>
      </p:sp>
      <p:pic>
        <p:nvPicPr>
          <p:cNvPr id="102407" name="Picture 9" descr="http://www.belrussia.ru/kontent/pict/Biogr/markovn.jpg"/>
          <p:cNvPicPr>
            <a:picLocks noChangeAspect="1" noChangeArrowheads="1"/>
          </p:cNvPicPr>
          <p:nvPr/>
        </p:nvPicPr>
        <p:blipFill>
          <a:blip r:embed="rId5" cstate="email"/>
          <a:srcRect/>
          <a:stretch>
            <a:fillRect/>
          </a:stretch>
        </p:blipFill>
        <p:spPr bwMode="auto">
          <a:xfrm>
            <a:off x="4067175" y="1700213"/>
            <a:ext cx="966788" cy="1223962"/>
          </a:xfrm>
          <a:prstGeom prst="rect">
            <a:avLst/>
          </a:prstGeom>
          <a:noFill/>
          <a:ln w="9525">
            <a:noFill/>
            <a:miter lim="800000"/>
            <a:headEnd/>
            <a:tailEnd/>
          </a:ln>
        </p:spPr>
      </p:pic>
      <p:sp>
        <p:nvSpPr>
          <p:cNvPr id="102408" name="Прямоугольник 11"/>
          <p:cNvSpPr>
            <a:spLocks noChangeArrowheads="1"/>
          </p:cNvSpPr>
          <p:nvPr/>
        </p:nvSpPr>
        <p:spPr bwMode="auto">
          <a:xfrm>
            <a:off x="3995738" y="2924175"/>
            <a:ext cx="1144587" cy="739775"/>
          </a:xfrm>
          <a:prstGeom prst="rect">
            <a:avLst/>
          </a:prstGeom>
          <a:noFill/>
          <a:ln w="9525">
            <a:noFill/>
            <a:miter lim="800000"/>
            <a:headEnd/>
            <a:tailEnd/>
          </a:ln>
        </p:spPr>
        <p:txBody>
          <a:bodyPr wrap="none">
            <a:spAutoFit/>
          </a:bodyPr>
          <a:lstStyle/>
          <a:p>
            <a:pPr algn="ctr"/>
            <a:r>
              <a:rPr lang="ru-RU" sz="1400"/>
              <a:t>Марков</a:t>
            </a:r>
          </a:p>
          <a:p>
            <a:pPr algn="ctr"/>
            <a:r>
              <a:rPr lang="ru-RU" sz="1400"/>
              <a:t>Николай</a:t>
            </a:r>
          </a:p>
          <a:p>
            <a:pPr algn="ctr"/>
            <a:r>
              <a:rPr lang="ru-RU" sz="1400"/>
              <a:t>Евгеньевич</a:t>
            </a:r>
          </a:p>
        </p:txBody>
      </p:sp>
      <p:pic>
        <p:nvPicPr>
          <p:cNvPr id="102409" name="Picture 4" descr="Алексей Соболевский.jpg"/>
          <p:cNvPicPr>
            <a:picLocks noChangeAspect="1" noChangeArrowheads="1"/>
          </p:cNvPicPr>
          <p:nvPr/>
        </p:nvPicPr>
        <p:blipFill>
          <a:blip r:embed="rId6" cstate="email"/>
          <a:srcRect/>
          <a:stretch>
            <a:fillRect/>
          </a:stretch>
        </p:blipFill>
        <p:spPr bwMode="auto">
          <a:xfrm>
            <a:off x="5795963" y="1700213"/>
            <a:ext cx="1031875" cy="1223962"/>
          </a:xfrm>
          <a:prstGeom prst="rect">
            <a:avLst/>
          </a:prstGeom>
          <a:noFill/>
          <a:ln w="9525">
            <a:noFill/>
            <a:miter lim="800000"/>
            <a:headEnd/>
            <a:tailEnd/>
          </a:ln>
        </p:spPr>
      </p:pic>
      <p:sp>
        <p:nvSpPr>
          <p:cNvPr id="102410" name="Прямоугольник 8"/>
          <p:cNvSpPr>
            <a:spLocks noChangeArrowheads="1"/>
          </p:cNvSpPr>
          <p:nvPr/>
        </p:nvSpPr>
        <p:spPr bwMode="auto">
          <a:xfrm>
            <a:off x="5651500" y="2924175"/>
            <a:ext cx="1281113" cy="739775"/>
          </a:xfrm>
          <a:prstGeom prst="rect">
            <a:avLst/>
          </a:prstGeom>
          <a:noFill/>
          <a:ln w="9525">
            <a:noFill/>
            <a:miter lim="800000"/>
            <a:headEnd/>
            <a:tailEnd/>
          </a:ln>
        </p:spPr>
        <p:txBody>
          <a:bodyPr wrap="none">
            <a:spAutoFit/>
          </a:bodyPr>
          <a:lstStyle/>
          <a:p>
            <a:pPr algn="ctr"/>
            <a:r>
              <a:rPr lang="ru-RU" sz="1400"/>
              <a:t>Соболевский</a:t>
            </a:r>
          </a:p>
          <a:p>
            <a:pPr algn="ctr"/>
            <a:r>
              <a:rPr lang="ru-RU" sz="1400"/>
              <a:t>Алексей</a:t>
            </a:r>
          </a:p>
          <a:p>
            <a:pPr algn="ctr"/>
            <a:r>
              <a:rPr lang="ru-RU" sz="1400"/>
              <a:t>Иванович</a:t>
            </a:r>
          </a:p>
        </p:txBody>
      </p:sp>
      <p:pic>
        <p:nvPicPr>
          <p:cNvPr id="102411" name="Picture 6" descr="http://www.makeyevka.ru/images/FOTO/Ludi/znamenitie_/ILOVAYSKIY.jpg"/>
          <p:cNvPicPr>
            <a:picLocks noChangeAspect="1" noChangeArrowheads="1"/>
          </p:cNvPicPr>
          <p:nvPr/>
        </p:nvPicPr>
        <p:blipFill>
          <a:blip r:embed="rId7" cstate="email"/>
          <a:srcRect/>
          <a:stretch>
            <a:fillRect/>
          </a:stretch>
        </p:blipFill>
        <p:spPr bwMode="auto">
          <a:xfrm>
            <a:off x="7524750" y="1700213"/>
            <a:ext cx="917575" cy="1223962"/>
          </a:xfrm>
          <a:prstGeom prst="rect">
            <a:avLst/>
          </a:prstGeom>
          <a:noFill/>
          <a:ln w="9525">
            <a:noFill/>
            <a:miter lim="800000"/>
            <a:headEnd/>
            <a:tailEnd/>
          </a:ln>
        </p:spPr>
      </p:pic>
      <p:sp>
        <p:nvSpPr>
          <p:cNvPr id="102412" name="Прямоугольник 10"/>
          <p:cNvSpPr>
            <a:spLocks noChangeArrowheads="1"/>
          </p:cNvSpPr>
          <p:nvPr/>
        </p:nvSpPr>
        <p:spPr bwMode="auto">
          <a:xfrm>
            <a:off x="7380288" y="2924175"/>
            <a:ext cx="1184275" cy="739775"/>
          </a:xfrm>
          <a:prstGeom prst="rect">
            <a:avLst/>
          </a:prstGeom>
          <a:noFill/>
          <a:ln w="9525">
            <a:noFill/>
            <a:miter lim="800000"/>
            <a:headEnd/>
            <a:tailEnd/>
          </a:ln>
        </p:spPr>
        <p:txBody>
          <a:bodyPr wrap="none">
            <a:spAutoFit/>
          </a:bodyPr>
          <a:lstStyle/>
          <a:p>
            <a:pPr algn="ctr"/>
            <a:r>
              <a:rPr lang="ru-RU" sz="1400"/>
              <a:t>Иловайский</a:t>
            </a:r>
          </a:p>
          <a:p>
            <a:pPr algn="ctr"/>
            <a:r>
              <a:rPr lang="ru-RU" sz="1400"/>
              <a:t>Дмитрий</a:t>
            </a:r>
          </a:p>
          <a:p>
            <a:pPr algn="ctr"/>
            <a:r>
              <a:rPr lang="ru-RU" sz="1400"/>
              <a:t>Иванович</a:t>
            </a:r>
          </a:p>
        </p:txBody>
      </p:sp>
      <p:sp>
        <p:nvSpPr>
          <p:cNvPr id="21" name="TextBox 20"/>
          <p:cNvSpPr txBox="1"/>
          <p:nvPr/>
        </p:nvSpPr>
        <p:spPr>
          <a:xfrm>
            <a:off x="0" y="3860800"/>
            <a:ext cx="9144000" cy="369888"/>
          </a:xfrm>
          <a:prstGeom prst="rect">
            <a:avLst/>
          </a:prstGeom>
          <a:noFill/>
        </p:spPr>
        <p:txBody>
          <a:bodyPr>
            <a:spAutoFit/>
          </a:bodyPr>
          <a:lstStyle/>
          <a:p>
            <a:pPr algn="ctr">
              <a:defRPr/>
            </a:pPr>
            <a:r>
              <a:rPr lang="ru-RU" spc="130" dirty="0"/>
              <a:t>ЧЛЕНЫ ПАРТИИ ЧЕРНОСОТЕНЦЕВ</a:t>
            </a:r>
          </a:p>
        </p:txBody>
      </p:sp>
      <p:pic>
        <p:nvPicPr>
          <p:cNvPr id="102414" name="Picture 2" descr="http://ru-people.inrus.info/usfil/photo/170-1851.jpg"/>
          <p:cNvPicPr>
            <a:picLocks noChangeAspect="1" noChangeArrowheads="1"/>
          </p:cNvPicPr>
          <p:nvPr/>
        </p:nvPicPr>
        <p:blipFill>
          <a:blip r:embed="rId8" cstate="email"/>
          <a:srcRect/>
          <a:stretch>
            <a:fillRect/>
          </a:stretch>
        </p:blipFill>
        <p:spPr bwMode="auto">
          <a:xfrm>
            <a:off x="1331913" y="4365625"/>
            <a:ext cx="1008062" cy="1274763"/>
          </a:xfrm>
          <a:prstGeom prst="rect">
            <a:avLst/>
          </a:prstGeom>
          <a:noFill/>
          <a:ln w="9525">
            <a:noFill/>
            <a:miter lim="800000"/>
            <a:headEnd/>
            <a:tailEnd/>
          </a:ln>
        </p:spPr>
      </p:pic>
      <p:sp>
        <p:nvSpPr>
          <p:cNvPr id="102415" name="Прямоугольник 5"/>
          <p:cNvSpPr>
            <a:spLocks noChangeArrowheads="1"/>
          </p:cNvSpPr>
          <p:nvPr/>
        </p:nvSpPr>
        <p:spPr bwMode="auto">
          <a:xfrm>
            <a:off x="1258888" y="5661025"/>
            <a:ext cx="1131887" cy="738188"/>
          </a:xfrm>
          <a:prstGeom prst="rect">
            <a:avLst/>
          </a:prstGeom>
          <a:noFill/>
          <a:ln w="9525">
            <a:noFill/>
            <a:miter lim="800000"/>
            <a:headEnd/>
            <a:tailEnd/>
          </a:ln>
        </p:spPr>
        <p:txBody>
          <a:bodyPr wrap="none">
            <a:spAutoFit/>
          </a:bodyPr>
          <a:lstStyle/>
          <a:p>
            <a:pPr algn="ctr"/>
            <a:r>
              <a:rPr lang="ru-RU" sz="1400"/>
              <a:t>Менделеев</a:t>
            </a:r>
          </a:p>
          <a:p>
            <a:pPr algn="ctr"/>
            <a:r>
              <a:rPr lang="ru-RU" sz="1400"/>
              <a:t>Дмитрий</a:t>
            </a:r>
          </a:p>
          <a:p>
            <a:pPr algn="ctr"/>
            <a:r>
              <a:rPr lang="ru-RU" sz="1400"/>
              <a:t>Иванович</a:t>
            </a:r>
          </a:p>
        </p:txBody>
      </p:sp>
      <p:pic>
        <p:nvPicPr>
          <p:cNvPr id="102416" name="Picture 8" descr="http://www.stoletie.ru/upload/iblock/b13/15-01-2009_20_zabelin.jpg"/>
          <p:cNvPicPr>
            <a:picLocks noChangeAspect="1" noChangeArrowheads="1"/>
          </p:cNvPicPr>
          <p:nvPr/>
        </p:nvPicPr>
        <p:blipFill>
          <a:blip r:embed="rId9" cstate="email"/>
          <a:srcRect/>
          <a:stretch>
            <a:fillRect/>
          </a:stretch>
        </p:blipFill>
        <p:spPr bwMode="auto">
          <a:xfrm>
            <a:off x="3203575" y="4365625"/>
            <a:ext cx="969963" cy="1295400"/>
          </a:xfrm>
          <a:prstGeom prst="rect">
            <a:avLst/>
          </a:prstGeom>
          <a:noFill/>
          <a:ln w="9525">
            <a:noFill/>
            <a:miter lim="800000"/>
            <a:headEnd/>
            <a:tailEnd/>
          </a:ln>
        </p:spPr>
      </p:pic>
      <p:sp>
        <p:nvSpPr>
          <p:cNvPr id="102417" name="Прямоугольник 12"/>
          <p:cNvSpPr>
            <a:spLocks noChangeArrowheads="1"/>
          </p:cNvSpPr>
          <p:nvPr/>
        </p:nvSpPr>
        <p:spPr bwMode="auto">
          <a:xfrm>
            <a:off x="3203575" y="5661025"/>
            <a:ext cx="955675" cy="738188"/>
          </a:xfrm>
          <a:prstGeom prst="rect">
            <a:avLst/>
          </a:prstGeom>
          <a:noFill/>
          <a:ln w="9525">
            <a:noFill/>
            <a:miter lim="800000"/>
            <a:headEnd/>
            <a:tailEnd/>
          </a:ln>
        </p:spPr>
        <p:txBody>
          <a:bodyPr wrap="none">
            <a:spAutoFit/>
          </a:bodyPr>
          <a:lstStyle/>
          <a:p>
            <a:pPr algn="ctr"/>
            <a:r>
              <a:rPr lang="ru-RU" sz="1400"/>
              <a:t>Забелин</a:t>
            </a:r>
          </a:p>
          <a:p>
            <a:pPr algn="ctr"/>
            <a:r>
              <a:rPr lang="ru-RU" sz="1400"/>
              <a:t>Иван</a:t>
            </a:r>
          </a:p>
          <a:p>
            <a:pPr algn="ctr"/>
            <a:r>
              <a:rPr lang="ru-RU" sz="1400"/>
              <a:t>Егорович</a:t>
            </a:r>
          </a:p>
        </p:txBody>
      </p:sp>
      <p:pic>
        <p:nvPicPr>
          <p:cNvPr id="102418" name="Picture 10" descr="http://fr.academic.ru/pictures/frwiki/77/Mikhail_Nesterov.jpg"/>
          <p:cNvPicPr>
            <a:picLocks noChangeAspect="1" noChangeArrowheads="1"/>
          </p:cNvPicPr>
          <p:nvPr/>
        </p:nvPicPr>
        <p:blipFill>
          <a:blip r:embed="rId10" cstate="email"/>
          <a:srcRect/>
          <a:stretch>
            <a:fillRect/>
          </a:stretch>
        </p:blipFill>
        <p:spPr bwMode="auto">
          <a:xfrm>
            <a:off x="5003800" y="4365625"/>
            <a:ext cx="1081088" cy="1344613"/>
          </a:xfrm>
          <a:prstGeom prst="rect">
            <a:avLst/>
          </a:prstGeom>
          <a:noFill/>
          <a:ln w="9525">
            <a:noFill/>
            <a:miter lim="800000"/>
            <a:headEnd/>
            <a:tailEnd/>
          </a:ln>
        </p:spPr>
      </p:pic>
      <p:sp>
        <p:nvSpPr>
          <p:cNvPr id="102419" name="Прямоугольник 14"/>
          <p:cNvSpPr>
            <a:spLocks noChangeArrowheads="1"/>
          </p:cNvSpPr>
          <p:nvPr/>
        </p:nvSpPr>
        <p:spPr bwMode="auto">
          <a:xfrm>
            <a:off x="5062538" y="5732463"/>
            <a:ext cx="1181100" cy="739775"/>
          </a:xfrm>
          <a:prstGeom prst="rect">
            <a:avLst/>
          </a:prstGeom>
          <a:noFill/>
          <a:ln w="9525">
            <a:noFill/>
            <a:miter lim="800000"/>
            <a:headEnd/>
            <a:tailEnd/>
          </a:ln>
        </p:spPr>
        <p:txBody>
          <a:bodyPr wrap="none">
            <a:spAutoFit/>
          </a:bodyPr>
          <a:lstStyle/>
          <a:p>
            <a:pPr algn="ctr"/>
            <a:r>
              <a:rPr lang="ru-RU" sz="1400"/>
              <a:t>Нестеров</a:t>
            </a:r>
          </a:p>
          <a:p>
            <a:pPr algn="ctr"/>
            <a:r>
              <a:rPr lang="ru-RU" sz="1400"/>
              <a:t>Михаил</a:t>
            </a:r>
          </a:p>
          <a:p>
            <a:pPr algn="ctr"/>
            <a:r>
              <a:rPr lang="ru-RU" sz="1400"/>
              <a:t>Васильевич</a:t>
            </a:r>
          </a:p>
        </p:txBody>
      </p:sp>
      <p:pic>
        <p:nvPicPr>
          <p:cNvPr id="102420" name="Picture 12" descr="http://oren-wiki.com/%D0%A4%D0%B0%D0%B9%D0%BB%D1%8B/%D0%9F%D0%B5%D1%80%D1%81%D0%BE%D0%BD%D1%8B/%D0%92/%D0%92%D0%B0%D1%81%D0%BD%D0%B5%D1%86%D0%BE%D0%B2%20%D0%90%D0%BF%D0%BF%D0%BE%D0%BB%D0%B8%D0%BD%D0%B0%D1%80%D0%B8%D0%B9.jpg"/>
          <p:cNvPicPr>
            <a:picLocks noChangeAspect="1" noChangeArrowheads="1"/>
          </p:cNvPicPr>
          <p:nvPr/>
        </p:nvPicPr>
        <p:blipFill>
          <a:blip r:embed="rId11" cstate="email"/>
          <a:srcRect/>
          <a:stretch>
            <a:fillRect/>
          </a:stretch>
        </p:blipFill>
        <p:spPr bwMode="auto">
          <a:xfrm>
            <a:off x="6875463" y="4365625"/>
            <a:ext cx="1190625" cy="1311275"/>
          </a:xfrm>
          <a:prstGeom prst="rect">
            <a:avLst/>
          </a:prstGeom>
          <a:noFill/>
          <a:ln w="9525">
            <a:noFill/>
            <a:miter lim="800000"/>
            <a:headEnd/>
            <a:tailEnd/>
          </a:ln>
        </p:spPr>
      </p:pic>
      <p:sp>
        <p:nvSpPr>
          <p:cNvPr id="102421" name="Прямоугольник 16"/>
          <p:cNvSpPr>
            <a:spLocks noChangeArrowheads="1"/>
          </p:cNvSpPr>
          <p:nvPr/>
        </p:nvSpPr>
        <p:spPr bwMode="auto">
          <a:xfrm>
            <a:off x="6804025" y="5732463"/>
            <a:ext cx="1308100" cy="739775"/>
          </a:xfrm>
          <a:prstGeom prst="rect">
            <a:avLst/>
          </a:prstGeom>
          <a:noFill/>
          <a:ln w="9525">
            <a:noFill/>
            <a:miter lim="800000"/>
            <a:headEnd/>
            <a:tailEnd/>
          </a:ln>
        </p:spPr>
        <p:txBody>
          <a:bodyPr wrap="none">
            <a:spAutoFit/>
          </a:bodyPr>
          <a:lstStyle/>
          <a:p>
            <a:pPr algn="ctr"/>
            <a:r>
              <a:rPr lang="ru-RU" sz="1400"/>
              <a:t>Васнецов</a:t>
            </a:r>
          </a:p>
          <a:p>
            <a:pPr algn="ctr"/>
            <a:r>
              <a:rPr lang="ru-RU" sz="1400"/>
              <a:t>Аполлинарий</a:t>
            </a:r>
          </a:p>
          <a:p>
            <a:pPr algn="ctr"/>
            <a:r>
              <a:rPr lang="ru-RU" sz="1400"/>
              <a:t>Михайлович</a:t>
            </a:r>
          </a:p>
        </p:txBody>
      </p:sp>
      <p:sp>
        <p:nvSpPr>
          <p:cNvPr id="27" name="Прямоугольник 26"/>
          <p:cNvSpPr/>
          <p:nvPr/>
        </p:nvSpPr>
        <p:spPr>
          <a:xfrm>
            <a:off x="8532813" y="6453188"/>
            <a:ext cx="431800" cy="28892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99</a:t>
            </a:r>
          </a:p>
        </p:txBody>
      </p:sp>
      <p:pic>
        <p:nvPicPr>
          <p:cNvPr id="102423" name="Рисунок 27" descr="1500x500.jpg"/>
          <p:cNvPicPr>
            <a:picLocks noChangeAspect="1"/>
          </p:cNvPicPr>
          <p:nvPr/>
        </p:nvPicPr>
        <p:blipFill>
          <a:blip r:embed="rId12" cstate="email"/>
          <a:srcRect/>
          <a:stretch>
            <a:fillRect/>
          </a:stretch>
        </p:blipFill>
        <p:spPr bwMode="auto">
          <a:xfrm>
            <a:off x="0" y="0"/>
            <a:ext cx="9144000" cy="692150"/>
          </a:xfrm>
          <a:prstGeom prst="rect">
            <a:avLst/>
          </a:prstGeom>
          <a:noFill/>
          <a:ln w="9525">
            <a:noFill/>
            <a:miter lim="800000"/>
            <a:headEnd/>
            <a:tailEnd/>
          </a:ln>
        </p:spPr>
      </p:pic>
      <p:sp>
        <p:nvSpPr>
          <p:cNvPr id="29" name="Заголовок 4"/>
          <p:cNvSpPr txBox="1">
            <a:spLocks/>
          </p:cNvSpPr>
          <p:nvPr/>
        </p:nvSpPr>
        <p:spPr>
          <a:xfrm>
            <a:off x="0" y="0"/>
            <a:ext cx="9144000" cy="765175"/>
          </a:xfrm>
          <a:prstGeom prst="rect">
            <a:avLst/>
          </a:prstGeom>
        </p:spPr>
        <p:txBody>
          <a:bodyPr/>
          <a:lstStyle/>
          <a:p>
            <a:pPr algn="ctr" eaLnBrk="0" hangingPunct="0">
              <a:defRPr/>
            </a:pPr>
            <a:r>
              <a:rPr lang="ru-RU" sz="2800" b="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n-lt"/>
                <a:ea typeface="+mj-ea"/>
                <a:cs typeface="Arial" pitchFamily="34" charset="0"/>
              </a:rPr>
              <a:t>2.1.9.  правые:  черносотенцы</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19130</TotalTime>
  <Words>19108</Words>
  <Application>Microsoft Office PowerPoint</Application>
  <PresentationFormat>Экран (4:3)</PresentationFormat>
  <Paragraphs>2991</Paragraphs>
  <Slides>188</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188</vt:i4>
      </vt:variant>
    </vt:vector>
  </HeadingPairs>
  <TitlesOfParts>
    <vt:vector size="196" baseType="lpstr">
      <vt:lpstr>Arial</vt:lpstr>
      <vt:lpstr>Calibri</vt:lpstr>
      <vt:lpstr>Arial Unicode MS</vt:lpstr>
      <vt:lpstr>Wingdings 2</vt:lpstr>
      <vt:lpstr>Times New Roman</vt:lpstr>
      <vt:lpstr>Franklin Gothic Book</vt:lpstr>
      <vt:lpstr>Wingdings</vt:lpstr>
      <vt:lpstr>Тема Office</vt:lpstr>
      <vt:lpstr>Слайд 1</vt:lpstr>
      <vt:lpstr>Содержание</vt:lpstr>
      <vt:lpstr>Содержание</vt:lpstr>
      <vt:lpstr>Содержание</vt:lpstr>
      <vt:lpstr>Слайд 5</vt:lpstr>
      <vt:lpstr>Слайд 6</vt:lpstr>
      <vt:lpstr>Слайд 7</vt:lpstr>
      <vt:lpstr>  </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 </vt:lpstr>
      <vt:lpstr> </vt:lpstr>
      <vt:lpstr>Слайд 52</vt:lpstr>
      <vt:lpstr>Слайд 53</vt:lpstr>
      <vt:lpstr>Слайд 54</vt:lpstr>
      <vt:lpstr>Слайд 55</vt:lpstr>
      <vt:lpstr>Слайд 56</vt:lpstr>
      <vt:lpstr>Слайд 57</vt:lpstr>
      <vt:lpstr>  </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 </vt:lpstr>
      <vt:lpstr>Слайд 85</vt:lpstr>
      <vt:lpstr>Слайд 86</vt:lpstr>
      <vt:lpstr>Слайд 87</vt:lpstr>
      <vt:lpstr>Слайд 88</vt:lpstr>
      <vt:lpstr>Слайд 89</vt:lpstr>
      <vt:lpstr>Слайд 90</vt:lpstr>
      <vt:lpstr> </vt:lpstr>
      <vt:lpstr>Слайд 92</vt:lpstr>
      <vt:lpstr> </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lpstr>Слайд 121</vt:lpstr>
      <vt:lpstr>Слайд 122</vt:lpstr>
      <vt:lpstr>Слайд 123</vt:lpstr>
      <vt:lpstr>Слайд 124</vt:lpstr>
      <vt:lpstr>Слайд 125</vt:lpstr>
      <vt:lpstr>Слайд 126</vt:lpstr>
      <vt:lpstr>Слайд 127</vt:lpstr>
      <vt:lpstr>Слайд 128</vt:lpstr>
      <vt:lpstr>Слайд 129</vt:lpstr>
      <vt:lpstr>Слайд 130</vt:lpstr>
      <vt:lpstr>Слайд 131</vt:lpstr>
      <vt:lpstr>Слайд 132</vt:lpstr>
      <vt:lpstr>Слайд 133</vt:lpstr>
      <vt:lpstr>Слайд 134</vt:lpstr>
      <vt:lpstr>Слайд 135</vt:lpstr>
      <vt:lpstr>Слайд 136</vt:lpstr>
      <vt:lpstr>Слайд 137</vt:lpstr>
      <vt:lpstr>Слайд 138</vt:lpstr>
      <vt:lpstr>Слайд 139</vt:lpstr>
      <vt:lpstr>Слайд 140</vt:lpstr>
      <vt:lpstr>Слайд 141</vt:lpstr>
      <vt:lpstr>Слайд 142</vt:lpstr>
      <vt:lpstr>Слайд 143</vt:lpstr>
      <vt:lpstr>Слайд 144</vt:lpstr>
      <vt:lpstr>Слайд 145</vt:lpstr>
      <vt:lpstr>Слайд 146</vt:lpstr>
      <vt:lpstr>Слайд 147</vt:lpstr>
      <vt:lpstr>Слайд 148</vt:lpstr>
      <vt:lpstr>Слайд 149</vt:lpstr>
      <vt:lpstr>Слайд 150</vt:lpstr>
      <vt:lpstr>Слайд 151</vt:lpstr>
      <vt:lpstr>Слайд 152</vt:lpstr>
      <vt:lpstr>Слайд 153</vt:lpstr>
      <vt:lpstr>Слайд 154</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2.6.2. Федеральный закон от 11.07.2001 № 95-ФЗ «О политических партиях»</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 2.6.3.  Партии  современной  россии </vt:lpstr>
      <vt:lpstr>Слайд 188</vt:lpstr>
    </vt:vector>
  </TitlesOfParts>
  <Company>УРЛС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Партия </dc:title>
  <dc:creator>Игорь</dc:creator>
  <cp:lastModifiedBy>Dmitry A. Sveshnikov</cp:lastModifiedBy>
  <cp:revision>1125</cp:revision>
  <dcterms:created xsi:type="dcterms:W3CDTF">2016-11-05T15:14:14Z</dcterms:created>
  <dcterms:modified xsi:type="dcterms:W3CDTF">2018-02-08T07:44:11Z</dcterms:modified>
</cp:coreProperties>
</file>